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Cozens" userId="6f9431d5-bc7f-4242-8984-d3f003a23fa5" providerId="ADAL" clId="{264C0CC2-BCAB-A94F-A9A1-A08BDFB72723}"/>
    <pc:docChg chg="custSel modSld">
      <pc:chgData name="Chloe Cozens" userId="6f9431d5-bc7f-4242-8984-d3f003a23fa5" providerId="ADAL" clId="{264C0CC2-BCAB-A94F-A9A1-A08BDFB72723}" dt="2020-07-03T08:49:13.028" v="555" actId="20577"/>
      <pc:docMkLst>
        <pc:docMk/>
      </pc:docMkLst>
      <pc:sldChg chg="addSp modSp mod setBg">
        <pc:chgData name="Chloe Cozens" userId="6f9431d5-bc7f-4242-8984-d3f003a23fa5" providerId="ADAL" clId="{264C0CC2-BCAB-A94F-A9A1-A08BDFB72723}" dt="2020-07-03T08:38:57.774" v="0" actId="26606"/>
        <pc:sldMkLst>
          <pc:docMk/>
          <pc:sldMk cId="2499940699" sldId="257"/>
        </pc:sldMkLst>
        <pc:spChg chg="mod">
          <ac:chgData name="Chloe Cozens" userId="6f9431d5-bc7f-4242-8984-d3f003a23fa5" providerId="ADAL" clId="{264C0CC2-BCAB-A94F-A9A1-A08BDFB72723}" dt="2020-07-03T08:38:57.774" v="0" actId="26606"/>
          <ac:spMkLst>
            <pc:docMk/>
            <pc:sldMk cId="2499940699" sldId="257"/>
            <ac:spMk id="2" creationId="{04D11E45-7DC1-4341-91D9-A99F2CE1D1B8}"/>
          </ac:spMkLst>
        </pc:spChg>
        <pc:spChg chg="mod">
          <ac:chgData name="Chloe Cozens" userId="6f9431d5-bc7f-4242-8984-d3f003a23fa5" providerId="ADAL" clId="{264C0CC2-BCAB-A94F-A9A1-A08BDFB72723}" dt="2020-07-03T08:38:57.774" v="0" actId="26606"/>
          <ac:spMkLst>
            <pc:docMk/>
            <pc:sldMk cId="2499940699" sldId="257"/>
            <ac:spMk id="3" creationId="{D466D628-623B-E947-AC2A-66A20BB24BC2}"/>
          </ac:spMkLst>
        </pc:spChg>
        <pc:spChg chg="add">
          <ac:chgData name="Chloe Cozens" userId="6f9431d5-bc7f-4242-8984-d3f003a23fa5" providerId="ADAL" clId="{264C0CC2-BCAB-A94F-A9A1-A08BDFB72723}" dt="2020-07-03T08:38:57.774" v="0" actId="26606"/>
          <ac:spMkLst>
            <pc:docMk/>
            <pc:sldMk cId="2499940699" sldId="257"/>
            <ac:spMk id="9" creationId="{6EFC920F-B85A-4068-BD93-41064EDE93D3}"/>
          </ac:spMkLst>
        </pc:spChg>
        <pc:spChg chg="add">
          <ac:chgData name="Chloe Cozens" userId="6f9431d5-bc7f-4242-8984-d3f003a23fa5" providerId="ADAL" clId="{264C0CC2-BCAB-A94F-A9A1-A08BDFB72723}" dt="2020-07-03T08:38:57.774" v="0" actId="26606"/>
          <ac:spMkLst>
            <pc:docMk/>
            <pc:sldMk cId="2499940699" sldId="257"/>
            <ac:spMk id="15" creationId="{CBC4F608-B4B8-48C3-9572-C0F061B1CD99}"/>
          </ac:spMkLst>
        </pc:spChg>
        <pc:spChg chg="add">
          <ac:chgData name="Chloe Cozens" userId="6f9431d5-bc7f-4242-8984-d3f003a23fa5" providerId="ADAL" clId="{264C0CC2-BCAB-A94F-A9A1-A08BDFB72723}" dt="2020-07-03T08:38:57.774" v="0" actId="26606"/>
          <ac:spMkLst>
            <pc:docMk/>
            <pc:sldMk cId="2499940699" sldId="257"/>
            <ac:spMk id="17" creationId="{1382A32C-5B0C-4B1C-A074-76C6DBCC9F87}"/>
          </ac:spMkLst>
        </pc:spChg>
        <pc:grpChg chg="add">
          <ac:chgData name="Chloe Cozens" userId="6f9431d5-bc7f-4242-8984-d3f003a23fa5" providerId="ADAL" clId="{264C0CC2-BCAB-A94F-A9A1-A08BDFB72723}" dt="2020-07-03T08:38:57.774" v="0" actId="26606"/>
          <ac:grpSpMkLst>
            <pc:docMk/>
            <pc:sldMk cId="2499940699" sldId="257"/>
            <ac:grpSpMk id="11" creationId="{1C559108-BBAE-426C-8564-051D2BA6DDC8}"/>
          </ac:grpSpMkLst>
        </pc:grpChg>
        <pc:picChg chg="mod">
          <ac:chgData name="Chloe Cozens" userId="6f9431d5-bc7f-4242-8984-d3f003a23fa5" providerId="ADAL" clId="{264C0CC2-BCAB-A94F-A9A1-A08BDFB72723}" dt="2020-07-03T08:38:57.774" v="0" actId="26606"/>
          <ac:picMkLst>
            <pc:docMk/>
            <pc:sldMk cId="2499940699" sldId="257"/>
            <ac:picMk id="4" creationId="{29F6C4F6-ACFB-D44C-8431-4DC9A77DFAA0}"/>
          </ac:picMkLst>
        </pc:picChg>
      </pc:sldChg>
      <pc:sldChg chg="addSp modSp mod setBg">
        <pc:chgData name="Chloe Cozens" userId="6f9431d5-bc7f-4242-8984-d3f003a23fa5" providerId="ADAL" clId="{264C0CC2-BCAB-A94F-A9A1-A08BDFB72723}" dt="2020-07-03T08:39:06.138" v="1" actId="26606"/>
        <pc:sldMkLst>
          <pc:docMk/>
          <pc:sldMk cId="3144749701" sldId="258"/>
        </pc:sldMkLst>
        <pc:spChg chg="mod">
          <ac:chgData name="Chloe Cozens" userId="6f9431d5-bc7f-4242-8984-d3f003a23fa5" providerId="ADAL" clId="{264C0CC2-BCAB-A94F-A9A1-A08BDFB72723}" dt="2020-07-03T08:39:06.138" v="1" actId="26606"/>
          <ac:spMkLst>
            <pc:docMk/>
            <pc:sldMk cId="3144749701" sldId="258"/>
            <ac:spMk id="2" creationId="{D9521BA2-94C1-6746-B7B4-651E5A5D8F4D}"/>
          </ac:spMkLst>
        </pc:spChg>
        <pc:spChg chg="mod ord">
          <ac:chgData name="Chloe Cozens" userId="6f9431d5-bc7f-4242-8984-d3f003a23fa5" providerId="ADAL" clId="{264C0CC2-BCAB-A94F-A9A1-A08BDFB72723}" dt="2020-07-03T08:39:06.138" v="1" actId="26606"/>
          <ac:spMkLst>
            <pc:docMk/>
            <pc:sldMk cId="3144749701" sldId="258"/>
            <ac:spMk id="3" creationId="{377AECB0-A9EA-8F4B-8A19-F99B5A01AC7B}"/>
          </ac:spMkLst>
        </pc:spChg>
        <pc:spChg chg="add">
          <ac:chgData name="Chloe Cozens" userId="6f9431d5-bc7f-4242-8984-d3f003a23fa5" providerId="ADAL" clId="{264C0CC2-BCAB-A94F-A9A1-A08BDFB72723}" dt="2020-07-03T08:39:06.138" v="1" actId="26606"/>
          <ac:spMkLst>
            <pc:docMk/>
            <pc:sldMk cId="3144749701" sldId="258"/>
            <ac:spMk id="9" creationId="{9D80C9EF-3CC6-4ECC-9C2D-9D0396C96ED9}"/>
          </ac:spMkLst>
        </pc:spChg>
        <pc:spChg chg="add">
          <ac:chgData name="Chloe Cozens" userId="6f9431d5-bc7f-4242-8984-d3f003a23fa5" providerId="ADAL" clId="{264C0CC2-BCAB-A94F-A9A1-A08BDFB72723}" dt="2020-07-03T08:39:06.138" v="1" actId="26606"/>
          <ac:spMkLst>
            <pc:docMk/>
            <pc:sldMk cId="3144749701" sldId="258"/>
            <ac:spMk id="11" creationId="{5DA32751-37A2-45C0-BE94-63D375E27003}"/>
          </ac:spMkLst>
        </pc:spChg>
        <pc:spChg chg="add">
          <ac:chgData name="Chloe Cozens" userId="6f9431d5-bc7f-4242-8984-d3f003a23fa5" providerId="ADAL" clId="{264C0CC2-BCAB-A94F-A9A1-A08BDFB72723}" dt="2020-07-03T08:39:06.138" v="1" actId="26606"/>
          <ac:spMkLst>
            <pc:docMk/>
            <pc:sldMk cId="3144749701" sldId="258"/>
            <ac:spMk id="13" creationId="{E659831F-0D9A-4C63-9EBB-8435B85A440F}"/>
          </ac:spMkLst>
        </pc:spChg>
        <pc:spChg chg="add">
          <ac:chgData name="Chloe Cozens" userId="6f9431d5-bc7f-4242-8984-d3f003a23fa5" providerId="ADAL" clId="{264C0CC2-BCAB-A94F-A9A1-A08BDFB72723}" dt="2020-07-03T08:39:06.138" v="1" actId="26606"/>
          <ac:spMkLst>
            <pc:docMk/>
            <pc:sldMk cId="3144749701" sldId="258"/>
            <ac:spMk id="15" creationId="{5A55FBCD-CD42-40F5-8A1B-3203F9CAEEAA}"/>
          </ac:spMkLst>
        </pc:spChg>
        <pc:picChg chg="mod">
          <ac:chgData name="Chloe Cozens" userId="6f9431d5-bc7f-4242-8984-d3f003a23fa5" providerId="ADAL" clId="{264C0CC2-BCAB-A94F-A9A1-A08BDFB72723}" dt="2020-07-03T08:39:06.138" v="1" actId="26606"/>
          <ac:picMkLst>
            <pc:docMk/>
            <pc:sldMk cId="3144749701" sldId="258"/>
            <ac:picMk id="4" creationId="{C6E94204-B0D9-6A4D-BEAF-F2A54AB4B4BE}"/>
          </ac:picMkLst>
        </pc:picChg>
      </pc:sldChg>
      <pc:sldChg chg="addSp modSp mod setBg">
        <pc:chgData name="Chloe Cozens" userId="6f9431d5-bc7f-4242-8984-d3f003a23fa5" providerId="ADAL" clId="{264C0CC2-BCAB-A94F-A9A1-A08BDFB72723}" dt="2020-07-03T08:49:13.028" v="555" actId="20577"/>
        <pc:sldMkLst>
          <pc:docMk/>
          <pc:sldMk cId="740021606" sldId="259"/>
        </pc:sldMkLst>
        <pc:spChg chg="mod">
          <ac:chgData name="Chloe Cozens" userId="6f9431d5-bc7f-4242-8984-d3f003a23fa5" providerId="ADAL" clId="{264C0CC2-BCAB-A94F-A9A1-A08BDFB72723}" dt="2020-07-03T08:39:26.460" v="2" actId="26606"/>
          <ac:spMkLst>
            <pc:docMk/>
            <pc:sldMk cId="740021606" sldId="259"/>
            <ac:spMk id="2" creationId="{E6CDC6B0-3B96-9046-B0A7-1D5CE0F8EEA0}"/>
          </ac:spMkLst>
        </pc:spChg>
        <pc:spChg chg="mod">
          <ac:chgData name="Chloe Cozens" userId="6f9431d5-bc7f-4242-8984-d3f003a23fa5" providerId="ADAL" clId="{264C0CC2-BCAB-A94F-A9A1-A08BDFB72723}" dt="2020-07-03T08:49:13.028" v="555" actId="20577"/>
          <ac:spMkLst>
            <pc:docMk/>
            <pc:sldMk cId="740021606" sldId="259"/>
            <ac:spMk id="3" creationId="{86D2436F-8AA8-B846-84DE-E2F50F199B47}"/>
          </ac:spMkLst>
        </pc:spChg>
        <pc:spChg chg="add">
          <ac:chgData name="Chloe Cozens" userId="6f9431d5-bc7f-4242-8984-d3f003a23fa5" providerId="ADAL" clId="{264C0CC2-BCAB-A94F-A9A1-A08BDFB72723}" dt="2020-07-03T08:39:26.460" v="2" actId="26606"/>
          <ac:spMkLst>
            <pc:docMk/>
            <pc:sldMk cId="740021606" sldId="259"/>
            <ac:spMk id="9" creationId="{6EFC920F-B85A-4068-BD93-41064EDE93D3}"/>
          </ac:spMkLst>
        </pc:spChg>
        <pc:spChg chg="add">
          <ac:chgData name="Chloe Cozens" userId="6f9431d5-bc7f-4242-8984-d3f003a23fa5" providerId="ADAL" clId="{264C0CC2-BCAB-A94F-A9A1-A08BDFB72723}" dt="2020-07-03T08:39:26.460" v="2" actId="26606"/>
          <ac:spMkLst>
            <pc:docMk/>
            <pc:sldMk cId="740021606" sldId="259"/>
            <ac:spMk id="15" creationId="{CBC4F608-B4B8-48C3-9572-C0F061B1CD99}"/>
          </ac:spMkLst>
        </pc:spChg>
        <pc:spChg chg="add">
          <ac:chgData name="Chloe Cozens" userId="6f9431d5-bc7f-4242-8984-d3f003a23fa5" providerId="ADAL" clId="{264C0CC2-BCAB-A94F-A9A1-A08BDFB72723}" dt="2020-07-03T08:39:26.460" v="2" actId="26606"/>
          <ac:spMkLst>
            <pc:docMk/>
            <pc:sldMk cId="740021606" sldId="259"/>
            <ac:spMk id="17" creationId="{1382A32C-5B0C-4B1C-A074-76C6DBCC9F87}"/>
          </ac:spMkLst>
        </pc:spChg>
        <pc:grpChg chg="add">
          <ac:chgData name="Chloe Cozens" userId="6f9431d5-bc7f-4242-8984-d3f003a23fa5" providerId="ADAL" clId="{264C0CC2-BCAB-A94F-A9A1-A08BDFB72723}" dt="2020-07-03T08:39:26.460" v="2" actId="26606"/>
          <ac:grpSpMkLst>
            <pc:docMk/>
            <pc:sldMk cId="740021606" sldId="259"/>
            <ac:grpSpMk id="11" creationId="{1C559108-BBAE-426C-8564-051D2BA6DDC8}"/>
          </ac:grpSpMkLst>
        </pc:grpChg>
        <pc:picChg chg="mod">
          <ac:chgData name="Chloe Cozens" userId="6f9431d5-bc7f-4242-8984-d3f003a23fa5" providerId="ADAL" clId="{264C0CC2-BCAB-A94F-A9A1-A08BDFB72723}" dt="2020-07-03T08:39:26.460" v="2" actId="26606"/>
          <ac:picMkLst>
            <pc:docMk/>
            <pc:sldMk cId="740021606" sldId="259"/>
            <ac:picMk id="4" creationId="{6A1A0D50-97DC-0D46-95D4-79DC5371C7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4C5C-BE6C-564A-8FED-CADC9182A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D1E26-B0B8-5344-BBE4-74141405A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43EE-CE83-3C4C-8CBA-E6DB4DDA0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D870A-8CE9-BB4B-AC2E-C8F89DCD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0EEC-B6A1-F046-BDB5-125E2DD8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0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FABDF-B746-6D40-ADAF-AF0C13C6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DCA7D-5578-A04A-A1B9-496FE3C1D0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232A5-110F-2648-9AD0-08EDDFAB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8E095-0CEE-A841-BAE1-C08CE964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7F706-08D7-EE42-9EC3-12A0914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EEF046-EE56-924B-9B81-8097371D5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8130F-AAFF-5745-BEC7-F7F93CE7C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1F53A-A1A0-9C4E-BBC3-766E8571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7CF10-B2AC-C44F-A5E3-2BD529CB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01FF-FCA5-1541-9BD2-A70F55F4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18D7-E3E7-1C4C-93AA-678A1B86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217C-E661-754E-A020-3AA36FB8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3914A-728A-8349-952F-28B19A37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6CEE7-9F9D-4F4B-BE98-8D18224A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F80FF-864A-4C43-8D2F-702D9694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F999-81AF-9248-9C9C-725B773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A6F8-EDEB-EA44-91BF-784A7F2A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9D70D-43F2-A343-A348-F4EC84B88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51DE-5165-0241-8EB6-38EB267C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68846-60BF-1C46-B294-7626E6EA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E193-8390-7740-B4C9-4A475F00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1534-8B94-0246-8E3B-A781B9271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F282B-8FB3-3C45-A0CE-76A35519E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21F74-A3B9-C248-A9F6-A3CDCE2E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32EF6-3DD8-844A-A057-B2FAC16C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12B63-5CA1-F848-A77D-C60E10DD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D3C2C-C8A9-1445-AFE2-5EAFAD326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485C5-99AB-1546-9932-D0360F76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11878-1AA2-F349-A1D2-7F49B681A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6FDBE-2714-4347-8F5D-9A1487F7B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ED0FD-1C68-AD43-BB48-CA31036EE5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23699-BB0D-C640-963E-4E3113B6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86383-F00D-654E-8A20-CF478B71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46215-750B-D543-B0CB-0CED9057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1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9D79-BABC-0E4A-B644-9DB21E29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C86B3-C78C-1844-8E9F-23923844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0F6DB-FF92-CF4D-B33D-2744D124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B36A-D19E-254F-A874-E159483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68EA-D53D-E64E-80BF-EA5891086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E1C7F-F68A-E84A-9E5C-EAC97DD0E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93C01-B3FF-7C43-ABF7-63B6E878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03D6-2B39-324F-9F9A-9F649CD7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DFC50-B045-D047-98EC-DC0985915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67E63-E3F8-B64A-9FCE-28F1C156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28D79-900A-144D-8F07-BD95D4EA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DEF74-1260-9045-B25C-9EA3737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D335E-C95E-5349-978E-37D4DCCB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8637-B316-CE43-A107-3C197191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8AD05-151C-7444-82C9-0DB73F736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6ED0A7-CAAB-C842-8191-B31FA2396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3420F-C64B-0F4E-8884-C2C8D231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E5603-154C-4D40-A748-4929B4A3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D4B7E-2A86-1D40-879E-F99F5765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AF4BC5-831A-FF49-ABD0-A814D322B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9DBF6-4CDE-384E-8691-023B845BA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6F5D32-102E-1144-BF94-4551B71A5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63AF-24EA-EF45-8B48-797FB52679CE}" type="datetimeFigureOut">
              <a:rPr lang="en-US" smtClean="0"/>
              <a:t>7/3/20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918A-F270-4D43-8C16-036807B28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5A9B1-A2B7-B84F-B042-4DF8A5805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02351-3C1D-8A43-9252-7AD9168A7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6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A9F566E9-42DD-504C-9CFB-6F6343CC26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r="102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D11E45-7DC1-4341-91D9-A99F2CE1D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GB" sz="3800"/>
              <a:t>Your challenge….</a:t>
            </a:r>
            <a:endParaRPr lang="en-US" sz="3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6D628-623B-E947-AC2A-66A20BB24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GB" sz="1700"/>
              <a:t> To create a game or games for your family to compete in!</a:t>
            </a:r>
          </a:p>
          <a:p>
            <a:pPr>
              <a:buFont typeface="Wingdings" pitchFamily="2" charset="2"/>
              <a:buChar char="q"/>
            </a:pPr>
            <a:r>
              <a:rPr lang="en-GB" sz="1700"/>
              <a:t> Consider how challenging your game is, if you cannot complete it rethink how you can make it easier.</a:t>
            </a:r>
          </a:p>
          <a:p>
            <a:pPr>
              <a:buFont typeface="Wingdings" pitchFamily="2" charset="2"/>
              <a:buChar char="q"/>
            </a:pPr>
            <a:r>
              <a:rPr lang="en-GB" sz="1700"/>
              <a:t> You must be able to “simplify” for each game</a:t>
            </a:r>
          </a:p>
          <a:p>
            <a:pPr>
              <a:buFont typeface="Wingdings" pitchFamily="2" charset="2"/>
              <a:buChar char="q"/>
            </a:pPr>
            <a:r>
              <a:rPr lang="en-GB" sz="1700"/>
              <a:t> Allow a “Trial Run”for each game.</a:t>
            </a:r>
          </a:p>
          <a:p>
            <a:pPr>
              <a:buFont typeface="Wingdings" pitchFamily="2" charset="2"/>
              <a:buChar char="q"/>
            </a:pPr>
            <a:r>
              <a:rPr lang="en-GB" sz="1700"/>
              <a:t> Where you have participants who may find the challenges more difficult can you make it even easier or allow more lives?</a:t>
            </a:r>
          </a:p>
          <a:p>
            <a:pPr>
              <a:buFont typeface="Wingdings" pitchFamily="2" charset="2"/>
              <a:buChar char="q"/>
            </a:pPr>
            <a:r>
              <a:rPr lang="en-GB" sz="1700"/>
              <a:t> Each participant has 9 lives (unless you feel they need more)</a:t>
            </a:r>
            <a:endParaRPr lang="en-US" sz="17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9F6C4F6-ACFB-D44C-8431-4DC9A77DF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6" b="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4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21BA2-94C1-6746-B7B4-651E5A5D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GB" sz="4800"/>
              <a:t>Examples:</a:t>
            </a:r>
            <a:endParaRPr lang="en-US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E94204-B0D9-6A4D-BEAF-F2A54AB4B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9701" b="1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ECB0-A9EA-8F4B-8A19-F99B5A01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pPr fontAlgn="base"/>
            <a:r>
              <a:rPr lang="en-GB" sz="700" b="0" i="0" u="none" strike="noStrike">
                <a:effectLst/>
                <a:latin typeface="inherit"/>
              </a:rPr>
              <a:t>12 tin cans with gaffa tape around the bottom half, placed in a line along a table. Kids have to invert each of them in a set time, only using one hand. We used empty coke cans and gave them 9 seconds to invert 12.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Swingball - a weight on a rope hanging from the ceiling, have to swing it round to the opposite side of the room to knock off a ball on a pole.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Walk the beam - piece of wood on its side - walk along the entire length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Balancing - balance on something for 20 seconds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Cylinder - The player must bounce a ball into a container in the middle of the Cube.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Dead Stop - Player must throw a weighted ball onto a raised platform, the ball must come to a complete stop without falling off the edge.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Equilibrium - The balance a small ball on a tile whilst making their way across the Cube, touching 4 red squares marked on the floor, and return without dropping the ball.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Aperture - Move 20 Balls from a tray to a box with a hole just big enough to take the balls within 30 secs.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Construction - Build a vertical column of 10 rods in centre of the Cube. Column must remain standing for 5 secs. We used duplo blocks and got them to build a tower of 14 in 30seconds.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Rebound - A table must be placed against a wall. A ball is rolled along the table so it bounces off the wall, and rolls back to stop between two lines.</a:t>
            </a:r>
          </a:p>
          <a:p>
            <a:pPr fontAlgn="base"/>
            <a:r>
              <a:rPr lang="en-GB" sz="700" b="0" i="0" u="none" strike="noStrike">
                <a:effectLst/>
                <a:latin typeface="inherit"/>
              </a:rPr>
              <a:t>Barrier - Use 2 chairs string between them at knee height, blindfolded player to step over it.</a:t>
            </a:r>
          </a:p>
          <a:p>
            <a:pPr fontAlgn="base"/>
            <a:r>
              <a:rPr lang="en-GB" sz="700" b="0" i="0" u="none" strike="noStrike">
                <a:effectLst/>
                <a:latin typeface="Nunito Sans"/>
              </a:rPr>
              <a:t>Can you beat The Cube?</a:t>
            </a:r>
          </a:p>
          <a:p>
            <a:endParaRPr lang="en-US" sz="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4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FC920F-B85A-4068-BD93-41064EDE9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559108-BBAE-426C-8564-051D2BA6D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BC35EE-6650-42D2-AEFB-4B7CD1AFC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52C743-9049-4DFB-878B-2AB07B6E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DC6B0-3B96-9046-B0A7-1D5CE0F8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en-GB" sz="3500"/>
              <a:t>Marking Criteria/Rubric:</a:t>
            </a:r>
            <a:endParaRPr lang="en-US" sz="35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39885" y="2372170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2436F-8AA8-B846-84DE-E2F50F19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/>
              <a:t> Excellent: You have 3 or more games or “levels” for your family to compete in. Each has a simplify option. You keep score on a tracking sheet that you record your participants, the game titles and the number of lives lost and the overall result.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Good: You have 2 games/levels for your family to compete in. You attempt to simplify. You record the scores on a tracking sheet.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Satisfactory: You have 1-2 games/levels the you take part in. You may not have a simplify option. Your score tracking is limited.</a:t>
            </a:r>
          </a:p>
          <a:p>
            <a:pPr>
              <a:buFont typeface="Wingdings" pitchFamily="2" charset="2"/>
              <a:buChar char="q"/>
            </a:pPr>
            <a:r>
              <a:rPr lang="en-GB" sz="2000" dirty="0"/>
              <a:t> Poor: You have 1 game/level that you is not well explained and tracking of results is </a:t>
            </a:r>
            <a:r>
              <a:rPr lang="en-GB" sz="2000"/>
              <a:t>not present.  </a:t>
            </a:r>
            <a:endParaRPr lang="en-US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1A0D50-97DC-0D46-95D4-79DC5371C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r="19056" b="1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21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B81015C4E9F345BF88548DB9289627" ma:contentTypeVersion="12" ma:contentTypeDescription="Create a new document." ma:contentTypeScope="" ma:versionID="edaba24199f96c367b26e33e249afd76">
  <xsd:schema xmlns:xsd="http://www.w3.org/2001/XMLSchema" xmlns:xs="http://www.w3.org/2001/XMLSchema" xmlns:p="http://schemas.microsoft.com/office/2006/metadata/properties" xmlns:ns2="87bf15ce-5f2d-4e6f-8f3e-5d19328a27f0" xmlns:ns3="42737a01-d8e2-4d02-b0c7-157a5e25009f" targetNamespace="http://schemas.microsoft.com/office/2006/metadata/properties" ma:root="true" ma:fieldsID="cd778d26763178fd268941a7c05ed6a5" ns2:_="" ns3:_="">
    <xsd:import namespace="87bf15ce-5f2d-4e6f-8f3e-5d19328a27f0"/>
    <xsd:import namespace="42737a01-d8e2-4d02-b0c7-157a5e250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f15ce-5f2d-4e6f-8f3e-5d19328a27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37a01-d8e2-4d02-b0c7-157a5e250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737a01-d8e2-4d02-b0c7-157a5e25009f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26DB59A-AFFE-4BFE-B11D-7BD667DE7312}"/>
</file>

<file path=customXml/itemProps2.xml><?xml version="1.0" encoding="utf-8"?>
<ds:datastoreItem xmlns:ds="http://schemas.openxmlformats.org/officeDocument/2006/customXml" ds:itemID="{BEFFAEA6-3D66-40C2-B36A-5CAD8BA83811}"/>
</file>

<file path=customXml/itemProps3.xml><?xml version="1.0" encoding="utf-8"?>
<ds:datastoreItem xmlns:ds="http://schemas.openxmlformats.org/officeDocument/2006/customXml" ds:itemID="{43D2C086-1D07-4F66-AFDC-FA5D47A20B7D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Your challenge….</vt:lpstr>
      <vt:lpstr>Examples:</vt:lpstr>
      <vt:lpstr>Marking Criteria/Rubric: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Cozens</dc:creator>
  <cp:lastModifiedBy>Chloe Cozens</cp:lastModifiedBy>
  <cp:revision>3</cp:revision>
  <dcterms:created xsi:type="dcterms:W3CDTF">2020-06-20T10:14:05Z</dcterms:created>
  <dcterms:modified xsi:type="dcterms:W3CDTF">2020-07-03T08:49:19Z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0x01010015B81015C4E9F345BF88548DB9289627</vt:lpwstr>
  </property>
  <property fmtid="{D5CDD505-2E9C-101B-9397-08002B2CF9AE}" pid="3" name="Order">
    <vt:r8>6434500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