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6" r:id="rId3"/>
    <p:sldId id="267" r:id="rId4"/>
    <p:sldId id="268" r:id="rId5"/>
    <p:sldId id="282" r:id="rId6"/>
    <p:sldId id="269" r:id="rId7"/>
    <p:sldId id="283" r:id="rId8"/>
    <p:sldId id="270" r:id="rId9"/>
    <p:sldId id="288" r:id="rId10"/>
    <p:sldId id="271" r:id="rId11"/>
    <p:sldId id="285" r:id="rId12"/>
    <p:sldId id="272" r:id="rId13"/>
    <p:sldId id="286" r:id="rId14"/>
    <p:sldId id="262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8"/>
    <a:srgbClr val="003E6C"/>
    <a:srgbClr val="002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2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6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07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81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11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81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89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52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12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0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7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84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73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7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20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6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81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23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46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0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8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3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9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5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0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83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8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30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6X5oEIg6A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9YKY7fdwy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NYYb5vIMk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-6f5wQXSu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7d5Plai03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 panose="02040603050505030304"/>
              <a:ea typeface="+mn-ea"/>
              <a:cs typeface="+mn-cs"/>
            </a:endParaRPr>
          </a:p>
        </p:txBody>
      </p:sp>
      <p:sp>
        <p:nvSpPr>
          <p:cNvPr id="3" name="AutoShape 2" descr="A close up of a logo&#10;&#10;Description automatically generated"/>
          <p:cNvSpPr>
            <a:spLocks noChangeAspect="1" noChangeArrowheads="1"/>
          </p:cNvSpPr>
          <p:nvPr/>
        </p:nvSpPr>
        <p:spPr bwMode="auto">
          <a:xfrm>
            <a:off x="155555" y="-14445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FE844-149A-44A9-AF27-86A47B0237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3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C2522-384F-4655-84D2-7D1B71165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971" y="225006"/>
            <a:ext cx="10214057" cy="183267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CCS virtual extra curricular -  February to March 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39" y="5606374"/>
            <a:ext cx="8553429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08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9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9C0F1F-27B3-446D-B5DA-B29C1D1E8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79" t="35845" r="35525" b="20544"/>
          <a:stretch/>
        </p:blipFill>
        <p:spPr>
          <a:xfrm>
            <a:off x="5324315" y="1238026"/>
            <a:ext cx="6197668" cy="438194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ADE584B-A5FF-4B24-8B8C-8BD66A15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22" y="2537619"/>
            <a:ext cx="3382832" cy="34995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GB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Pick N Mix CCS pupil workout 4</a:t>
            </a:r>
            <a:br>
              <a:rPr lang="en-GB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Try to complete either the harder or easier option for 20 minutes. How many times can you complete it in the time frame?</a:t>
            </a:r>
            <a:endParaRPr lang="en-US" sz="4000" b="1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6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9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164F6-3ED3-4E98-8BD8-73D01317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Week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2D629-0E3B-43C2-A0C1-52FB5EF52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Move it Monday- How many steps can you achieve?</a:t>
            </a:r>
          </a:p>
          <a:p>
            <a:r>
              <a:rPr lang="en-GB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 out Tuesdays- Meditation-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10-Minute Meditation For Stress - YouTube</a:t>
            </a:r>
            <a:endParaRPr lang="en-GB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 out Wednesday- Pick N Mix CCS pupil workout 4 (on the next slide)</a:t>
            </a:r>
          </a:p>
          <a:p>
            <a:r>
              <a:rPr lang="en-GB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Finesse Thursday- Practice and show your skills</a:t>
            </a:r>
          </a:p>
          <a:p>
            <a:endParaRPr lang="en-GB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13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9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91EE33-402E-4034-9C8A-E2B774AA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102" y="380591"/>
            <a:ext cx="3966948" cy="63516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23D816-1AFA-45DD-8853-1EF4B98D94BB}"/>
              </a:ext>
            </a:extLst>
          </p:cNvPr>
          <p:cNvSpPr txBox="1"/>
          <p:nvPr/>
        </p:nvSpPr>
        <p:spPr>
          <a:xfrm>
            <a:off x="572549" y="1238053"/>
            <a:ext cx="355483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Pick n mix CCS pupil workout 5</a:t>
            </a:r>
            <a:br>
              <a:rPr lang="en-GB" sz="3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3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3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Get this done and then look forward to the Easter holidays!</a:t>
            </a:r>
            <a:endParaRPr lang="en-US" sz="3600" b="1" i="1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88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9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675"/>
            <a:ext cx="109728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Rest - enjoy the Easter holidays!</a:t>
            </a:r>
            <a:br>
              <a:rPr 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4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954" y="2068065"/>
            <a:ext cx="5388437" cy="3585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7C7450-D369-490B-98BC-33F78ABE166C}"/>
              </a:ext>
            </a:extLst>
          </p:cNvPr>
          <p:cNvSpPr txBox="1"/>
          <p:nvPr/>
        </p:nvSpPr>
        <p:spPr>
          <a:xfrm>
            <a:off x="1710813" y="5914104"/>
            <a:ext cx="901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Or if you fancy a bonus workout before you come back, have a look at the next slide!</a:t>
            </a:r>
          </a:p>
        </p:txBody>
      </p:sp>
    </p:spTree>
    <p:extLst>
      <p:ext uri="{BB962C8B-B14F-4D97-AF65-F5344CB8AC3E}">
        <p14:creationId xmlns:p14="http://schemas.microsoft.com/office/powerpoint/2010/main" val="56651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9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8F1DB-111D-4A96-8F02-1D24A064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Bonus workout!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EC3E89-7A4C-4C23-9D1B-65DC18F8D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33" t="24953" r="44674" b="20657"/>
          <a:stretch/>
        </p:blipFill>
        <p:spPr>
          <a:xfrm>
            <a:off x="3153699" y="1417638"/>
            <a:ext cx="5803486" cy="457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2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9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164F6-3ED3-4E98-8BD8-73D013179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98418"/>
            <a:ext cx="10353762" cy="1257300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Keep active in 2021!</a:t>
            </a:r>
            <a:br>
              <a:rPr lang="en-GB" sz="2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Physical activity is so important for your physical and mental health, especially during lockdown.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2D629-0E3B-43C2-A0C1-52FB5EF52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89" y="1642906"/>
            <a:ext cx="10469822" cy="4046472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Due to the ongoing COVID-19 pandemic, we cannot provide an in school extra curricular timetable (hopefully not too long to go now), but we still want you to be active after school hours so have a look at our virtual extra- curricular provision from post Feb half term to the Easter holidays. </a:t>
            </a:r>
          </a:p>
          <a:p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Move it Monday- A challenge on a Monday to log how many steps or how far you have moved (walk/run/bike).</a:t>
            </a:r>
          </a:p>
          <a:p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 out Tuesdays- A link to a new weekly meditation video to focus on creating a positive and healthy mind.</a:t>
            </a:r>
          </a:p>
          <a:p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 out Wednesday- A variety of home based workouts designed by CCS pupils! A new workout every week that was created during the Pick N Mix PE challenge. </a:t>
            </a:r>
          </a:p>
          <a:p>
            <a:r>
              <a:rPr lang="en-GB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Finesse Thursday-  Practice a skill of your choice at home in any given sport or activity. Record a video or send a photo to your PE teacher. Why not practice using the homecourt app that was a great success for home PE in the last week of term.</a:t>
            </a:r>
          </a:p>
        </p:txBody>
      </p:sp>
    </p:spTree>
    <p:extLst>
      <p:ext uri="{BB962C8B-B14F-4D97-AF65-F5344CB8AC3E}">
        <p14:creationId xmlns:p14="http://schemas.microsoft.com/office/powerpoint/2010/main" val="165933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9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164F6-3ED3-4E98-8BD8-73D01317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Week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2D629-0E3B-43C2-A0C1-52FB5EF52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76475"/>
            <a:ext cx="10353762" cy="2914651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Move it Monday- How many steps can you achieve?</a:t>
            </a:r>
          </a:p>
          <a:p>
            <a:r>
              <a:rPr lang="en-GB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 out Tuesdays- Meditation-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10-Minute Meditation For Beginners - YouTube</a:t>
            </a:r>
            <a:endParaRPr lang="en-GB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 out Wednesday- Pick N Mix CCS pupil workout 1 (on the next slide)</a:t>
            </a:r>
          </a:p>
          <a:p>
            <a:r>
              <a:rPr lang="en-GB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Finesse Thursday-Practice and show your skills</a:t>
            </a:r>
          </a:p>
        </p:txBody>
      </p:sp>
    </p:spTree>
    <p:extLst>
      <p:ext uri="{BB962C8B-B14F-4D97-AF65-F5344CB8AC3E}">
        <p14:creationId xmlns:p14="http://schemas.microsoft.com/office/powerpoint/2010/main" val="77725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9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31" y="1304073"/>
            <a:ext cx="3382832" cy="34995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GB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Pick N Mix CCS pupil workout 1</a:t>
            </a:r>
            <a:br>
              <a:rPr lang="en-GB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Try to complete 2-3 rounds</a:t>
            </a:r>
            <a:endParaRPr lang="en-US" sz="4000" b="1" dirty="0"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letter&#10;&#10;Description automatically generated with medium confidence">
            <a:extLst>
              <a:ext uri="{FF2B5EF4-FFF2-40B4-BE49-F238E27FC236}">
                <a16:creationId xmlns:a16="http://schemas.microsoft.com/office/drawing/2014/main" id="{7A9EB41A-CD21-4C96-A04F-9C6BCB08C4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1" b="10877"/>
          <a:stretch/>
        </p:blipFill>
        <p:spPr>
          <a:xfrm>
            <a:off x="5573028" y="229781"/>
            <a:ext cx="6006164" cy="624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7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9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164F6-3ED3-4E98-8BD8-73D01317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Week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2D629-0E3B-43C2-A0C1-52FB5EF52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900"/>
            <a:ext cx="10353762" cy="3714749"/>
          </a:xfrm>
        </p:spPr>
        <p:txBody>
          <a:bodyPr>
            <a:normAutofit/>
          </a:bodyPr>
          <a:lstStyle/>
          <a:p>
            <a:pPr marL="36900" indent="0">
              <a:buNone/>
            </a:pPr>
            <a:endParaRPr lang="en-GB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Move it Monday- How many steps can you achieve?</a:t>
            </a:r>
          </a:p>
          <a:p>
            <a:r>
              <a:rPr lang="en-GB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 out Tuesdays- Meditation-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10-Minute Meditation To Start Your Day – YouTube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 out Wednesday- Pick N Mix CCS pupil workout 2 (on the next slide)</a:t>
            </a:r>
          </a:p>
          <a:p>
            <a:r>
              <a:rPr lang="en-GB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Finesse Thursday- Practice and show your skills</a:t>
            </a:r>
          </a:p>
        </p:txBody>
      </p:sp>
    </p:spTree>
    <p:extLst>
      <p:ext uri="{BB962C8B-B14F-4D97-AF65-F5344CB8AC3E}">
        <p14:creationId xmlns:p14="http://schemas.microsoft.com/office/powerpoint/2010/main" val="70386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9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8AC58-57AA-480E-8CC5-548B92B1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001" y="152728"/>
            <a:ext cx="6197668" cy="3650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AE16F-8223-4B72-A07A-F8C3E14B5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516" y="4092508"/>
            <a:ext cx="7082637" cy="247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A9ACE0E-6978-45A4-BA88-8426390C79FF}"/>
              </a:ext>
            </a:extLst>
          </p:cNvPr>
          <p:cNvSpPr txBox="1">
            <a:spLocks/>
          </p:cNvSpPr>
          <p:nvPr/>
        </p:nvSpPr>
        <p:spPr>
          <a:xfrm>
            <a:off x="793770" y="1537749"/>
            <a:ext cx="3382832" cy="34995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i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Pick N Mix CCS pupil workout 2</a:t>
            </a:r>
            <a:br>
              <a:rPr lang="en-GB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Two different workouts to attempt this week.</a:t>
            </a:r>
          </a:p>
          <a:p>
            <a:pPr algn="l"/>
            <a:endParaRPr lang="en-GB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Try to complete 2-3 rounds or one of mix up both!</a:t>
            </a:r>
            <a:endParaRPr lang="en-US" sz="4000" b="1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0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9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164F6-3ED3-4E98-8BD8-73D01317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Week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2D629-0E3B-43C2-A0C1-52FB5EF52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Move it Monday- How many steps can you achieve?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Time out Tuesdays- Meditation-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10-Minute Meditation For Anxiety - YouTube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Work out Wednesday-</a:t>
            </a:r>
            <a:r>
              <a:rPr lang="en-GB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Pick N Mix CCS pupil workout 3 (on the next slide)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Finesse Thursday- Practice and show your skills</a:t>
            </a:r>
          </a:p>
        </p:txBody>
      </p:sp>
    </p:spTree>
    <p:extLst>
      <p:ext uri="{BB962C8B-B14F-4D97-AF65-F5344CB8AC3E}">
        <p14:creationId xmlns:p14="http://schemas.microsoft.com/office/powerpoint/2010/main" val="336933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9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31" y="1983581"/>
            <a:ext cx="3382832" cy="34995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GB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Pick N Mix CCS pupil workout 3</a:t>
            </a:r>
            <a:br>
              <a:rPr lang="en-GB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should last 20 minutes and has a variety of different levels of exercises.</a:t>
            </a:r>
            <a:endParaRPr lang="en-US" sz="4000" b="1" dirty="0"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774AF-B598-405D-AE63-7890D1F58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55" t="27157" r="45881" b="8386"/>
          <a:stretch/>
        </p:blipFill>
        <p:spPr>
          <a:xfrm>
            <a:off x="4834204" y="613971"/>
            <a:ext cx="3756123" cy="5612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6677B6-FEB2-4C3E-B929-B0B40010A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35" t="26073" r="50227" b="24954"/>
          <a:stretch/>
        </p:blipFill>
        <p:spPr>
          <a:xfrm>
            <a:off x="8435878" y="989081"/>
            <a:ext cx="3560380" cy="502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2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9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164F6-3ED3-4E98-8BD8-73D01317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Week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2D629-0E3B-43C2-A0C1-52FB5EF52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76475"/>
            <a:ext cx="10353762" cy="291465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Move it Monday- How many steps can you achieve?</a:t>
            </a:r>
          </a:p>
          <a:p>
            <a:r>
              <a:rPr lang="en-GB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 out Tuesdays- Meditation-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10-Minute Daily Meditation - YouTube</a:t>
            </a:r>
            <a:endParaRPr lang="en-GB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 out Wednesday- Pick N Mix CCS pupil workout 4 (on the next slide)</a:t>
            </a:r>
          </a:p>
          <a:p>
            <a:r>
              <a:rPr lang="en-GB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Finesse Thursday- Practice and show your skills</a:t>
            </a:r>
          </a:p>
        </p:txBody>
      </p:sp>
    </p:spTree>
    <p:extLst>
      <p:ext uri="{BB962C8B-B14F-4D97-AF65-F5344CB8AC3E}">
        <p14:creationId xmlns:p14="http://schemas.microsoft.com/office/powerpoint/2010/main" val="2689247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RightStep">
      <a:dk1>
        <a:srgbClr val="000000"/>
      </a:dk1>
      <a:lt1>
        <a:srgbClr val="FFFFFF"/>
      </a:lt1>
      <a:dk2>
        <a:srgbClr val="412B24"/>
      </a:dk2>
      <a:lt2>
        <a:srgbClr val="E2E8E2"/>
      </a:lt2>
      <a:accent1>
        <a:srgbClr val="C14DC3"/>
      </a:accent1>
      <a:accent2>
        <a:srgbClr val="B13B83"/>
      </a:accent2>
      <a:accent3>
        <a:srgbClr val="C34D63"/>
      </a:accent3>
      <a:accent4>
        <a:srgbClr val="B1563B"/>
      </a:accent4>
      <a:accent5>
        <a:srgbClr val="C3994D"/>
      </a:accent5>
      <a:accent6>
        <a:srgbClr val="A3AA38"/>
      </a:accent6>
      <a:hlink>
        <a:srgbClr val="3F82BF"/>
      </a:hlink>
      <a:folHlink>
        <a:srgbClr val="7F7F7F"/>
      </a:folHlink>
    </a:clrScheme>
    <a:fontScheme name="Slate">
      <a:maj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592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Goudy Old Style</vt:lpstr>
      <vt:lpstr>Segoe UI</vt:lpstr>
      <vt:lpstr>Wingdings 2</vt:lpstr>
      <vt:lpstr>SlateVTI</vt:lpstr>
      <vt:lpstr> Black </vt:lpstr>
      <vt:lpstr>CCS virtual extra curricular -  February to March 2021</vt:lpstr>
      <vt:lpstr>Keep active in 2021! Physical activity is so important for your physical and mental health, especially during lockdown.</vt:lpstr>
      <vt:lpstr>Week 1</vt:lpstr>
      <vt:lpstr>Pick N Mix CCS pupil workout 1  Try to complete 2-3 rounds</vt:lpstr>
      <vt:lpstr>Week 2</vt:lpstr>
      <vt:lpstr>PowerPoint Presentation</vt:lpstr>
      <vt:lpstr>Week 3</vt:lpstr>
      <vt:lpstr>Pick N Mix CCS pupil workout 3  This should last 20 minutes and has a variety of different levels of exercises.</vt:lpstr>
      <vt:lpstr>Week 4</vt:lpstr>
      <vt:lpstr>Pick N Mix CCS pupil workout 4  Try to complete either the harder or easier option for 20 minutes. How many times can you complete it in the time frame?</vt:lpstr>
      <vt:lpstr>Week 5</vt:lpstr>
      <vt:lpstr>PowerPoint Presentation</vt:lpstr>
      <vt:lpstr>Rest - enjoy the Easter holidays! </vt:lpstr>
      <vt:lpstr>Bonus workout!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 virtual extra curricular -  February to March 2021</dc:title>
  <dc:creator>Liam O’Reilly</dc:creator>
  <cp:lastModifiedBy>Megan Innes</cp:lastModifiedBy>
  <cp:revision>14</cp:revision>
  <dcterms:created xsi:type="dcterms:W3CDTF">2021-02-10T10:31:49Z</dcterms:created>
  <dcterms:modified xsi:type="dcterms:W3CDTF">2021-02-22T09:34:41Z</dcterms:modified>
</cp:coreProperties>
</file>