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67" r:id="rId7"/>
    <p:sldId id="258" r:id="rId8"/>
    <p:sldId id="260" r:id="rId9"/>
    <p:sldId id="262" r:id="rId10"/>
    <p:sldId id="261" r:id="rId11"/>
    <p:sldId id="259" r:id="rId12"/>
    <p:sldId id="263" r:id="rId13"/>
    <p:sldId id="264" r:id="rId14"/>
    <p:sldId id="265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Husband" initials="EH" lastIdx="1" clrIdx="0">
    <p:extLst>
      <p:ext uri="{19B8F6BF-5375-455C-9EA6-DF929625EA0E}">
        <p15:presenceInfo xmlns:p15="http://schemas.microsoft.com/office/powerpoint/2012/main" userId="S::ehusband@ccs.northants.sch.uk::9852b761-48e2-4f2e-8390-5dfe916c1f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C91D2-C1CD-D766-C2C7-186C3C7B1A10}" v="6" dt="2020-12-28T12:26:11.818"/>
    <p1510:client id="{F1E4C2CD-8206-4B32-82AA-C8AD3792EFD6}" v="2" dt="2020-12-08T08:16:24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Husband" userId="S::ehusband@ccs.northants.sch.uk::9852b761-48e2-4f2e-8390-5dfe916c1fc5" providerId="AD" clId="Web-{A43C91D2-C1CD-D766-C2C7-186C3C7B1A10}"/>
    <pc:docChg chg="modSld">
      <pc:chgData name="Elizabeth Husband" userId="S::ehusband@ccs.northants.sch.uk::9852b761-48e2-4f2e-8390-5dfe916c1fc5" providerId="AD" clId="Web-{A43C91D2-C1CD-D766-C2C7-186C3C7B1A10}" dt="2020-12-28T12:26:11.818" v="5" actId="20577"/>
      <pc:docMkLst>
        <pc:docMk/>
      </pc:docMkLst>
      <pc:sldChg chg="modSp">
        <pc:chgData name="Elizabeth Husband" userId="S::ehusband@ccs.northants.sch.uk::9852b761-48e2-4f2e-8390-5dfe916c1fc5" providerId="AD" clId="Web-{A43C91D2-C1CD-D766-C2C7-186C3C7B1A10}" dt="2020-12-28T12:26:11.818" v="4" actId="20577"/>
        <pc:sldMkLst>
          <pc:docMk/>
          <pc:sldMk cId="1647303385" sldId="267"/>
        </pc:sldMkLst>
        <pc:spChg chg="mod">
          <ac:chgData name="Elizabeth Husband" userId="S::ehusband@ccs.northants.sch.uk::9852b761-48e2-4f2e-8390-5dfe916c1fc5" providerId="AD" clId="Web-{A43C91D2-C1CD-D766-C2C7-186C3C7B1A10}" dt="2020-12-28T12:26:11.818" v="4" actId="20577"/>
          <ac:spMkLst>
            <pc:docMk/>
            <pc:sldMk cId="1647303385" sldId="267"/>
            <ac:spMk id="2" creationId="{DBF61ED4-A48E-44A3-86AF-289A6FDC43F1}"/>
          </ac:spMkLst>
        </pc:spChg>
      </pc:sldChg>
    </pc:docChg>
  </pc:docChgLst>
  <pc:docChgLst>
    <pc:chgData name="Elizabeth Husband" userId="9852b761-48e2-4f2e-8390-5dfe916c1fc5" providerId="ADAL" clId="{F1E4C2CD-8206-4B32-82AA-C8AD3792EFD6}"/>
    <pc:docChg chg="custSel addSld delSld modSld sldOrd">
      <pc:chgData name="Elizabeth Husband" userId="9852b761-48e2-4f2e-8390-5dfe916c1fc5" providerId="ADAL" clId="{F1E4C2CD-8206-4B32-82AA-C8AD3792EFD6}" dt="2020-12-08T08:16:14.684" v="470" actId="47"/>
      <pc:docMkLst>
        <pc:docMk/>
      </pc:docMkLst>
      <pc:sldChg chg="ord">
        <pc:chgData name="Elizabeth Husband" userId="9852b761-48e2-4f2e-8390-5dfe916c1fc5" providerId="ADAL" clId="{F1E4C2CD-8206-4B32-82AA-C8AD3792EFD6}" dt="2020-12-07T10:48:53.499" v="1"/>
        <pc:sldMkLst>
          <pc:docMk/>
          <pc:sldMk cId="3244222258" sldId="259"/>
        </pc:sldMkLst>
      </pc:sldChg>
      <pc:sldChg chg="ord">
        <pc:chgData name="Elizabeth Husband" userId="9852b761-48e2-4f2e-8390-5dfe916c1fc5" providerId="ADAL" clId="{F1E4C2CD-8206-4B32-82AA-C8AD3792EFD6}" dt="2020-12-07T13:05:18.828" v="469"/>
        <pc:sldMkLst>
          <pc:docMk/>
          <pc:sldMk cId="2092346371" sldId="261"/>
        </pc:sldMkLst>
      </pc:sldChg>
      <pc:sldChg chg="addSp modSp new mod addCm">
        <pc:chgData name="Elizabeth Husband" userId="9852b761-48e2-4f2e-8390-5dfe916c1fc5" providerId="ADAL" clId="{F1E4C2CD-8206-4B32-82AA-C8AD3792EFD6}" dt="2020-12-07T12:14:51.660" v="465" actId="1076"/>
        <pc:sldMkLst>
          <pc:docMk/>
          <pc:sldMk cId="3668083038" sldId="265"/>
        </pc:sldMkLst>
        <pc:spChg chg="add mod">
          <ac:chgData name="Elizabeth Husband" userId="9852b761-48e2-4f2e-8390-5dfe916c1fc5" providerId="ADAL" clId="{F1E4C2CD-8206-4B32-82AA-C8AD3792EFD6}" dt="2020-12-07T12:12:15.410" v="453" actId="255"/>
          <ac:spMkLst>
            <pc:docMk/>
            <pc:sldMk cId="3668083038" sldId="265"/>
            <ac:spMk id="6" creationId="{DBEE93AA-3C5A-41E9-A326-1C20BF0C6923}"/>
          </ac:spMkLst>
        </pc:spChg>
        <pc:picChg chg="add mod">
          <ac:chgData name="Elizabeth Husband" userId="9852b761-48e2-4f2e-8390-5dfe916c1fc5" providerId="ADAL" clId="{F1E4C2CD-8206-4B32-82AA-C8AD3792EFD6}" dt="2020-12-07T12:13:39.884" v="463" actId="14100"/>
          <ac:picMkLst>
            <pc:docMk/>
            <pc:sldMk cId="3668083038" sldId="265"/>
            <ac:picMk id="3" creationId="{6EBC9EBF-5D14-4F03-94AD-FBE6C54625C0}"/>
          </ac:picMkLst>
        </pc:picChg>
        <pc:picChg chg="add mod">
          <ac:chgData name="Elizabeth Husband" userId="9852b761-48e2-4f2e-8390-5dfe916c1fc5" providerId="ADAL" clId="{F1E4C2CD-8206-4B32-82AA-C8AD3792EFD6}" dt="2020-12-07T12:13:37.205" v="462" actId="14100"/>
          <ac:picMkLst>
            <pc:docMk/>
            <pc:sldMk cId="3668083038" sldId="265"/>
            <ac:picMk id="5" creationId="{3BE1C4BB-5D80-48D4-B0E5-93FB5A8987D4}"/>
          </ac:picMkLst>
        </pc:picChg>
        <pc:picChg chg="add mod">
          <ac:chgData name="Elizabeth Husband" userId="9852b761-48e2-4f2e-8390-5dfe916c1fc5" providerId="ADAL" clId="{F1E4C2CD-8206-4B32-82AA-C8AD3792EFD6}" dt="2020-12-07T12:13:32.149" v="459" actId="14100"/>
          <ac:picMkLst>
            <pc:docMk/>
            <pc:sldMk cId="3668083038" sldId="265"/>
            <ac:picMk id="8" creationId="{3F972D6B-27EC-468A-8B8C-C8D9A6E4707E}"/>
          </ac:picMkLst>
        </pc:picChg>
        <pc:picChg chg="add mod">
          <ac:chgData name="Elizabeth Husband" userId="9852b761-48e2-4f2e-8390-5dfe916c1fc5" providerId="ADAL" clId="{F1E4C2CD-8206-4B32-82AA-C8AD3792EFD6}" dt="2020-12-07T12:13:33.812" v="460" actId="1076"/>
          <ac:picMkLst>
            <pc:docMk/>
            <pc:sldMk cId="3668083038" sldId="265"/>
            <ac:picMk id="10" creationId="{369B34B6-06AC-4C22-9B14-570BF1D2EEAA}"/>
          </ac:picMkLst>
        </pc:picChg>
        <pc:picChg chg="add mod">
          <ac:chgData name="Elizabeth Husband" userId="9852b761-48e2-4f2e-8390-5dfe916c1fc5" providerId="ADAL" clId="{F1E4C2CD-8206-4B32-82AA-C8AD3792EFD6}" dt="2020-12-07T12:14:51.660" v="465" actId="1076"/>
          <ac:picMkLst>
            <pc:docMk/>
            <pc:sldMk cId="3668083038" sldId="265"/>
            <ac:picMk id="12" creationId="{4EA4918C-A4F4-433E-AC60-4AFF1BF53789}"/>
          </ac:picMkLst>
        </pc:picChg>
      </pc:sldChg>
      <pc:sldChg chg="new del">
        <pc:chgData name="Elizabeth Husband" userId="9852b761-48e2-4f2e-8390-5dfe916c1fc5" providerId="ADAL" clId="{F1E4C2CD-8206-4B32-82AA-C8AD3792EFD6}" dt="2020-12-08T08:16:14.684" v="470" actId="47"/>
        <pc:sldMkLst>
          <pc:docMk/>
          <pc:sldMk cId="1400406456" sldId="266"/>
        </pc:sldMkLst>
      </pc:sldChg>
      <pc:sldChg chg="addSp modSp new mod ord">
        <pc:chgData name="Elizabeth Husband" userId="9852b761-48e2-4f2e-8390-5dfe916c1fc5" providerId="ADAL" clId="{F1E4C2CD-8206-4B32-82AA-C8AD3792EFD6}" dt="2020-12-07T13:04:56.454" v="467"/>
        <pc:sldMkLst>
          <pc:docMk/>
          <pc:sldMk cId="1647303385" sldId="267"/>
        </pc:sldMkLst>
        <pc:spChg chg="mod">
          <ac:chgData name="Elizabeth Husband" userId="9852b761-48e2-4f2e-8390-5dfe916c1fc5" providerId="ADAL" clId="{F1E4C2CD-8206-4B32-82AA-C8AD3792EFD6}" dt="2020-12-07T10:59:55.488" v="85" actId="5793"/>
          <ac:spMkLst>
            <pc:docMk/>
            <pc:sldMk cId="1647303385" sldId="267"/>
            <ac:spMk id="2" creationId="{DBF61ED4-A48E-44A3-86AF-289A6FDC43F1}"/>
          </ac:spMkLst>
        </pc:spChg>
        <pc:spChg chg="mod">
          <ac:chgData name="Elizabeth Husband" userId="9852b761-48e2-4f2e-8390-5dfe916c1fc5" providerId="ADAL" clId="{F1E4C2CD-8206-4B32-82AA-C8AD3792EFD6}" dt="2020-12-07T11:23:42.908" v="410" actId="20577"/>
          <ac:spMkLst>
            <pc:docMk/>
            <pc:sldMk cId="1647303385" sldId="267"/>
            <ac:spMk id="3" creationId="{24B8662F-5492-4658-8E23-731B3C59274F}"/>
          </ac:spMkLst>
        </pc:spChg>
        <pc:picChg chg="add mod">
          <ac:chgData name="Elizabeth Husband" userId="9852b761-48e2-4f2e-8390-5dfe916c1fc5" providerId="ADAL" clId="{F1E4C2CD-8206-4B32-82AA-C8AD3792EFD6}" dt="2020-12-07T11:54:57.079" v="413" actId="1076"/>
          <ac:picMkLst>
            <pc:docMk/>
            <pc:sldMk cId="1647303385" sldId="267"/>
            <ac:picMk id="5" creationId="{BE8E6DD1-ACF4-4676-A7AF-EA4196E971A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7T12:11:43.01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6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3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1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0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03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6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3BF72E2-9061-4A63-9EA7-8E0F9028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CE5D1-5D3A-460A-8CE5-571A43A5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GB" sz="6100" dirty="0"/>
              <a:t>HPL Student Training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6A49E-D396-43A2-A811-C6F71666B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6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7D195-4ABF-4882-A706-6501F1C05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66" y="157649"/>
            <a:ext cx="10996088" cy="62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4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C9EBF-5D14-4F03-94AD-FBE6C546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8" y="258342"/>
            <a:ext cx="2899402" cy="2357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1C4BB-5D80-48D4-B0E5-93FB5A89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85" y="2915329"/>
            <a:ext cx="3407521" cy="2339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E93AA-3C5A-41E9-A326-1C20BF0C6923}"/>
              </a:ext>
            </a:extLst>
          </p:cNvPr>
          <p:cNvSpPr txBox="1"/>
          <p:nvPr/>
        </p:nvSpPr>
        <p:spPr>
          <a:xfrm>
            <a:off x="3808602" y="645952"/>
            <a:ext cx="6380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Abadi" panose="020B0604020202090204" pitchFamily="34" charset="0"/>
              </a:rPr>
              <a:t>What’s in a name?!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72D6B-27EC-468A-8B8C-C8D9A6E47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701" y="1661615"/>
            <a:ext cx="2488782" cy="1861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B34B6-06AC-4C22-9B14-570BF1D2E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172" y="2103566"/>
            <a:ext cx="219075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4918C-A4F4-433E-AC60-4AFF1BF53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340" y="4085192"/>
            <a:ext cx="18097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8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C0B9-7699-4F94-8F04-909A819A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287D3-762B-4BC7-8C7B-6CBB3B731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90" y="166946"/>
            <a:ext cx="11464004" cy="5559851"/>
          </a:xfrm>
        </p:spPr>
      </p:pic>
    </p:spTree>
    <p:extLst>
      <p:ext uri="{BB962C8B-B14F-4D97-AF65-F5344CB8AC3E}">
        <p14:creationId xmlns:p14="http://schemas.microsoft.com/office/powerpoint/2010/main" val="169318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1ED4-A48E-44A3-86AF-289A6FDC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HPL Champion/Leader/Pilot/Navigator/…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662F-5492-4658-8E23-731B3C59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form HPL…, you will: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GB" dirty="0"/>
              <a:t>Help your form with HPL activities (e.g. the tutor day coming up.)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GB" dirty="0"/>
              <a:t>Ask your teachers to explain the HPL for the lesson.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GB" dirty="0"/>
              <a:t>Notice ACPs and VAAs – support the Subject Leader for HPL.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GB" dirty="0"/>
              <a:t>Meet with the Teaching and Learning team.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E6DD1-ACF4-4676-A7AF-EA4196E9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1" y="200454"/>
            <a:ext cx="885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0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4D732-BD33-4EAB-B265-4D58CD44E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487" y="0"/>
            <a:ext cx="8876385" cy="6436587"/>
          </a:xfrm>
        </p:spPr>
      </p:pic>
    </p:spTree>
    <p:extLst>
      <p:ext uri="{BB962C8B-B14F-4D97-AF65-F5344CB8AC3E}">
        <p14:creationId xmlns:p14="http://schemas.microsoft.com/office/powerpoint/2010/main" val="349677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536CE-0768-4E20-8D95-C91D5401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74" y="129168"/>
            <a:ext cx="11144343" cy="63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67651-0A9F-4D7D-B10E-E3E01BF4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35" y="783546"/>
            <a:ext cx="10582553" cy="1651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C3FE5-363E-474C-A6B0-263628C7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5" y="2379598"/>
            <a:ext cx="43719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6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C97C8-BBBB-4A4D-BFFD-23175386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1" y="103354"/>
            <a:ext cx="10149082" cy="6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4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D1FC-6A73-4A55-8330-99DA1407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Fleas in jar!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6EE366-B99C-4732-A2E6-9AEBF592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2359220"/>
            <a:ext cx="4303278" cy="4392312"/>
          </a:xfrm>
        </p:spPr>
      </p:pic>
    </p:spTree>
    <p:extLst>
      <p:ext uri="{BB962C8B-B14F-4D97-AF65-F5344CB8AC3E}">
        <p14:creationId xmlns:p14="http://schemas.microsoft.com/office/powerpoint/2010/main" val="324422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5B894-4DBF-4430-A0F9-9CBE9523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2" y="160369"/>
            <a:ext cx="10147430" cy="64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132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1B1632"/>
      </a:dk2>
      <a:lt2>
        <a:srgbClr val="F3F0F1"/>
      </a:lt2>
      <a:accent1>
        <a:srgbClr val="29B29A"/>
      </a:accent1>
      <a:accent2>
        <a:srgbClr val="21A2CB"/>
      </a:accent2>
      <a:accent3>
        <a:srgbClr val="336DDD"/>
      </a:accent3>
      <a:accent4>
        <a:srgbClr val="382CCD"/>
      </a:accent4>
      <a:accent5>
        <a:srgbClr val="8733DD"/>
      </a:accent5>
      <a:accent6>
        <a:srgbClr val="BC21CB"/>
      </a:accent6>
      <a:hlink>
        <a:srgbClr val="BF3F5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5576D18F07B45AACD1DA43D0180BB" ma:contentTypeVersion="10" ma:contentTypeDescription="Create a new document." ma:contentTypeScope="" ma:versionID="bc1cddbcc4267ff2ff61b5aa5804921c">
  <xsd:schema xmlns:xsd="http://www.w3.org/2001/XMLSchema" xmlns:xs="http://www.w3.org/2001/XMLSchema" xmlns:p="http://schemas.microsoft.com/office/2006/metadata/properties" xmlns:ns2="49be1582-01cb-402f-b61d-49502c721104" targetNamespace="http://schemas.microsoft.com/office/2006/metadata/properties" ma:root="true" ma:fieldsID="7bb6940ba75fa01a08084482895f3f78" ns2:_="">
    <xsd:import namespace="49be1582-01cb-402f-b61d-49502c7211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e1582-01cb-402f-b61d-49502c721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BB137-FADF-442D-ACDC-03BDF83823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EF439A-753C-4E35-9BB5-6812CC024E4E}"/>
</file>

<file path=customXml/itemProps3.xml><?xml version="1.0" encoding="utf-8"?>
<ds:datastoreItem xmlns:ds="http://schemas.openxmlformats.org/officeDocument/2006/customXml" ds:itemID="{805E7425-FB78-4DE9-874D-D7400E570E01}">
  <ds:schemaRefs>
    <ds:schemaRef ds:uri="http://purl.org/dc/terms/"/>
    <ds:schemaRef ds:uri="897f477b-d0ca-4b7d-b7cd-94edbf1e6e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3d2205c-59e3-4b3d-b61e-9c6fd8a3e6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77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SketchLinesVTI</vt:lpstr>
      <vt:lpstr>HPL Student Training Session</vt:lpstr>
      <vt:lpstr>PowerPoint Presentation</vt:lpstr>
      <vt:lpstr>HPL Champion/Leader/Pilot/Navigator/…</vt:lpstr>
      <vt:lpstr>PowerPoint Presentation</vt:lpstr>
      <vt:lpstr>PowerPoint Presentation</vt:lpstr>
      <vt:lpstr>PowerPoint Presentation</vt:lpstr>
      <vt:lpstr>PowerPoint Presentation</vt:lpstr>
      <vt:lpstr>Fleas in jar!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 Student Training Session</dc:title>
  <dc:creator>Elizabeth Husband</dc:creator>
  <cp:lastModifiedBy>Elizabeth Husband</cp:lastModifiedBy>
  <cp:revision>5</cp:revision>
  <cp:lastPrinted>2020-12-08T08:16:27Z</cp:lastPrinted>
  <dcterms:created xsi:type="dcterms:W3CDTF">2020-12-07T09:20:40Z</dcterms:created>
  <dcterms:modified xsi:type="dcterms:W3CDTF">2020-12-28T12:26:13Z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0x0101009965576D18F07B45AACD1DA43D0180BB</vt:lpwstr>
  </property>
</Properties>
</file>