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2892-BC31-43B7-8B0D-28FF3DAA3F4D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4AA2-8552-4861-AEEF-8C9455907B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644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2892-BC31-43B7-8B0D-28FF3DAA3F4D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4AA2-8552-4861-AEEF-8C9455907B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56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2892-BC31-43B7-8B0D-28FF3DAA3F4D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4AA2-8552-4861-AEEF-8C9455907B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4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2892-BC31-43B7-8B0D-28FF3DAA3F4D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4AA2-8552-4861-AEEF-8C9455907B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43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2892-BC31-43B7-8B0D-28FF3DAA3F4D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4AA2-8552-4861-AEEF-8C9455907B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747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2892-BC31-43B7-8B0D-28FF3DAA3F4D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4AA2-8552-4861-AEEF-8C9455907B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78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2892-BC31-43B7-8B0D-28FF3DAA3F4D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4AA2-8552-4861-AEEF-8C9455907B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316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2892-BC31-43B7-8B0D-28FF3DAA3F4D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4AA2-8552-4861-AEEF-8C9455907B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12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2892-BC31-43B7-8B0D-28FF3DAA3F4D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4AA2-8552-4861-AEEF-8C9455907B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385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2892-BC31-43B7-8B0D-28FF3DAA3F4D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4AA2-8552-4861-AEEF-8C9455907B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922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2892-BC31-43B7-8B0D-28FF3DAA3F4D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4AA2-8552-4861-AEEF-8C9455907B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9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72892-BC31-43B7-8B0D-28FF3DAA3F4D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24AA2-8552-4861-AEEF-8C9455907B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157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9.jpeg"/><Relationship Id="rId18" Type="http://schemas.openxmlformats.org/officeDocument/2006/relationships/image" Target="../media/image14.jpeg"/><Relationship Id="rId3" Type="http://schemas.openxmlformats.org/officeDocument/2006/relationships/image" Target="../media/image3.jpeg"/><Relationship Id="rId21" Type="http://schemas.openxmlformats.org/officeDocument/2006/relationships/image" Target="../media/image17.jpeg"/><Relationship Id="rId7" Type="http://schemas.openxmlformats.org/officeDocument/2006/relationships/image" Target="http://farm3.static.flickr.com/2754/4253989527_60e9ecbd3a_b.jpg" TargetMode="External"/><Relationship Id="rId12" Type="http://schemas.openxmlformats.org/officeDocument/2006/relationships/image" Target="../media/image8.jpeg"/><Relationship Id="rId17" Type="http://schemas.openxmlformats.org/officeDocument/2006/relationships/image" Target="../media/image13.jpeg"/><Relationship Id="rId2" Type="http://schemas.openxmlformats.org/officeDocument/2006/relationships/image" Target="../media/image2.jpeg"/><Relationship Id="rId16" Type="http://schemas.openxmlformats.org/officeDocument/2006/relationships/image" Target="../media/image12.jpeg"/><Relationship Id="rId20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https://indiandlala.com/historias/recomendaciones-de-julio-ilustradores/ilustradores-jon-burguermanjon_burgerman-featured/" TargetMode="External"/><Relationship Id="rId5" Type="http://schemas.openxmlformats.org/officeDocument/2006/relationships/image" Target="../media/image1.png"/><Relationship Id="rId15" Type="http://schemas.openxmlformats.org/officeDocument/2006/relationships/image" Target="../media/image11.jpeg"/><Relationship Id="rId10" Type="http://schemas.openxmlformats.org/officeDocument/2006/relationships/image" Target="../media/image7.png"/><Relationship Id="rId19" Type="http://schemas.openxmlformats.org/officeDocument/2006/relationships/image" Target="../media/image15.jpeg"/><Relationship Id="rId4" Type="http://schemas.openxmlformats.org/officeDocument/2006/relationships/image" Target="../media/image4.jpeg"/><Relationship Id="rId9" Type="http://schemas.openxmlformats.org/officeDocument/2006/relationships/image" Target="https://www.jealousgallery.com/Images/Prints/jon-burgerman-can-man.jpg?Action=thumbnail&amp;Width=1400" TargetMode="External"/><Relationship Id="rId14" Type="http://schemas.openxmlformats.org/officeDocument/2006/relationships/image" Target="../media/image10.jpeg"/><Relationship Id="rId22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3A55AE7-FD16-45B6-B2F4-291EA9CE1D47}"/>
              </a:ext>
            </a:extLst>
          </p:cNvPr>
          <p:cNvSpPr txBox="1"/>
          <p:nvPr/>
        </p:nvSpPr>
        <p:spPr>
          <a:xfrm>
            <a:off x="391886" y="731193"/>
            <a:ext cx="4460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Create a character from the objects below.  Use Jon </a:t>
            </a:r>
            <a:r>
              <a:rPr lang="en-GB" dirty="0" err="1"/>
              <a:t>Burgerman’s</a:t>
            </a:r>
            <a:r>
              <a:rPr lang="en-GB" dirty="0"/>
              <a:t> design style.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7E80E39-6F23-4145-94A9-8F73A217A98F}"/>
              </a:ext>
            </a:extLst>
          </p:cNvPr>
          <p:cNvSpPr/>
          <p:nvPr/>
        </p:nvSpPr>
        <p:spPr>
          <a:xfrm>
            <a:off x="391886" y="1511556"/>
            <a:ext cx="5859624" cy="776306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307A0A-F817-4A5C-8481-B5E1AD3291D6}"/>
              </a:ext>
            </a:extLst>
          </p:cNvPr>
          <p:cNvSpPr/>
          <p:nvPr/>
        </p:nvSpPr>
        <p:spPr>
          <a:xfrm>
            <a:off x="6571857" y="1514668"/>
            <a:ext cx="5859624" cy="776306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432599-2DBA-47E3-9EF3-4C712AB384E6}"/>
              </a:ext>
            </a:extLst>
          </p:cNvPr>
          <p:cNvSpPr txBox="1"/>
          <p:nvPr/>
        </p:nvSpPr>
        <p:spPr>
          <a:xfrm>
            <a:off x="7441156" y="712531"/>
            <a:ext cx="4121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Create a mascot for the Paris games 2024.  Use Jon </a:t>
            </a:r>
            <a:r>
              <a:rPr lang="en-GB" dirty="0" err="1"/>
              <a:t>Burgerman’s</a:t>
            </a:r>
            <a:r>
              <a:rPr lang="en-GB" dirty="0"/>
              <a:t> design style.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D7FE975-523A-4BD4-BC5E-492345C708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3615" y="700437"/>
            <a:ext cx="1999661" cy="6584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09FC155-6D2D-448E-B349-E1D540DC03BC}"/>
              </a:ext>
            </a:extLst>
          </p:cNvPr>
          <p:cNvSpPr txBox="1"/>
          <p:nvPr/>
        </p:nvSpPr>
        <p:spPr>
          <a:xfrm>
            <a:off x="391886" y="214814"/>
            <a:ext cx="21582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Design Technology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43A410-ED35-44BC-900B-06619BAF5975}"/>
              </a:ext>
            </a:extLst>
          </p:cNvPr>
          <p:cNvSpPr txBox="1"/>
          <p:nvPr/>
        </p:nvSpPr>
        <p:spPr>
          <a:xfrm>
            <a:off x="8322907" y="141909"/>
            <a:ext cx="888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Name:</a:t>
            </a:r>
          </a:p>
        </p:txBody>
      </p:sp>
      <p:pic>
        <p:nvPicPr>
          <p:cNvPr id="14" name="Picture 2" descr="Image result for toaster">
            <a:extLst>
              <a:ext uri="{FF2B5EF4-FFF2-40B4-BE49-F238E27FC236}">
                <a16:creationId xmlns:a16="http://schemas.microsoft.com/office/drawing/2014/main" id="{A7B4D6D6-64D6-41A4-9174-0A62CF79BE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966" y="1604223"/>
            <a:ext cx="1853480" cy="1853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Image result for tap">
            <a:extLst>
              <a:ext uri="{FF2B5EF4-FFF2-40B4-BE49-F238E27FC236}">
                <a16:creationId xmlns:a16="http://schemas.microsoft.com/office/drawing/2014/main" id="{CEC1C637-BFDD-4A21-B77D-6EA96629E9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56" y="1733541"/>
            <a:ext cx="1853480" cy="1533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alarm clock">
            <a:extLst>
              <a:ext uri="{FF2B5EF4-FFF2-40B4-BE49-F238E27FC236}">
                <a16:creationId xmlns:a16="http://schemas.microsoft.com/office/drawing/2014/main" id="{7ACE7BD1-D7AF-4ABA-8862-18AFFFE3F6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0" r="18263"/>
          <a:stretch/>
        </p:blipFill>
        <p:spPr bwMode="auto">
          <a:xfrm>
            <a:off x="2581590" y="1634980"/>
            <a:ext cx="1454522" cy="179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581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toaster">
            <a:extLst>
              <a:ext uri="{FF2B5EF4-FFF2-40B4-BE49-F238E27FC236}">
                <a16:creationId xmlns:a16="http://schemas.microsoft.com/office/drawing/2014/main" id="{F5322708-17E4-41B8-BBB8-98AE5E6D7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357" y="2465764"/>
            <a:ext cx="1803669" cy="1803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Image result for tap">
            <a:extLst>
              <a:ext uri="{FF2B5EF4-FFF2-40B4-BE49-F238E27FC236}">
                <a16:creationId xmlns:a16="http://schemas.microsoft.com/office/drawing/2014/main" id="{C10037B8-BEB7-4A11-AE19-B7F6608A63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471" y="628637"/>
            <a:ext cx="1870868" cy="1547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Image result for alarm clock">
            <a:extLst>
              <a:ext uri="{FF2B5EF4-FFF2-40B4-BE49-F238E27FC236}">
                <a16:creationId xmlns:a16="http://schemas.microsoft.com/office/drawing/2014/main" id="{0B6655DF-7CA8-4CA4-9C16-942C963687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0" r="18263"/>
          <a:stretch/>
        </p:blipFill>
        <p:spPr bwMode="auto">
          <a:xfrm>
            <a:off x="903343" y="4395209"/>
            <a:ext cx="1810652" cy="2230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8B142B1-CF30-4192-8AC9-989C46E97A08}"/>
              </a:ext>
            </a:extLst>
          </p:cNvPr>
          <p:cNvSpPr/>
          <p:nvPr/>
        </p:nvSpPr>
        <p:spPr>
          <a:xfrm>
            <a:off x="317241" y="317241"/>
            <a:ext cx="12148457" cy="899471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4331FAF-F183-4990-AFF2-143E2438A1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6576" y="8314138"/>
            <a:ext cx="1999661" cy="6584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9CE6CBD-BF8A-48EB-9FED-9FC6FCB4908C}"/>
              </a:ext>
            </a:extLst>
          </p:cNvPr>
          <p:cNvSpPr txBox="1"/>
          <p:nvPr/>
        </p:nvSpPr>
        <p:spPr>
          <a:xfrm>
            <a:off x="3829364" y="317964"/>
            <a:ext cx="48983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Design Technology Image board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AFDF59A-5F9A-4B30-BFA3-C05132CAF6A2}"/>
              </a:ext>
            </a:extLst>
          </p:cNvPr>
          <p:cNvGrpSpPr/>
          <p:nvPr/>
        </p:nvGrpSpPr>
        <p:grpSpPr>
          <a:xfrm>
            <a:off x="2970683" y="828692"/>
            <a:ext cx="7018810" cy="5508171"/>
            <a:chOff x="4216963" y="936710"/>
            <a:chExt cx="9579289" cy="6568134"/>
          </a:xfrm>
        </p:grpSpPr>
        <p:pic>
          <p:nvPicPr>
            <p:cNvPr id="8" name="Picture 3" descr="Related image">
              <a:extLst>
                <a:ext uri="{FF2B5EF4-FFF2-40B4-BE49-F238E27FC236}">
                  <a16:creationId xmlns:a16="http://schemas.microsoft.com/office/drawing/2014/main" id="{179D8F8D-485C-44E5-9056-56A208739D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r:link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72883" y="4641522"/>
              <a:ext cx="2048145" cy="2646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1" descr="Image result for jon burgerman box head">
              <a:extLst>
                <a:ext uri="{FF2B5EF4-FFF2-40B4-BE49-F238E27FC236}">
                  <a16:creationId xmlns:a16="http://schemas.microsoft.com/office/drawing/2014/main" id="{040B1F27-0BBE-4497-A063-D2EFE5243D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r:link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347" t="10928" r="12956" b="14236"/>
            <a:stretch>
              <a:fillRect/>
            </a:stretch>
          </p:blipFill>
          <p:spPr bwMode="auto">
            <a:xfrm>
              <a:off x="6896998" y="952467"/>
              <a:ext cx="1965818" cy="2748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 descr="Related image">
              <a:extLst>
                <a:ext uri="{FF2B5EF4-FFF2-40B4-BE49-F238E27FC236}">
                  <a16:creationId xmlns:a16="http://schemas.microsoft.com/office/drawing/2014/main" id="{C760B4EE-4860-4169-8A8D-4033F92779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r:link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46112" y="952467"/>
              <a:ext cx="2850140" cy="2387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2" descr="Image result for jon burgerman cupcake">
              <a:extLst>
                <a:ext uri="{FF2B5EF4-FFF2-40B4-BE49-F238E27FC236}">
                  <a16:creationId xmlns:a16="http://schemas.microsoft.com/office/drawing/2014/main" id="{FE4AF1A1-C8F7-4241-A818-F696E98F896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7" t="21659" r="72754" b="9855"/>
            <a:stretch/>
          </p:blipFill>
          <p:spPr bwMode="auto">
            <a:xfrm>
              <a:off x="6536966" y="4858550"/>
              <a:ext cx="2486950" cy="26462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Image result for burger">
              <a:extLst>
                <a:ext uri="{FF2B5EF4-FFF2-40B4-BE49-F238E27FC236}">
                  <a16:creationId xmlns:a16="http://schemas.microsoft.com/office/drawing/2014/main" id="{40E772DC-9CF5-4F3B-B7EB-A33F58E76B9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675" t="12040" r="9515" b="10423"/>
            <a:stretch/>
          </p:blipFill>
          <p:spPr bwMode="auto">
            <a:xfrm>
              <a:off x="9078690" y="1390359"/>
              <a:ext cx="2041427" cy="15121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4" descr="Image result for cupcake">
              <a:extLst>
                <a:ext uri="{FF2B5EF4-FFF2-40B4-BE49-F238E27FC236}">
                  <a16:creationId xmlns:a16="http://schemas.microsoft.com/office/drawing/2014/main" id="{37E55DA2-B1DA-49A3-8E94-8B8875C36B6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249" t="2973" r="18627"/>
            <a:stretch/>
          </p:blipFill>
          <p:spPr bwMode="auto">
            <a:xfrm>
              <a:off x="4216963" y="5181558"/>
              <a:ext cx="2139148" cy="2000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6" descr="Related image">
              <a:extLst>
                <a:ext uri="{FF2B5EF4-FFF2-40B4-BE49-F238E27FC236}">
                  <a16:creationId xmlns:a16="http://schemas.microsoft.com/office/drawing/2014/main" id="{E0793D4E-A9BA-48CC-9CE5-DB7F0D62758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336" t="5306" r="23545" b="7617"/>
            <a:stretch/>
          </p:blipFill>
          <p:spPr bwMode="auto">
            <a:xfrm>
              <a:off x="4216963" y="936710"/>
              <a:ext cx="2343860" cy="27975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8" descr="Related image">
              <a:extLst>
                <a:ext uri="{FF2B5EF4-FFF2-40B4-BE49-F238E27FC236}">
                  <a16:creationId xmlns:a16="http://schemas.microsoft.com/office/drawing/2014/main" id="{AE133C26-6546-4865-9D3D-7FAA17496BD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04774" y="5181559"/>
              <a:ext cx="1915344" cy="19769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29DD734-F03F-4094-BF2F-D0B4A94C1B17}"/>
                </a:ext>
              </a:extLst>
            </p:cNvPr>
            <p:cNvSpPr txBox="1"/>
            <p:nvPr/>
          </p:nvSpPr>
          <p:spPr>
            <a:xfrm>
              <a:off x="8230029" y="3597421"/>
              <a:ext cx="1587776" cy="480131"/>
            </a:xfrm>
            <a:prstGeom prst="rect">
              <a:avLst/>
            </a:prstGeom>
            <a:solidFill>
              <a:srgbClr val="FFAFFF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520" dirty="0"/>
                <a:t>Add legs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E51A01E-97B0-47DC-A3E1-42E45C08EBDF}"/>
                </a:ext>
              </a:extLst>
            </p:cNvPr>
            <p:cNvSpPr txBox="1"/>
            <p:nvPr/>
          </p:nvSpPr>
          <p:spPr>
            <a:xfrm>
              <a:off x="5562222" y="4477027"/>
              <a:ext cx="1587776" cy="480131"/>
            </a:xfrm>
            <a:prstGeom prst="rect">
              <a:avLst/>
            </a:prstGeom>
            <a:solidFill>
              <a:srgbClr val="FFAFFF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520" dirty="0"/>
                <a:t>Add a face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273D369-3544-4A9B-A045-4CDAAC946D57}"/>
                </a:ext>
              </a:extLst>
            </p:cNvPr>
            <p:cNvSpPr txBox="1"/>
            <p:nvPr/>
          </p:nvSpPr>
          <p:spPr>
            <a:xfrm>
              <a:off x="7766735" y="4496226"/>
              <a:ext cx="2051070" cy="480131"/>
            </a:xfrm>
            <a:prstGeom prst="rect">
              <a:avLst/>
            </a:prstGeom>
            <a:solidFill>
              <a:srgbClr val="FFAFFF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520" dirty="0"/>
                <a:t>Black outlines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1EE28C5-3414-4862-AEB4-868F806A4209}"/>
                </a:ext>
              </a:extLst>
            </p:cNvPr>
            <p:cNvSpPr txBox="1"/>
            <p:nvPr/>
          </p:nvSpPr>
          <p:spPr>
            <a:xfrm>
              <a:off x="4363358" y="3592949"/>
              <a:ext cx="2051070" cy="480131"/>
            </a:xfrm>
            <a:prstGeom prst="rect">
              <a:avLst/>
            </a:prstGeom>
            <a:solidFill>
              <a:srgbClr val="FFAFFF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520" dirty="0"/>
                <a:t>Basic shapes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5DBB0E-E3D5-4C70-A5D6-8B75EA3C52CB}"/>
                </a:ext>
              </a:extLst>
            </p:cNvPr>
            <p:cNvSpPr txBox="1"/>
            <p:nvPr/>
          </p:nvSpPr>
          <p:spPr>
            <a:xfrm>
              <a:off x="10248794" y="3203120"/>
              <a:ext cx="2051070" cy="480131"/>
            </a:xfrm>
            <a:prstGeom prst="rect">
              <a:avLst/>
            </a:prstGeom>
            <a:solidFill>
              <a:srgbClr val="FFAFFF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520" dirty="0"/>
                <a:t>Bold colours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553EBB9-54B7-4DE7-A2DE-6505FEFC4C9C}"/>
                </a:ext>
              </a:extLst>
            </p:cNvPr>
            <p:cNvSpPr txBox="1"/>
            <p:nvPr/>
          </p:nvSpPr>
          <p:spPr>
            <a:xfrm>
              <a:off x="10432541" y="4229229"/>
              <a:ext cx="2630605" cy="480131"/>
            </a:xfrm>
            <a:prstGeom prst="rect">
              <a:avLst/>
            </a:prstGeom>
            <a:solidFill>
              <a:srgbClr val="FFAFFF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520" dirty="0"/>
                <a:t>Interesting details</a:t>
              </a:r>
            </a:p>
          </p:txBody>
        </p:sp>
      </p:grpSp>
      <p:pic>
        <p:nvPicPr>
          <p:cNvPr id="23" name="Picture 4" descr="Image result for flower in pot gerber">
            <a:extLst>
              <a:ext uri="{FF2B5EF4-FFF2-40B4-BE49-F238E27FC236}">
                <a16:creationId xmlns:a16="http://schemas.microsoft.com/office/drawing/2014/main" id="{613A90DB-88D0-4FC5-A3C3-890399E10E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21" b="12786"/>
          <a:stretch/>
        </p:blipFill>
        <p:spPr bwMode="auto">
          <a:xfrm>
            <a:off x="801840" y="6777185"/>
            <a:ext cx="2090702" cy="2230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8944E25-A185-4EEA-8CAC-47F9A7DBCE6D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61" t="58447" r="67019" b="-379"/>
          <a:stretch/>
        </p:blipFill>
        <p:spPr>
          <a:xfrm rot="16200000">
            <a:off x="4128723" y="6580171"/>
            <a:ext cx="2453895" cy="2189963"/>
          </a:xfrm>
          <a:prstGeom prst="rect">
            <a:avLst/>
          </a:prstGeom>
        </p:spPr>
      </p:pic>
      <p:sp>
        <p:nvSpPr>
          <p:cNvPr id="25" name="Arrow: Right 24">
            <a:extLst>
              <a:ext uri="{FF2B5EF4-FFF2-40B4-BE49-F238E27FC236}">
                <a16:creationId xmlns:a16="http://schemas.microsoft.com/office/drawing/2014/main" id="{3D27B8D5-42A4-4775-8A3C-4A8EAAEDC32E}"/>
              </a:ext>
            </a:extLst>
          </p:cNvPr>
          <p:cNvSpPr/>
          <p:nvPr/>
        </p:nvSpPr>
        <p:spPr>
          <a:xfrm>
            <a:off x="3113855" y="7472185"/>
            <a:ext cx="1484992" cy="568819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</a:t>
            </a:r>
          </a:p>
        </p:txBody>
      </p:sp>
      <p:pic>
        <p:nvPicPr>
          <p:cNvPr id="26" name="Picture 4" descr="Card With The Image Of The Symbols Of France. Vector Illustration Stock  Vector - Illustration of french, landmark: 139457592">
            <a:extLst>
              <a:ext uri="{FF2B5EF4-FFF2-40B4-BE49-F238E27FC236}">
                <a16:creationId xmlns:a16="http://schemas.microsoft.com/office/drawing/2014/main" id="{41C7146F-291B-40CE-BEFE-3CE39139EA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" b="5624"/>
          <a:stretch/>
        </p:blipFill>
        <p:spPr bwMode="auto">
          <a:xfrm>
            <a:off x="6424120" y="6216991"/>
            <a:ext cx="3032828" cy="3032828"/>
          </a:xfrm>
          <a:custGeom>
            <a:avLst/>
            <a:gdLst/>
            <a:ahLst/>
            <a:cxnLst/>
            <a:rect l="l" t="t" r="r" b="b"/>
            <a:pathLst>
              <a:path w="2834640" h="2834640">
                <a:moveTo>
                  <a:pt x="1417320" y="0"/>
                </a:moveTo>
                <a:cubicBezTo>
                  <a:pt x="2200084" y="0"/>
                  <a:pt x="2834640" y="634556"/>
                  <a:pt x="2834640" y="1417320"/>
                </a:cubicBezTo>
                <a:cubicBezTo>
                  <a:pt x="2834640" y="2200084"/>
                  <a:pt x="2200084" y="2834640"/>
                  <a:pt x="1417320" y="2834640"/>
                </a:cubicBezTo>
                <a:cubicBezTo>
                  <a:pt x="634556" y="2834640"/>
                  <a:pt x="0" y="2200084"/>
                  <a:pt x="0" y="1417320"/>
                </a:cubicBezTo>
                <a:cubicBezTo>
                  <a:pt x="0" y="634556"/>
                  <a:pt x="634556" y="0"/>
                  <a:pt x="141732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What is the national animal of France and what is its significance? - Quora">
            <a:extLst>
              <a:ext uri="{FF2B5EF4-FFF2-40B4-BE49-F238E27FC236}">
                <a16:creationId xmlns:a16="http://schemas.microsoft.com/office/drawing/2014/main" id="{3CABB14E-53E3-4834-B696-95AA9D747F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40" r="19915" b="1"/>
          <a:stretch/>
        </p:blipFill>
        <p:spPr bwMode="auto">
          <a:xfrm>
            <a:off x="10403500" y="2577794"/>
            <a:ext cx="1691640" cy="1691640"/>
          </a:xfrm>
          <a:custGeom>
            <a:avLst/>
            <a:gdLst/>
            <a:ahLst/>
            <a:cxnLst/>
            <a:rect l="l" t="t" r="r" b="b"/>
            <a:pathLst>
              <a:path w="1956816" h="1956816">
                <a:moveTo>
                  <a:pt x="978408" y="0"/>
                </a:moveTo>
                <a:cubicBezTo>
                  <a:pt x="1518768" y="0"/>
                  <a:pt x="1956816" y="438048"/>
                  <a:pt x="1956816" y="978408"/>
                </a:cubicBezTo>
                <a:cubicBezTo>
                  <a:pt x="1956816" y="1518768"/>
                  <a:pt x="1518768" y="1956816"/>
                  <a:pt x="978408" y="1956816"/>
                </a:cubicBezTo>
                <a:cubicBezTo>
                  <a:pt x="438048" y="1956816"/>
                  <a:pt x="0" y="1518768"/>
                  <a:pt x="0" y="978408"/>
                </a:cubicBezTo>
                <a:cubicBezTo>
                  <a:pt x="0" y="438048"/>
                  <a:pt x="438048" y="0"/>
                  <a:pt x="97840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🌍 France - Gallic rooster (Gallus gallus) | National animal, France  national, Rooster">
            <a:extLst>
              <a:ext uri="{FF2B5EF4-FFF2-40B4-BE49-F238E27FC236}">
                <a16:creationId xmlns:a16="http://schemas.microsoft.com/office/drawing/2014/main" id="{6D11C73C-F918-4F8F-836B-FD2EEAA2FD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7" r="9806"/>
          <a:stretch/>
        </p:blipFill>
        <p:spPr bwMode="auto">
          <a:xfrm>
            <a:off x="10066177" y="374877"/>
            <a:ext cx="2388150" cy="2002588"/>
          </a:xfrm>
          <a:custGeom>
            <a:avLst/>
            <a:gdLst/>
            <a:ahLst/>
            <a:cxnLst/>
            <a:rect l="l" t="t" r="r" b="b"/>
            <a:pathLst>
              <a:path w="3913376" h="3281569">
                <a:moveTo>
                  <a:pt x="267865" y="0"/>
                </a:moveTo>
                <a:lnTo>
                  <a:pt x="3913376" y="0"/>
                </a:lnTo>
                <a:lnTo>
                  <a:pt x="3913376" y="2499938"/>
                </a:lnTo>
                <a:lnTo>
                  <a:pt x="3794714" y="2630499"/>
                </a:lnTo>
                <a:cubicBezTo>
                  <a:pt x="3392450" y="3032763"/>
                  <a:pt x="2836727" y="3281569"/>
                  <a:pt x="2222892" y="3281569"/>
                </a:cubicBezTo>
                <a:cubicBezTo>
                  <a:pt x="995223" y="3281569"/>
                  <a:pt x="0" y="2286346"/>
                  <a:pt x="0" y="1058677"/>
                </a:cubicBezTo>
                <a:cubicBezTo>
                  <a:pt x="0" y="751760"/>
                  <a:pt x="62202" y="459370"/>
                  <a:pt x="174686" y="193427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The National Animal of France: The Rooster - Discover Walks Blog">
            <a:extLst>
              <a:ext uri="{FF2B5EF4-FFF2-40B4-BE49-F238E27FC236}">
                <a16:creationId xmlns:a16="http://schemas.microsoft.com/office/drawing/2014/main" id="{F71B18FE-0423-45F2-B204-81ECCD5F8D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27" r="9086" b="2"/>
          <a:stretch/>
        </p:blipFill>
        <p:spPr bwMode="auto">
          <a:xfrm>
            <a:off x="10066177" y="4445617"/>
            <a:ext cx="2334920" cy="2002588"/>
          </a:xfrm>
          <a:custGeom>
            <a:avLst/>
            <a:gdLst/>
            <a:ahLst/>
            <a:cxnLst/>
            <a:rect l="l" t="t" r="r" b="b"/>
            <a:pathLst>
              <a:path w="3178912" h="2726454">
                <a:moveTo>
                  <a:pt x="1837818" y="0"/>
                </a:moveTo>
                <a:cubicBezTo>
                  <a:pt x="2345318" y="0"/>
                  <a:pt x="2804772" y="205705"/>
                  <a:pt x="3137352" y="538285"/>
                </a:cubicBezTo>
                <a:lnTo>
                  <a:pt x="3178912" y="584013"/>
                </a:lnTo>
                <a:lnTo>
                  <a:pt x="3178912" y="2726454"/>
                </a:lnTo>
                <a:lnTo>
                  <a:pt x="229483" y="2726454"/>
                </a:lnTo>
                <a:lnTo>
                  <a:pt x="221815" y="2713832"/>
                </a:lnTo>
                <a:cubicBezTo>
                  <a:pt x="80353" y="2453425"/>
                  <a:pt x="0" y="2155005"/>
                  <a:pt x="0" y="1837818"/>
                </a:cubicBezTo>
                <a:cubicBezTo>
                  <a:pt x="0" y="822819"/>
                  <a:pt x="822819" y="0"/>
                  <a:pt x="183781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565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65576D18F07B45AACD1DA43D0180BB" ma:contentTypeVersion="10" ma:contentTypeDescription="Create a new document." ma:contentTypeScope="" ma:versionID="bc1cddbcc4267ff2ff61b5aa5804921c">
  <xsd:schema xmlns:xsd="http://www.w3.org/2001/XMLSchema" xmlns:xs="http://www.w3.org/2001/XMLSchema" xmlns:p="http://schemas.microsoft.com/office/2006/metadata/properties" xmlns:ns2="49be1582-01cb-402f-b61d-49502c721104" targetNamespace="http://schemas.microsoft.com/office/2006/metadata/properties" ma:root="true" ma:fieldsID="7bb6940ba75fa01a08084482895f3f78" ns2:_="">
    <xsd:import namespace="49be1582-01cb-402f-b61d-49502c7211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e1582-01cb-402f-b61d-49502c7211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446B31-9245-4EF7-9B1D-3E9B4817E7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FE0960-453F-4954-B533-7E9CD546BB1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C480838-A1C8-45DB-90FD-26FBEF02361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51</Words>
  <Application>Microsoft Office PowerPoint</Application>
  <PresentationFormat>A3 Paper (297x420 mm)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Nahid Akhtar</dc:creator>
  <cp:lastModifiedBy>Elizabeth Husband</cp:lastModifiedBy>
  <cp:revision>8</cp:revision>
  <dcterms:created xsi:type="dcterms:W3CDTF">2021-07-01T18:01:47Z</dcterms:created>
  <dcterms:modified xsi:type="dcterms:W3CDTF">2021-10-22T09:12:08Z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0x0101009965576D18F07B45AACD1DA43D0180BB</vt:lpwstr>
  </property>
</Properties>
</file>