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E03B0-67C0-4E80-A621-2156BAD0F3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EBF7C0-3244-4A52-875A-3B87D07205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5FB449-C618-4E17-A851-1A448394F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E2AE6-EF63-4746-919E-2D8F97375044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128A8F-8A1D-4783-B182-66916E896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B71387-EBA4-429D-A364-ED6D9615C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5FC04-B95C-43CA-9A19-F0DF2C82E2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11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D3E3C-032A-4D5B-895D-0DAA55327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F39E75-052C-406F-83C5-634FC6329D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9172C4-F5DB-4621-A282-4BADA83A5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E2AE6-EF63-4746-919E-2D8F97375044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0A34D7-E0FB-493C-9979-F26BBB5C8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C73712-EC5D-4BED-86A8-37DC938A6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5FC04-B95C-43CA-9A19-F0DF2C82E2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2725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676D46-F63C-4FC1-B95E-67FA95299C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978551-5C6F-4D19-B3E6-D5833DC93A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0F089F-222D-4348-912E-AFABAF3CE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E2AE6-EF63-4746-919E-2D8F97375044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7C15FA-5AEE-4DED-9445-4BFF7FEFB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E509FD-9087-46F3-A5DB-841F1E599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5FC04-B95C-43CA-9A19-F0DF2C82E2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875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432C8-7B56-4FB3-B849-5C5076FB5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81DDD1-4E23-4084-8256-A1F787B52B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ED92DC-C013-4FD0-B492-878FAA691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E2AE6-EF63-4746-919E-2D8F97375044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7E95A-5C61-4931-BF40-8491D6481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618F15-F674-485B-BEAF-6D471D5F0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5FC04-B95C-43CA-9A19-F0DF2C82E2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3442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CA5C1-5EDF-4176-9CB7-9E84E1AAD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BDC022-2F3A-45C4-929B-A2DE456698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0AB32-77DB-4093-A178-F009905BF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E2AE6-EF63-4746-919E-2D8F97375044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DEB802-7BB4-4D16-A711-2E8B80F1B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DCE43C-9253-4D18-8E9F-BCEC0D4EA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5FC04-B95C-43CA-9A19-F0DF2C82E2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5796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DB246-56E3-4B52-8799-DF232B58C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755D7D-3627-47CE-9651-6489AEE453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C18095-7C53-4BD4-BD1A-2542FB7051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C83A9C-99CF-4A56-B0A8-072F4FE90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E2AE6-EF63-4746-919E-2D8F97375044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114C77-AFDF-4903-8F6A-DBC2DF330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59C9EE-CDBC-4A39-9A1E-8A93117F7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5FC04-B95C-43CA-9A19-F0DF2C82E2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127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B3F87-1DE1-4F72-BF63-47381A1FF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CC1148-D429-4B45-943D-64582324F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AA21FE-DD67-4753-8C97-3D61926409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9C6F95-95CF-4C08-8A48-55281B4F3D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E71570-2D14-4D59-AFAB-01A5017E58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ADD453-1004-4812-B489-500569B3B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E2AE6-EF63-4746-919E-2D8F97375044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D9935B-8807-448F-BAD0-578BB2E25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4760FD-A0B6-44E1-9DE5-354EB7872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5FC04-B95C-43CA-9A19-F0DF2C82E2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0734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8D3A1-B4B1-4F7D-8790-D016253BF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7A2F42-6753-41AA-B168-2E71CC37E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E2AE6-EF63-4746-919E-2D8F97375044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DE9BD5-F5E7-4288-A749-D6C85802C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63C553-2207-4EA3-9E63-348B3722C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5FC04-B95C-43CA-9A19-F0DF2C82E2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989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B8DBF6-B694-450B-8479-55300285C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E2AE6-EF63-4746-919E-2D8F97375044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3168A9-F7AE-48D7-BB7D-50524BBA8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770DB0-7F58-4D6B-A4C8-74FEA833E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5FC04-B95C-43CA-9A19-F0DF2C82E2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0466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EFC88-0A40-44DD-AE42-024AB44ED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803AAB-F86D-4A95-BB9E-3D1001CD0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987086-C9B9-449C-9867-C79E39A5AC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22796F-0EB0-42B2-AA65-16347ABD0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E2AE6-EF63-4746-919E-2D8F97375044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412801-4432-4B77-81C5-37F24B592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E6699E-A3CA-45BE-B0F2-AA48E23B7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5FC04-B95C-43CA-9A19-F0DF2C82E2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693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E753B-E077-4BE7-BE57-8CB6DF1F8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6F2D46-4825-48E7-96CC-2136C669D6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8844A7-3D88-4905-AA6D-E5F16E6C90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4571FF-EC78-4CD2-BCA9-BF7F2BF0D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E2AE6-EF63-4746-919E-2D8F97375044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7595E8-9212-4A82-870E-75468FC40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4F27B0-95C5-4AD8-BAA2-FE39A1C1C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5FC04-B95C-43CA-9A19-F0DF2C82E2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9705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C80824-347B-444F-AB2F-224A4920D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CC329B-2638-4B45-AEE5-F3A6637A3B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213BFB-CCA8-42ED-9C84-1AF4607C50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E2AE6-EF63-4746-919E-2D8F97375044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2E78EE-0BF2-4305-A38E-FB0DCC5C31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92FA7D-3FA5-4BDA-8BCD-469EE90DCF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5FC04-B95C-43CA-9A19-F0DF2C82E2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860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77F82-0A41-454E-A2D1-626E253BA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5669" y="3647448"/>
            <a:ext cx="9144000" cy="2387600"/>
          </a:xfrm>
        </p:spPr>
        <p:txBody>
          <a:bodyPr>
            <a:noAutofit/>
          </a:bodyPr>
          <a:lstStyle/>
          <a:p>
            <a:r>
              <a:rPr lang="en-GB" kern="12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do CCS High Performance Learners think and behave?</a:t>
            </a:r>
            <a:b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20B3FECF-57CA-4AF8-A06D-1A825716E5F6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66" r="-1" b="-1"/>
          <a:stretch/>
        </p:blipFill>
        <p:spPr>
          <a:xfrm>
            <a:off x="329107" y="221499"/>
            <a:ext cx="3883025" cy="186817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302919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82425-4B4A-497B-A29F-9886AA900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7257" y="140617"/>
            <a:ext cx="10515600" cy="800945"/>
          </a:xfrm>
        </p:spPr>
        <p:txBody>
          <a:bodyPr/>
          <a:lstStyle/>
          <a:p>
            <a:pPr algn="ctr"/>
            <a:r>
              <a:rPr lang="en-GB" u="sng" dirty="0"/>
              <a:t>HPL KS3 Booklet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5EE892-0463-42D0-8FDF-4C2874309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6462" y="1170288"/>
            <a:ext cx="9576519" cy="5388907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dirty="0"/>
              <a:t>Using your self-regulation skills, work through the booklet provided. You will find instructions at the top of each task. </a:t>
            </a:r>
          </a:p>
          <a:p>
            <a:pPr marL="0" indent="0">
              <a:buNone/>
            </a:pPr>
            <a:endParaRPr lang="en-GB" u="sng" dirty="0"/>
          </a:p>
          <a:p>
            <a:pPr marL="0" indent="0">
              <a:buNone/>
            </a:pPr>
            <a:r>
              <a:rPr lang="en-GB" u="sng" dirty="0"/>
              <a:t>Tasks that might need explaining </a:t>
            </a:r>
          </a:p>
          <a:p>
            <a:pPr marL="0" indent="0">
              <a:buNone/>
            </a:pPr>
            <a:endParaRPr lang="en-GB" u="sng" dirty="0"/>
          </a:p>
          <a:p>
            <a:pPr marL="0" indent="0">
              <a:buNone/>
            </a:pPr>
            <a:r>
              <a:rPr lang="en-GB" u="sng" dirty="0"/>
              <a:t>Page 3 and 4</a:t>
            </a:r>
          </a:p>
          <a:p>
            <a:pPr marL="0" indent="0">
              <a:buNone/>
            </a:pPr>
            <a:r>
              <a:rPr lang="en-GB" dirty="0"/>
              <a:t>On page 3, you should read through the information on the VAAs, making sure that you understand it. On page 4, you should reduce the information you have read on page 3 into the blank table; you should do this in your own words so it makes sense to you. </a:t>
            </a:r>
          </a:p>
          <a:p>
            <a:pPr marL="0" indent="0">
              <a:buNone/>
            </a:pPr>
            <a:r>
              <a:rPr lang="en-GB" u="sng" dirty="0"/>
              <a:t>Page 7 and 8 </a:t>
            </a:r>
          </a:p>
          <a:p>
            <a:pPr marL="0" indent="0">
              <a:buNone/>
            </a:pPr>
            <a:r>
              <a:rPr lang="en-GB" dirty="0"/>
              <a:t>On page 7, you should read through the information on the ACPs, making sure that you understand it. On page 8, you should reduce the information you have read on page 7 into the blank table; you should do this in your own words so it makes sense to you. 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87148D9-9073-4A0C-B0D4-3E8A43E07E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59520" y="-1622809"/>
            <a:ext cx="642603" cy="506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3F028E44-A113-48F7-8454-6592CD1B89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6631" y="814575"/>
            <a:ext cx="864387" cy="602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C08BE7C5-BBDB-40B7-8214-6DCF561544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1980" y="80511"/>
            <a:ext cx="794556" cy="625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385F9212-5BE7-4A45-BCB5-32D905E437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3466" y="1565573"/>
            <a:ext cx="743070" cy="560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09580314-C80B-4952-B58D-538827A0BB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9723" y="2333461"/>
            <a:ext cx="831128" cy="602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>
            <a:extLst>
              <a:ext uri="{FF2B5EF4-FFF2-40B4-BE49-F238E27FC236}">
                <a16:creationId xmlns:a16="http://schemas.microsoft.com/office/drawing/2014/main" id="{888F907B-A252-4D01-BECC-50F5255BEF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6317" y="3143797"/>
            <a:ext cx="834701" cy="567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>
            <a:extLst>
              <a:ext uri="{FF2B5EF4-FFF2-40B4-BE49-F238E27FC236}">
                <a16:creationId xmlns:a16="http://schemas.microsoft.com/office/drawing/2014/main" id="{392FD360-F73E-4B8C-985D-7E1269FA36B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425" b="17884"/>
          <a:stretch/>
        </p:blipFill>
        <p:spPr bwMode="auto">
          <a:xfrm>
            <a:off x="11152521" y="4891954"/>
            <a:ext cx="920439" cy="80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>
            <a:extLst>
              <a:ext uri="{FF2B5EF4-FFF2-40B4-BE49-F238E27FC236}">
                <a16:creationId xmlns:a16="http://schemas.microsoft.com/office/drawing/2014/main" id="{5799A565-B14D-4A6A-85F3-59BDE76415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5347" y="3931934"/>
            <a:ext cx="876640" cy="792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>
            <a:extLst>
              <a:ext uri="{FF2B5EF4-FFF2-40B4-BE49-F238E27FC236}">
                <a16:creationId xmlns:a16="http://schemas.microsoft.com/office/drawing/2014/main" id="{B68948D4-2D81-401B-B353-6B00746A53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0205" y="5851772"/>
            <a:ext cx="830813" cy="748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>
            <a:extLst>
              <a:ext uri="{FF2B5EF4-FFF2-40B4-BE49-F238E27FC236}">
                <a16:creationId xmlns:a16="http://schemas.microsoft.com/office/drawing/2014/main" id="{77FDA26E-7770-4060-905B-DF455BD935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372" y="868890"/>
            <a:ext cx="864387" cy="602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">
            <a:extLst>
              <a:ext uri="{FF2B5EF4-FFF2-40B4-BE49-F238E27FC236}">
                <a16:creationId xmlns:a16="http://schemas.microsoft.com/office/drawing/2014/main" id="{9ABFDD58-644C-4210-8B5C-096C117013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721" y="134826"/>
            <a:ext cx="794556" cy="625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>
            <a:extLst>
              <a:ext uri="{FF2B5EF4-FFF2-40B4-BE49-F238E27FC236}">
                <a16:creationId xmlns:a16="http://schemas.microsoft.com/office/drawing/2014/main" id="{8A1C0BD1-54B9-499F-896A-EEFCBAF980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207" y="1619888"/>
            <a:ext cx="743070" cy="560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0">
            <a:extLst>
              <a:ext uri="{FF2B5EF4-FFF2-40B4-BE49-F238E27FC236}">
                <a16:creationId xmlns:a16="http://schemas.microsoft.com/office/drawing/2014/main" id="{577EF322-9C2F-4626-86C9-D4D4915BA2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464" y="2387776"/>
            <a:ext cx="831128" cy="602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2">
            <a:extLst>
              <a:ext uri="{FF2B5EF4-FFF2-40B4-BE49-F238E27FC236}">
                <a16:creationId xmlns:a16="http://schemas.microsoft.com/office/drawing/2014/main" id="{85899591-E8A5-4258-AFD5-63707583F9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058" y="3198112"/>
            <a:ext cx="834701" cy="567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4">
            <a:extLst>
              <a:ext uri="{FF2B5EF4-FFF2-40B4-BE49-F238E27FC236}">
                <a16:creationId xmlns:a16="http://schemas.microsoft.com/office/drawing/2014/main" id="{1FF27CE1-1B78-497A-8FA6-C27B8DBA22F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425" b="17884"/>
          <a:stretch/>
        </p:blipFill>
        <p:spPr bwMode="auto">
          <a:xfrm>
            <a:off x="268262" y="4946269"/>
            <a:ext cx="920439" cy="80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6">
            <a:extLst>
              <a:ext uri="{FF2B5EF4-FFF2-40B4-BE49-F238E27FC236}">
                <a16:creationId xmlns:a16="http://schemas.microsoft.com/office/drawing/2014/main" id="{1275293D-0DF3-47B4-9206-4C41DD6453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088" y="3986249"/>
            <a:ext cx="876640" cy="792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A9054100-4D41-4102-9D46-A3A63D91AF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46" y="5906087"/>
            <a:ext cx="830813" cy="748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0025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965576D18F07B45AACD1DA43D0180BB" ma:contentTypeVersion="10" ma:contentTypeDescription="Create a new document." ma:contentTypeScope="" ma:versionID="bc1cddbcc4267ff2ff61b5aa5804921c">
  <xsd:schema xmlns:xsd="http://www.w3.org/2001/XMLSchema" xmlns:xs="http://www.w3.org/2001/XMLSchema" xmlns:p="http://schemas.microsoft.com/office/2006/metadata/properties" xmlns:ns2="49be1582-01cb-402f-b61d-49502c721104" targetNamespace="http://schemas.microsoft.com/office/2006/metadata/properties" ma:root="true" ma:fieldsID="7bb6940ba75fa01a08084482895f3f78" ns2:_="">
    <xsd:import namespace="49be1582-01cb-402f-b61d-49502c72110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be1582-01cb-402f-b61d-49502c7211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627C748-F2D8-4BDE-82DC-AED8C0582A5A}"/>
</file>

<file path=customXml/itemProps2.xml><?xml version="1.0" encoding="utf-8"?>
<ds:datastoreItem xmlns:ds="http://schemas.openxmlformats.org/officeDocument/2006/customXml" ds:itemID="{5EC48D70-365B-4127-9D91-C5576404448E}"/>
</file>

<file path=customXml/itemProps3.xml><?xml version="1.0" encoding="utf-8"?>
<ds:datastoreItem xmlns:ds="http://schemas.openxmlformats.org/officeDocument/2006/customXml" ds:itemID="{584A2D44-580B-41A8-9949-B0F1A0B389AE}"/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161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How do CCS High Performance Learners think and behave? </vt:lpstr>
      <vt:lpstr>HPL KS3 Booklet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CCS High Performance Leaners think and behave?</dc:title>
  <dc:creator>Olivia Talbot</dc:creator>
  <cp:lastModifiedBy>Elizabeth Husband</cp:lastModifiedBy>
  <cp:revision>5</cp:revision>
  <dcterms:created xsi:type="dcterms:W3CDTF">2020-12-08T07:56:58Z</dcterms:created>
  <dcterms:modified xsi:type="dcterms:W3CDTF">2021-10-21T16:29:24Z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0x0101009965576D18F07B45AACD1DA43D0180BB</vt:lpwstr>
  </property>
</Properties>
</file>