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E03B0-67C0-4E80-A621-2156BAD0F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BF7C0-3244-4A52-875A-3B87D0720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FB449-C618-4E17-A851-1A448394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28A8F-8A1D-4783-B182-66916E89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71387-EBA4-429D-A364-ED6D9615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1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3E3C-032A-4D5B-895D-0DAA55327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39E75-052C-406F-83C5-634FC6329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172C4-F5DB-4621-A282-4BADA83A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A34D7-E0FB-493C-9979-F26BBB5C8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73712-EC5D-4BED-86A8-37DC938A6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72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76D46-F63C-4FC1-B95E-67FA95299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978551-5C6F-4D19-B3E6-D5833DC93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F089F-222D-4348-912E-AFABAF3C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C15FA-5AEE-4DED-9445-4BFF7FEF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509FD-9087-46F3-A5DB-841F1E599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87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432C8-7B56-4FB3-B849-5C5076FB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1DDD1-4E23-4084-8256-A1F787B52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D92DC-C013-4FD0-B492-878FAA691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7E95A-5C61-4931-BF40-8491D6481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18F15-F674-485B-BEAF-6D471D5F0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44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CA5C1-5EDF-4176-9CB7-9E84E1AAD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DC022-2F3A-45C4-929B-A2DE45669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0AB32-77DB-4093-A178-F009905BF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EB802-7BB4-4D16-A711-2E8B80F1B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CE43C-9253-4D18-8E9F-BCEC0D4E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9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DB246-56E3-4B52-8799-DF232B58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55D7D-3627-47CE-9651-6489AEE45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18095-7C53-4BD4-BD1A-2542FB705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C83A9C-99CF-4A56-B0A8-072F4FE90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14C77-AFDF-4903-8F6A-DBC2DF330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9C9EE-CDBC-4A39-9A1E-8A93117F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2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B3F87-1DE1-4F72-BF63-47381A1FF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C1148-D429-4B45-943D-64582324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A21FE-DD67-4753-8C97-3D6192640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9C6F95-95CF-4C08-8A48-55281B4F3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71570-2D14-4D59-AFAB-01A5017E5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DD453-1004-4812-B489-500569B3B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D9935B-8807-448F-BAD0-578BB2E25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4760FD-A0B6-44E1-9DE5-354EB787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73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8D3A1-B4B1-4F7D-8790-D016253B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7A2F42-6753-41AA-B168-2E71CC37E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DE9BD5-F5E7-4288-A749-D6C85802C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63C553-2207-4EA3-9E63-348B3722C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98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B8DBF6-B694-450B-8479-55300285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3168A9-F7AE-48D7-BB7D-50524BBA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70DB0-7F58-4D6B-A4C8-74FEA833E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46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FC88-0A40-44DD-AE42-024AB44E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03AAB-F86D-4A95-BB9E-3D1001CD0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87086-C9B9-449C-9867-C79E39A5A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2796F-0EB0-42B2-AA65-16347ABD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12801-4432-4B77-81C5-37F24B592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6699E-A3CA-45BE-B0F2-AA48E23B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69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E753B-E077-4BE7-BE57-8CB6DF1F8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6F2D46-4825-48E7-96CC-2136C669D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844A7-3D88-4905-AA6D-E5F16E6C9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571FF-EC78-4CD2-BCA9-BF7F2BF0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595E8-9212-4A82-870E-75468FC40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F27B0-95C5-4AD8-BAA2-FE39A1C1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70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C80824-347B-444F-AB2F-224A4920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C329B-2638-4B45-AEE5-F3A6637A3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13BFB-CCA8-42ED-9C84-1AF4607C5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E2AE6-EF63-4746-919E-2D8F97375044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E78EE-0BF2-4305-A38E-FB0DCC5C31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2FA7D-3FA5-4BDA-8BCD-469EE90DC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5FC04-B95C-43CA-9A19-F0DF2C8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6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7F82-0A41-454E-A2D1-626E253BA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669" y="3647448"/>
            <a:ext cx="9144000" cy="2387600"/>
          </a:xfrm>
        </p:spPr>
        <p:txBody>
          <a:bodyPr>
            <a:noAutofit/>
          </a:bodyPr>
          <a:lstStyle/>
          <a:p>
            <a:r>
              <a:rPr lang="en-GB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do CCS High Performance Learners think and behave?</a:t>
            </a:r>
            <a:b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20B3FECF-57CA-4AF8-A06D-1A825716E5F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66" r="-1" b="-1"/>
          <a:stretch/>
        </p:blipFill>
        <p:spPr>
          <a:xfrm>
            <a:off x="329107" y="221499"/>
            <a:ext cx="3883025" cy="186817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02919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82425-4B4A-497B-A29F-9886AA900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257" y="140617"/>
            <a:ext cx="10515600" cy="800945"/>
          </a:xfrm>
        </p:spPr>
        <p:txBody>
          <a:bodyPr/>
          <a:lstStyle/>
          <a:p>
            <a:pPr algn="ctr"/>
            <a:r>
              <a:rPr lang="en-GB" u="sng" dirty="0"/>
              <a:t>HPL KS3 Booklet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EE892-0463-42D0-8FDF-4C2874309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462" y="1170288"/>
            <a:ext cx="9576519" cy="538890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dirty="0"/>
              <a:t>Using your self-regulation skills, work through the booklet provided. You will find instructions at the top of each task. 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Tasks that might need explaining 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Page 3 and 4</a:t>
            </a:r>
          </a:p>
          <a:p>
            <a:pPr marL="0" indent="0">
              <a:buNone/>
            </a:pPr>
            <a:r>
              <a:rPr lang="en-GB" dirty="0"/>
              <a:t>On page 3, you should read through the information on the VAAs, making sure that you understand it. On page 4, you should reduce the information you have read on page 3 into the blank table; you should do this in your own words so it makes sense to you. </a:t>
            </a:r>
          </a:p>
          <a:p>
            <a:pPr marL="0" indent="0">
              <a:buNone/>
            </a:pPr>
            <a:r>
              <a:rPr lang="en-GB" u="sng" dirty="0"/>
              <a:t>Page 7 and 8 </a:t>
            </a:r>
          </a:p>
          <a:p>
            <a:pPr marL="0" indent="0">
              <a:buNone/>
            </a:pPr>
            <a:r>
              <a:rPr lang="en-GB" dirty="0"/>
              <a:t>On page 7, you should read through the information on the ACPs, making sure that you understand it. On page 8, you should reduce the information you have read on page 7 into the blank table; you should do this in your own words so it makes sense to you.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7148D9-9073-4A0C-B0D4-3E8A43E07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9520" y="-1622809"/>
            <a:ext cx="642603" cy="50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F028E44-A113-48F7-8454-6592CD1B8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631" y="814575"/>
            <a:ext cx="864387" cy="60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08BE7C5-BBDB-40B7-8214-6DCF56154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980" y="80511"/>
            <a:ext cx="794556" cy="6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385F9212-5BE7-4A45-BCB5-32D905E43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3466" y="1565573"/>
            <a:ext cx="743070" cy="56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09580314-C80B-4952-B58D-538827A0B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9723" y="2333461"/>
            <a:ext cx="831128" cy="60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888F907B-A252-4D01-BECC-50F5255BE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317" y="3143797"/>
            <a:ext cx="834701" cy="56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392FD360-F73E-4B8C-985D-7E1269FA36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25" b="17884"/>
          <a:stretch/>
        </p:blipFill>
        <p:spPr bwMode="auto">
          <a:xfrm>
            <a:off x="11152521" y="4891954"/>
            <a:ext cx="920439" cy="80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5799A565-B14D-4A6A-85F3-59BDE7641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347" y="3931934"/>
            <a:ext cx="876640" cy="79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B68948D4-2D81-401B-B353-6B00746A5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205" y="5851772"/>
            <a:ext cx="830813" cy="74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77FDA26E-7770-4060-905B-DF455BD93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72" y="868890"/>
            <a:ext cx="864387" cy="60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9ABFDD58-644C-4210-8B5C-096C11701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21" y="134826"/>
            <a:ext cx="794556" cy="6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>
            <a:extLst>
              <a:ext uri="{FF2B5EF4-FFF2-40B4-BE49-F238E27FC236}">
                <a16:creationId xmlns:a16="http://schemas.microsoft.com/office/drawing/2014/main" id="{8A1C0BD1-54B9-499F-896A-EEFCBAF98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07" y="1619888"/>
            <a:ext cx="743070" cy="56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>
            <a:extLst>
              <a:ext uri="{FF2B5EF4-FFF2-40B4-BE49-F238E27FC236}">
                <a16:creationId xmlns:a16="http://schemas.microsoft.com/office/drawing/2014/main" id="{577EF322-9C2F-4626-86C9-D4D4915BA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64" y="2387776"/>
            <a:ext cx="831128" cy="60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85899591-E8A5-4258-AFD5-63707583F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8" y="3198112"/>
            <a:ext cx="834701" cy="56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>
            <a:extLst>
              <a:ext uri="{FF2B5EF4-FFF2-40B4-BE49-F238E27FC236}">
                <a16:creationId xmlns:a16="http://schemas.microsoft.com/office/drawing/2014/main" id="{1FF27CE1-1B78-497A-8FA6-C27B8DBA22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25" b="17884"/>
          <a:stretch/>
        </p:blipFill>
        <p:spPr bwMode="auto">
          <a:xfrm>
            <a:off x="268262" y="4946269"/>
            <a:ext cx="920439" cy="80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6">
            <a:extLst>
              <a:ext uri="{FF2B5EF4-FFF2-40B4-BE49-F238E27FC236}">
                <a16:creationId xmlns:a16="http://schemas.microsoft.com/office/drawing/2014/main" id="{1275293D-0DF3-47B4-9206-4C41DD645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88" y="3986249"/>
            <a:ext cx="876640" cy="79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9054100-4D41-4102-9D46-A3A63D91A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46" y="5906087"/>
            <a:ext cx="830813" cy="748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025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576D18F07B45AACD1DA43D0180BB" ma:contentTypeVersion="10" ma:contentTypeDescription="Create a new document." ma:contentTypeScope="" ma:versionID="bc1cddbcc4267ff2ff61b5aa5804921c">
  <xsd:schema xmlns:xsd="http://www.w3.org/2001/XMLSchema" xmlns:xs="http://www.w3.org/2001/XMLSchema" xmlns:p="http://schemas.microsoft.com/office/2006/metadata/properties" xmlns:ns2="49be1582-01cb-402f-b61d-49502c721104" targetNamespace="http://schemas.microsoft.com/office/2006/metadata/properties" ma:root="true" ma:fieldsID="7bb6940ba75fa01a08084482895f3f78" ns2:_="">
    <xsd:import namespace="49be1582-01cb-402f-b61d-49502c721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e1582-01cb-402f-b61d-49502c721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27C748-F2D8-4BDE-82DC-AED8C0582A5A}"/>
</file>

<file path=customXml/itemProps2.xml><?xml version="1.0" encoding="utf-8"?>
<ds:datastoreItem xmlns:ds="http://schemas.openxmlformats.org/officeDocument/2006/customXml" ds:itemID="{5EC48D70-365B-4127-9D91-C5576404448E}"/>
</file>

<file path=customXml/itemProps3.xml><?xml version="1.0" encoding="utf-8"?>
<ds:datastoreItem xmlns:ds="http://schemas.openxmlformats.org/officeDocument/2006/customXml" ds:itemID="{584A2D44-580B-41A8-9949-B0F1A0B389AE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How do CCS High Performance Learners think and behave? </vt:lpstr>
      <vt:lpstr>HPL KS3 Booklet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CCS High Performance Leaners think and behave?</dc:title>
  <dc:creator>Olivia Talbot</dc:creator>
  <cp:lastModifiedBy>Elizabeth Husband</cp:lastModifiedBy>
  <cp:revision>5</cp:revision>
  <dcterms:created xsi:type="dcterms:W3CDTF">2020-12-08T07:56:58Z</dcterms:created>
  <dcterms:modified xsi:type="dcterms:W3CDTF">2021-10-21T16:29:24Z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0x0101009965576D18F07B45AACD1DA43D0180BB</vt:lpwstr>
  </property>
</Properties>
</file>