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67" r:id="rId5"/>
    <p:sldId id="26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5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956630-9F28-4D73-8DF3-3877CC358461}" type="datetimeFigureOut">
              <a:rPr lang="en-GB" smtClean="0"/>
              <a:t>25/04/2024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3DC20B-7106-443E-B619-3CF25C194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5860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CA91B7-0DEB-4E43-A418-379CF814B8C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35331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Liz Husband mentioned that printouts will be made available to all staff shortly.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CA91B7-0DEB-4E43-A418-379CF814B8C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84341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451A0-B0A6-3A59-1C36-EB316425A8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C75DBE-3926-CADC-70D8-00D48EFE91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86D8-BE0D-9105-4ECA-B77CCBE0B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5AE30-1DEA-4AFE-8108-99034B23BE0F}" type="datetimeFigureOut">
              <a:rPr lang="en-GB" smtClean="0"/>
              <a:t>25/04/2024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F31E01-CB35-BC34-811D-C83F1D05C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7DB031-2B94-E023-CEB6-141E3F42F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4AD4C-1D8D-42F4-A5F4-9089CADA78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1132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154ED-D7A3-AD5E-641A-34FF9F3A0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AD54B2-7C70-F6FD-0FD4-826DD44A91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27E0EF-90C5-27CF-B10B-24FF5EC0C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5AE30-1DEA-4AFE-8108-99034B23BE0F}" type="datetimeFigureOut">
              <a:rPr lang="en-GB" smtClean="0"/>
              <a:t>25/04/2024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4C0CFF-F3EF-FC49-C53E-5733B9C62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68AFBE-D97B-5C18-1611-071DA785A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4AD4C-1D8D-42F4-A5F4-9089CADA78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5418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F30C2CB-3535-80C6-FDDB-0368638E05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70AFCD-8B13-4493-2D50-1185CFBDFA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C5CC6E-E8F6-7BDF-0FA5-AE13CD77D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5AE30-1DEA-4AFE-8108-99034B23BE0F}" type="datetimeFigureOut">
              <a:rPr lang="en-GB" smtClean="0"/>
              <a:t>25/04/2024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B728EB-088F-6ED2-9141-90B32FCEF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77AE8E-DCF9-D1AD-8706-4F061244B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4AD4C-1D8D-42F4-A5F4-9089CADA78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8998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CFA77-A2B4-93C2-AA27-AA88F9BE16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8BC086-BF52-3E70-EE0D-0E12FE4E37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05B3E7-2229-13D4-9B8F-DC1CBC7E6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5AE30-1DEA-4AFE-8108-99034B23BE0F}" type="datetimeFigureOut">
              <a:rPr lang="en-GB" smtClean="0"/>
              <a:t>25/04/2024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590BB9-3F14-0744-D5A4-BE68A40E4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7AAA10-20A0-32C7-5095-D0314FA30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4AD4C-1D8D-42F4-A5F4-9089CADA78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0160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660130-C4E1-04AA-CF01-1BD2396BE5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BA96F9-59F5-7CCB-E830-3E44BD3C0A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942DF-E774-9D22-2263-6B4C587C3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5AE30-1DEA-4AFE-8108-99034B23BE0F}" type="datetimeFigureOut">
              <a:rPr lang="en-GB" smtClean="0"/>
              <a:t>25/04/2024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0759F1-A034-0A16-0A36-28548BAA4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8AA1DE-2A20-456F-A57B-C5CC8E5A3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4AD4C-1D8D-42F4-A5F4-9089CADA78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8208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CD66A-B02F-789C-B953-458B27468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755B3F-1A16-30A6-F6EB-6CA564CE33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768EE4-E42D-3650-4B59-838F49F174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C3D949-2516-8563-C535-D056237F4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5AE30-1DEA-4AFE-8108-99034B23BE0F}" type="datetimeFigureOut">
              <a:rPr lang="en-GB" smtClean="0"/>
              <a:t>25/04/2024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137CAD-DF1D-45A9-42E4-3779799B4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F2602F-C6CF-A4C4-0E13-8F3462963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4AD4C-1D8D-42F4-A5F4-9089CADA78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8068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771CD5-691F-A9B4-1015-DD1B8F653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8F1F5C-8723-2120-24E3-48F228B144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82B961-0089-FB1F-2AF5-E93747BE0A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3728934-33C2-5807-A1F5-CA40A85110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ED3AC0-722E-2516-F9D4-805DD08032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DC37804-D7B6-8CEC-DEA4-E3E3049F6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5AE30-1DEA-4AFE-8108-99034B23BE0F}" type="datetimeFigureOut">
              <a:rPr lang="en-GB" smtClean="0"/>
              <a:t>25/04/2024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D4E62A-4B6D-00E4-C41F-4A413E232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176B12-640A-60CA-0D93-0C69FDAAE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4AD4C-1D8D-42F4-A5F4-9089CADA78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8110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10759-4818-40A5-7A4A-722596CE7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2A47F9-1A2C-ED7A-5C7E-D0D7BD64F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5AE30-1DEA-4AFE-8108-99034B23BE0F}" type="datetimeFigureOut">
              <a:rPr lang="en-GB" smtClean="0"/>
              <a:t>25/04/2024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55A4EE-899F-9F09-6C7F-E1265CD65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C5BEAE-016D-918A-B8F7-897065C0E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4AD4C-1D8D-42F4-A5F4-9089CADA78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8748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0011602-B836-635B-EA94-E2E44F7C1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5AE30-1DEA-4AFE-8108-99034B23BE0F}" type="datetimeFigureOut">
              <a:rPr lang="en-GB" smtClean="0"/>
              <a:t>25/04/2024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19B744-0294-8417-48E3-DADA07201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6BF9DB-0571-482D-77AB-E12FE5B8E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4AD4C-1D8D-42F4-A5F4-9089CADA78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8608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0662A0-26C8-8667-27FB-7CFAB476B0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EBD029-4605-4B63-2712-276092E8FF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0F1F8E-F13E-D177-1664-D23A4A4D81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8AC31C-6C60-7EB9-2097-F93C668A6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5AE30-1DEA-4AFE-8108-99034B23BE0F}" type="datetimeFigureOut">
              <a:rPr lang="en-GB" smtClean="0"/>
              <a:t>25/04/2024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760560-B131-DF0E-C837-5963F5C2C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E800F3-8D6F-06A9-5389-DCD12769F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4AD4C-1D8D-42F4-A5F4-9089CADA78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6819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9FC8E-B1D5-5A4F-B611-6746851EDC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8187C0-953C-FA96-1845-E76256A858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FE1420-B43D-C0D2-0845-0616EED1DE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134D13-DCCE-5976-8158-66961B113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5AE30-1DEA-4AFE-8108-99034B23BE0F}" type="datetimeFigureOut">
              <a:rPr lang="en-GB" smtClean="0"/>
              <a:t>25/04/2024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2F70DB-C93C-49F8-57D1-16657422C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C3C7BF-D112-C604-3178-38B2828BD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4AD4C-1D8D-42F4-A5F4-9089CADA78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1272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6257F22-5BF1-00EB-02E0-AF00FCDEF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49ECC1-48BE-C89C-077E-E85387069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50546E-FA0E-7529-A954-000FA9E1BC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C5AE30-1DEA-4AFE-8108-99034B23BE0F}" type="datetimeFigureOut">
              <a:rPr lang="en-GB" smtClean="0"/>
              <a:t>25/04/2024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B111AD-2EDF-736B-AB9E-04A60B7F95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C53ED3-E352-BA1D-6625-0EF03C1061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F4AD4C-1D8D-42F4-A5F4-9089CADA78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1854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D42BDB63-2AEE-4441-BF6F-6889F9CEF5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7367" y="393476"/>
            <a:ext cx="5341987" cy="3539066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36B6051-5B18-4D78-B03D-A5417C184CC0}"/>
              </a:ext>
            </a:extLst>
          </p:cNvPr>
          <p:cNvSpPr/>
          <p:nvPr/>
        </p:nvSpPr>
        <p:spPr>
          <a:xfrm>
            <a:off x="0" y="4918509"/>
            <a:ext cx="12192000" cy="1939491"/>
          </a:xfrm>
          <a:prstGeom prst="rect">
            <a:avLst/>
          </a:prstGeom>
          <a:solidFill>
            <a:srgbClr val="00295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6F5695-6429-4CB9-B048-4890626A9E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4269282"/>
            <a:ext cx="8991600" cy="1264762"/>
          </a:xfrm>
          <a:solidFill>
            <a:srgbClr val="FFFFFF"/>
          </a:solidFill>
          <a:ln w="38100">
            <a:solidFill>
              <a:srgbClr val="998546"/>
            </a:solidFill>
            <a:miter lim="800000"/>
          </a:ln>
        </p:spPr>
        <p:txBody>
          <a:bodyPr anchor="ctr">
            <a:normAutofit/>
          </a:bodyPr>
          <a:lstStyle/>
          <a:p>
            <a:r>
              <a:rPr lang="en-US" sz="4000">
                <a:solidFill>
                  <a:srgbClr val="404040"/>
                </a:solidFill>
                <a:cs typeface="Segoe UI" panose="020B0502040204020203" pitchFamily="34" charset="0"/>
              </a:rPr>
              <a:t>Secondary briefing</a:t>
            </a:r>
            <a:endParaRPr lang="en-GB" sz="4000">
              <a:solidFill>
                <a:srgbClr val="404040"/>
              </a:solidFill>
              <a:cs typeface="Segoe UI" panose="020B0502040204020203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17CFD6-FC00-485A-B245-07667D2063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95194" y="5688535"/>
            <a:ext cx="6801612" cy="536125"/>
          </a:xfrm>
          <a:solidFill>
            <a:srgbClr val="002956"/>
          </a:solidFill>
        </p:spPr>
        <p:txBody>
          <a:bodyPr>
            <a:normAutofit/>
          </a:bodyPr>
          <a:lstStyle/>
          <a:p>
            <a:r>
              <a:rPr lang="en-US" sz="1800">
                <a:solidFill>
                  <a:srgbClr val="FFFFFF"/>
                </a:solidFill>
              </a:rPr>
              <a:t>18</a:t>
            </a:r>
            <a:r>
              <a:rPr lang="en-US" sz="1800" baseline="30000">
                <a:solidFill>
                  <a:srgbClr val="FFFFFF"/>
                </a:solidFill>
              </a:rPr>
              <a:t>th</a:t>
            </a:r>
            <a:r>
              <a:rPr lang="en-US" sz="1800">
                <a:solidFill>
                  <a:srgbClr val="FFFFFF"/>
                </a:solidFill>
              </a:rPr>
              <a:t> September 2023</a:t>
            </a:r>
            <a:endParaRPr lang="en-GB" sz="18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3399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82559-1804-4060-810B-644F751C1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Teaching and learning</a:t>
            </a:r>
            <a:endParaRPr lang="en-GB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DBBCB36C-3C97-882F-21DC-235C2BCCEB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54968" y="1716768"/>
            <a:ext cx="2931830" cy="4351338"/>
          </a:xfrm>
        </p:spPr>
      </p:pic>
      <p:pic>
        <p:nvPicPr>
          <p:cNvPr id="5" name="Graphic 4" descr="Magnifying glass with solid fill">
            <a:extLst>
              <a:ext uri="{FF2B5EF4-FFF2-40B4-BE49-F238E27FC236}">
                <a16:creationId xmlns:a16="http://schemas.microsoft.com/office/drawing/2014/main" id="{FEBBDD9D-4C44-99D0-BE08-9C3872EB56C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125190" y="1972294"/>
            <a:ext cx="914400" cy="914400"/>
          </a:xfrm>
          <a:prstGeom prst="rect">
            <a:avLst/>
          </a:prstGeom>
        </p:spPr>
      </p:pic>
      <p:pic>
        <p:nvPicPr>
          <p:cNvPr id="6" name="Picture 5" descr="A black rectangle with white text&#10;&#10;Description automatically generated">
            <a:extLst>
              <a:ext uri="{FF2B5EF4-FFF2-40B4-BE49-F238E27FC236}">
                <a16:creationId xmlns:a16="http://schemas.microsoft.com/office/drawing/2014/main" id="{A37E03CD-603C-33B8-207D-FF0B4BE6A64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01984" y="1404629"/>
            <a:ext cx="7631875" cy="1733052"/>
          </a:xfrm>
          <a:prstGeom prst="rect">
            <a:avLst/>
          </a:prstGeom>
        </p:spPr>
      </p:pic>
      <p:sp>
        <p:nvSpPr>
          <p:cNvPr id="7" name="TextBox 1">
            <a:extLst>
              <a:ext uri="{FF2B5EF4-FFF2-40B4-BE49-F238E27FC236}">
                <a16:creationId xmlns:a16="http://schemas.microsoft.com/office/drawing/2014/main" id="{A06C4E4C-3912-D666-3607-A0589484D2C1}"/>
              </a:ext>
            </a:extLst>
          </p:cNvPr>
          <p:cNvSpPr txBox="1"/>
          <p:nvPr/>
        </p:nvSpPr>
        <p:spPr>
          <a:xfrm>
            <a:off x="3858517" y="3506720"/>
            <a:ext cx="8783442" cy="1754326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What will high performance look like today?</a:t>
            </a:r>
          </a:p>
          <a:p>
            <a:r>
              <a:rPr lang="en-US"/>
              <a:t>High performers will be:</a:t>
            </a:r>
          </a:p>
          <a:p>
            <a:pPr marL="285750" indent="-285750">
              <a:buFont typeface="Arial"/>
              <a:buChar char="•"/>
            </a:pPr>
            <a:r>
              <a:rPr lang="en-US"/>
              <a:t>Enquiring – connecting prior knowledge to new knowledge.</a:t>
            </a:r>
          </a:p>
          <a:p>
            <a:pPr marL="285750" indent="-285750">
              <a:buFont typeface="Arial"/>
              <a:buChar char="•"/>
            </a:pPr>
            <a:r>
              <a:rPr lang="en-US"/>
              <a:t>Confident – ready to change old ideas for new ones </a:t>
            </a:r>
          </a:p>
          <a:p>
            <a:endParaRPr lang="en-US"/>
          </a:p>
          <a:p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566508C-7BD2-6AB9-23CF-51F70C7ED75C}"/>
              </a:ext>
            </a:extLst>
          </p:cNvPr>
          <p:cNvSpPr txBox="1"/>
          <p:nvPr/>
        </p:nvSpPr>
        <p:spPr>
          <a:xfrm>
            <a:off x="3859481" y="3137064"/>
            <a:ext cx="6474031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>
                <a:cs typeface="Segoe UI"/>
              </a:rPr>
              <a:t>Year 8 lesson: Context of Frankenstein</a:t>
            </a:r>
            <a:endParaRPr lang="en-US" b="1" err="1"/>
          </a:p>
        </p:txBody>
      </p:sp>
      <p:pic>
        <p:nvPicPr>
          <p:cNvPr id="9" name="Picture 8" descr="A screenshot of a cell phone&#10;&#10;Description automatically generated">
            <a:extLst>
              <a:ext uri="{FF2B5EF4-FFF2-40B4-BE49-F238E27FC236}">
                <a16:creationId xmlns:a16="http://schemas.microsoft.com/office/drawing/2014/main" id="{3A99F415-5EAD-C5C4-A32B-22768948C2F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956718" y="3954792"/>
            <a:ext cx="590304" cy="442728"/>
          </a:xfrm>
          <a:prstGeom prst="rect">
            <a:avLst/>
          </a:prstGeom>
        </p:spPr>
      </p:pic>
      <p:pic>
        <p:nvPicPr>
          <p:cNvPr id="10" name="Picture 9" descr="A heart in a chat bubble&#10;&#10;Description automatically generated">
            <a:extLst>
              <a:ext uri="{FF2B5EF4-FFF2-40B4-BE49-F238E27FC236}">
                <a16:creationId xmlns:a16="http://schemas.microsoft.com/office/drawing/2014/main" id="{19CB4C28-7F32-8B7A-EFDF-2DBE7FE8160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041639" y="4386510"/>
            <a:ext cx="509526" cy="50952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CCFA4F0B-8711-578C-BFDA-1DB1D1438093}"/>
              </a:ext>
            </a:extLst>
          </p:cNvPr>
          <p:cNvSpPr txBox="1"/>
          <p:nvPr/>
        </p:nvSpPr>
        <p:spPr>
          <a:xfrm>
            <a:off x="4037610" y="4977740"/>
            <a:ext cx="7374576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>
                <a:cs typeface="Segoe UI"/>
              </a:rPr>
              <a:t>Year 10 cover lesson: How does the writer use language to describe the tyrannosaurus?</a:t>
            </a:r>
            <a:endParaRPr lang="en-US" b="1"/>
          </a:p>
        </p:txBody>
      </p:sp>
      <p:sp>
        <p:nvSpPr>
          <p:cNvPr id="12" name="TextBox 1">
            <a:extLst>
              <a:ext uri="{FF2B5EF4-FFF2-40B4-BE49-F238E27FC236}">
                <a16:creationId xmlns:a16="http://schemas.microsoft.com/office/drawing/2014/main" id="{5DA95EF2-B58D-4791-D0A7-5067A195FCBD}"/>
              </a:ext>
            </a:extLst>
          </p:cNvPr>
          <p:cNvSpPr txBox="1"/>
          <p:nvPr/>
        </p:nvSpPr>
        <p:spPr>
          <a:xfrm>
            <a:off x="3858517" y="5624486"/>
            <a:ext cx="8783442" cy="1754326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What will high performance look like today?</a:t>
            </a:r>
          </a:p>
          <a:p>
            <a:r>
              <a:rPr lang="en-US"/>
              <a:t>High performers will be:</a:t>
            </a:r>
            <a:endParaRPr lang="en-US">
              <a:cs typeface="Segoe UI"/>
            </a:endParaRPr>
          </a:p>
          <a:p>
            <a:pPr marL="285750" indent="-285750">
              <a:buFont typeface="Arial"/>
              <a:buChar char="•"/>
            </a:pPr>
            <a:r>
              <a:rPr lang="en-US"/>
              <a:t>Analytical – thinking critically – deducing/inferring using evidence</a:t>
            </a:r>
            <a:endParaRPr lang="en-US">
              <a:cs typeface="Segoe UI"/>
            </a:endParaRPr>
          </a:p>
          <a:p>
            <a:pPr marL="285750" indent="-285750">
              <a:buFont typeface="Arial"/>
              <a:buChar char="•"/>
            </a:pPr>
            <a:r>
              <a:rPr lang="en-US"/>
              <a:t>Persevering – work diligently to develop analysis beyond Band 1 - 2</a:t>
            </a:r>
            <a:endParaRPr lang="en-US">
              <a:cs typeface="Segoe UI"/>
            </a:endParaRPr>
          </a:p>
          <a:p>
            <a:endParaRPr lang="en-US"/>
          </a:p>
          <a:p>
            <a:endParaRPr lang="en-US"/>
          </a:p>
        </p:txBody>
      </p:sp>
      <p:pic>
        <p:nvPicPr>
          <p:cNvPr id="13" name="Picture 12" descr="A logo of a magnifying glass&#10;&#10;Description automatically generated">
            <a:extLst>
              <a:ext uri="{FF2B5EF4-FFF2-40B4-BE49-F238E27FC236}">
                <a16:creationId xmlns:a16="http://schemas.microsoft.com/office/drawing/2014/main" id="{F83E7D10-D997-EDE2-B6AC-576001A9362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1015291" y="5983431"/>
            <a:ext cx="621600" cy="423059"/>
          </a:xfrm>
          <a:prstGeom prst="rect">
            <a:avLst/>
          </a:prstGeom>
        </p:spPr>
      </p:pic>
      <p:pic>
        <p:nvPicPr>
          <p:cNvPr id="14" name="Picture 13" descr="A logo of a bee&#10;&#10;Description automatically generated">
            <a:extLst>
              <a:ext uri="{FF2B5EF4-FFF2-40B4-BE49-F238E27FC236}">
                <a16:creationId xmlns:a16="http://schemas.microsoft.com/office/drawing/2014/main" id="{6BDABBA4-659D-BC89-6603-C24A3F396C5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1118642" y="6357690"/>
            <a:ext cx="533649" cy="49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7279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688caaf6-7b2e-483d-ac45-f941d76436e1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586A4416D5BE642B60050B96F7C5F09" ma:contentTypeVersion="18" ma:contentTypeDescription="Create a new document." ma:contentTypeScope="" ma:versionID="ff9fb2a31d1ab32c7ac6523f573ed6e3">
  <xsd:schema xmlns:xsd="http://www.w3.org/2001/XMLSchema" xmlns:xs="http://www.w3.org/2001/XMLSchema" xmlns:p="http://schemas.microsoft.com/office/2006/metadata/properties" xmlns:ns3="688caaf6-7b2e-483d-ac45-f941d76436e1" xmlns:ns4="dc18acec-10ae-4b0e-97a3-1b30f1818e50" targetNamespace="http://schemas.microsoft.com/office/2006/metadata/properties" ma:root="true" ma:fieldsID="5f93c4101b42f74e921af15f47f9bba2" ns3:_="" ns4:_="">
    <xsd:import namespace="688caaf6-7b2e-483d-ac45-f941d76436e1"/>
    <xsd:import namespace="dc18acec-10ae-4b0e-97a3-1b30f1818e5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  <xsd:element ref="ns3:MediaServiceSearchProperties" minOccurs="0"/>
                <xsd:element ref="ns3:_activity" minOccurs="0"/>
                <xsd:element ref="ns3:MediaServiceObjectDetectorVersion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8caaf6-7b2e-483d-ac45-f941d76436e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3" nillable="true" ma:displayName="_activity" ma:hidden="true" ma:internalName="_activity">
      <xsd:simpleType>
        <xsd:restriction base="dms:Note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5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18acec-10ae-4b0e-97a3-1b30f1818e50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188D35C-B171-4513-A1A7-09CD948B261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FB998B4-6DAA-400D-B6F6-9DD0DB669C3F}">
  <ds:schemaRefs>
    <ds:schemaRef ds:uri="http://purl.org/dc/elements/1.1/"/>
    <ds:schemaRef ds:uri="http://schemas.microsoft.com/office/2006/metadata/properties"/>
    <ds:schemaRef ds:uri="688caaf6-7b2e-483d-ac45-f941d76436e1"/>
    <ds:schemaRef ds:uri="dc18acec-10ae-4b0e-97a3-1b30f1818e50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72363D9-ADBD-4DD8-9E10-D9CCC1EC4A4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88caaf6-7b2e-483d-ac45-f941d76436e1"/>
    <ds:schemaRef ds:uri="dc18acec-10ae-4b0e-97a3-1b30f1818e5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108</Words>
  <Application>Microsoft Office PowerPoint</Application>
  <PresentationFormat>Widescreen</PresentationFormat>
  <Paragraphs>16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Secondary briefing</vt:lpstr>
      <vt:lpstr>Teaching and learning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Secondary briefing</dc:title>
  <dc:creator>Elizabeth Husband</dc:creator>
  <cp:lastModifiedBy>Autumn Wilson-Haywood</cp:lastModifiedBy>
  <cp:revision>2</cp:revision>
  <dcterms:created xsi:type="dcterms:W3CDTF">2024-04-25T07:04:32Z</dcterms:created>
  <dcterms:modified xsi:type="dcterms:W3CDTF">2024-04-25T08:37:57Z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0x0101002586A4416D5BE642B60050B96F7C5F09</vt:lpwstr>
  </property>
</Properties>
</file>