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63" r:id="rId6"/>
    <p:sldId id="266" r:id="rId7"/>
    <p:sldId id="273" r:id="rId8"/>
    <p:sldId id="274" r:id="rId9"/>
    <p:sldId id="264" r:id="rId10"/>
    <p:sldId id="262" r:id="rId11"/>
    <p:sldId id="265" r:id="rId12"/>
    <p:sldId id="261" r:id="rId13"/>
    <p:sldId id="267" r:id="rId14"/>
    <p:sldId id="270" r:id="rId15"/>
    <p:sldId id="268" r:id="rId16"/>
    <p:sldId id="269" r:id="rId17"/>
    <p:sldId id="271" r:id="rId18"/>
    <p:sldId id="275" r:id="rId19"/>
    <p:sldId id="272" r:id="rId20"/>
    <p:sldId id="258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D29"/>
    <a:srgbClr val="7A0225"/>
    <a:srgbClr val="01509B"/>
    <a:srgbClr val="998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2D23E7-D0D4-4DA6-AE7A-D38482EC01C8}" v="3" dt="2024-04-23T11:17:34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83549" autoAdjust="0"/>
  </p:normalViewPr>
  <p:slideViewPr>
    <p:cSldViewPr snapToGrid="0">
      <p:cViewPr varScale="1">
        <p:scale>
          <a:sx n="95" d="100"/>
          <a:sy n="95" d="100"/>
        </p:scale>
        <p:origin x="10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56180-9E10-4EBF-8591-4918E365122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5998D-1739-48E9-9244-1C4EE46DF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4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banded template can be designed in any format to suit your needs/content of presentation  – re-arrange text boxes/shapes etc. as you wish.</a:t>
            </a:r>
          </a:p>
          <a:p>
            <a:r>
              <a:rPr lang="en-GB" dirty="0"/>
              <a:t>Please use the brand colours as much as possible </a:t>
            </a:r>
            <a:br>
              <a:rPr lang="en-GB" dirty="0"/>
            </a:br>
            <a:r>
              <a:rPr lang="en-GB" dirty="0"/>
              <a:t>Please ensure the logo is on the first /last slide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5998D-1739-48E9-9244-1C4EE46DFD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9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5998D-1739-48E9-9244-1C4EE46DFD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01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Collective responsibility as part of that community for that week.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5998D-1739-48E9-9244-1C4EE46DFD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5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Bought into being part of the </a:t>
            </a:r>
            <a:r>
              <a:rPr lang="en-GB" dirty="0" err="1"/>
              <a:t>Boardmasters</a:t>
            </a:r>
            <a:r>
              <a:rPr lang="en-GB" dirty="0"/>
              <a:t> Community for that week……. Clean up operation….left only footprints. Not all did, but a lot did and all they could do is their little bit to contribute.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5998D-1739-48E9-9244-1C4EE46DFD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60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lucky with the facilities we have in our little community that is CCS.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5998D-1739-48E9-9244-1C4EE46DFD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119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Friday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5998D-1739-48E9-9244-1C4EE46DFD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986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Respectful and kind to each other and to the environment,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5998D-1739-48E9-9244-1C4EE46DFDB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3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81DF-6C68-385E-B895-361410883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8564D-BF72-0C21-B216-EBA67D5FB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3C839-4C4A-7D72-98AA-4CC2772D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1037A-A87A-DEC4-CBE3-95396168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2303A-7389-F334-8786-7D56CCCC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71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AFF3F-FF25-19E9-6F61-1A924AFB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5C9FC-6942-907D-DC6A-3AD4E96AA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8566D-BC69-90EF-7ADF-630A031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1BDBF-D644-3A8A-1175-086763BB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23AFC-3960-946F-427A-8DBF61F3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0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3370A7-2E12-5D95-6C3D-8CB3A00B05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2BDF4-A8A6-FDEE-5694-12C2F4DD8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D378B-D326-F72D-5BC9-6CDF564F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8C8F-C0B1-DB89-B9AB-8F32F2C8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52662-0BF7-6591-8CB9-521F9735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08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4682-5CB5-6835-A4A8-1C86D2D8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F88F3-98C9-48FE-9326-E904E304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3E04-657D-2229-47F2-46E4C854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11662-1349-66C8-8BDC-87F523DD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F5C4-B9FC-B8D9-A5EA-E7017FCC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6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C-29AC-14E7-FE16-07E14721C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33D85-46D6-6EED-1F81-2541634BE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88EF2-6A92-C0FF-5A4E-C2B70958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8DD67-1034-9655-707E-470742F8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1AD41-1170-60A2-3B19-59DE8BAC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35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F5352-4013-39DC-6209-7F0DB72A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710FE-C6CE-FEC4-EC5A-24500F0EB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6C75E-E05A-5391-15EC-103D93D48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EDD78-7951-CEF9-1881-C9BA8AA23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8BC16-579A-6291-1399-6DA8220F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A3F12-EF94-75F6-B3A3-BC1F11A2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04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4DECD-B8C4-1295-8E37-E77BC366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60B4C-41BB-A934-F6F1-E3E2CC43A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584C0-E1C8-4BBF-3B73-0FD7D651F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D1F33-3F7B-CF4B-51B6-9CAB4587B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36B55-FAD8-21F3-4464-E3A577806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C1278-3DD1-9FBE-CEB9-693995D3B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77E915-191D-5571-C052-D12C9BF1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DF3C0D-18F0-8641-1591-E3D7ABC1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9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0F76-06C9-B493-E1B4-CCFAD01D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86FB4-250C-BF92-B22E-F9BAD73F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DF967-A705-6397-93F6-BE019FD3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8FDA5-4FF8-9E6B-C7F1-5225A416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07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3756A-E200-A808-63CA-144FC4D0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F6B0B-C82E-6A34-D34B-2F018172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1DFEB-0725-A68C-9C85-3B096141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0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0E99-BC4D-F8A0-432A-3D4F77DD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20870-12DA-C6C7-55AF-5FC441C6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8F9DE-1108-1DE0-BE3E-5D70B081D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FC0ED-8AA8-CBC6-0AF1-77ADF8304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74023-D8DB-7240-E251-E73F2A8C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9AB2B-A382-B17A-D72F-6C35DBB5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05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F79FA-5214-4099-B7EA-B48E3472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F0FDD-E70B-EAE9-9567-1B7C1339E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657ED-0EEB-1C90-B828-239D9D969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93FD5-6894-0578-F7D7-E88FCB21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FB9D9-E15C-B292-E67A-D07A8462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D139C-BF70-8BC8-1935-50226A5B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8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309A3-F3FB-64CF-57A8-4CDAC25D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DF780-C53E-BBDA-F575-FF7768ABD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AF4C8-338E-382E-DD5C-71373025B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14750-3C50-4B9C-AF62-C50894D14D29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CB929-34D9-903E-3A4A-1FEE1D406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B9362-D330-F25B-D188-2BE7E474C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DE76A-D463-441D-BCB3-698EB406D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19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DB7EF-C8D6-A422-20F8-15BAC505E450}"/>
              </a:ext>
            </a:extLst>
          </p:cNvPr>
          <p:cNvSpPr/>
          <p:nvPr/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0029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AD972-8B4C-36F8-6113-D3C0B268F91B}"/>
              </a:ext>
            </a:extLst>
          </p:cNvPr>
          <p:cNvSpPr txBox="1"/>
          <p:nvPr/>
        </p:nvSpPr>
        <p:spPr>
          <a:xfrm>
            <a:off x="402844" y="5385133"/>
            <a:ext cx="11213768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99854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n>
                  <a:solidFill>
                    <a:srgbClr val="998546"/>
                  </a:solidFill>
                </a:ln>
                <a:solidFill>
                  <a:srgbClr val="998546"/>
                </a:solidFill>
              </a:rPr>
              <a:t>“Empathy – Belonging, Respect, Citizenship”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059487D-E35A-D167-80A2-85F9534D9D7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2998" y="3299391"/>
            <a:ext cx="11277850" cy="1477328"/>
          </a:xfrm>
          <a:prstGeom prst="rect">
            <a:avLst/>
          </a:prstGeom>
          <a:noFill/>
          <a:ln w="38100">
            <a:solidFill>
              <a:srgbClr val="998546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/>
              <a:t>Assembly – Week Beginning 11</a:t>
            </a:r>
            <a:r>
              <a:rPr lang="en-GB" sz="4000" baseline="30000" dirty="0"/>
              <a:t>th</a:t>
            </a:r>
            <a:r>
              <a:rPr lang="en-GB" sz="4000" dirty="0"/>
              <a:t> September 2023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02001A5-B943-03F2-7D48-8FF1B4C58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90" y="291402"/>
            <a:ext cx="3519208" cy="2340621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67083477-E370-4532-99E0-926C5F6658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DD134962-F3B0-4DC5-BC77-BBD2B1BB49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C98BB6-EF39-4223-8C5F-37A61B191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470" y="457204"/>
            <a:ext cx="2180128" cy="23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5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76E6-699C-D4CC-51E6-10FA007B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Image preview">
            <a:extLst>
              <a:ext uri="{FF2B5EF4-FFF2-40B4-BE49-F238E27FC236}">
                <a16:creationId xmlns:a16="http://schemas.microsoft.com/office/drawing/2014/main" id="{68984C0E-C5D2-A64E-C7EE-DAEBE7DE0B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0" b="29726"/>
          <a:stretch/>
        </p:blipFill>
        <p:spPr bwMode="auto">
          <a:xfrm>
            <a:off x="170822" y="301904"/>
            <a:ext cx="3811822" cy="27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preview">
            <a:extLst>
              <a:ext uri="{FF2B5EF4-FFF2-40B4-BE49-F238E27FC236}">
                <a16:creationId xmlns:a16="http://schemas.microsoft.com/office/drawing/2014/main" id="{3456ACF3-8B5D-002C-78AE-C09F0545F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4" b="33506"/>
          <a:stretch/>
        </p:blipFill>
        <p:spPr bwMode="auto">
          <a:xfrm>
            <a:off x="1726659" y="3228375"/>
            <a:ext cx="5199578" cy="332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preview">
            <a:extLst>
              <a:ext uri="{FF2B5EF4-FFF2-40B4-BE49-F238E27FC236}">
                <a16:creationId xmlns:a16="http://schemas.microsoft.com/office/drawing/2014/main" id="{897763ED-192C-EF23-F542-94D4CD57D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b="28620"/>
          <a:stretch/>
        </p:blipFill>
        <p:spPr bwMode="auto">
          <a:xfrm>
            <a:off x="4326448" y="365125"/>
            <a:ext cx="3539095" cy="26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preview">
            <a:extLst>
              <a:ext uri="{FF2B5EF4-FFF2-40B4-BE49-F238E27FC236}">
                <a16:creationId xmlns:a16="http://schemas.microsoft.com/office/drawing/2014/main" id="{65F4C2FB-F56D-2654-FE02-B030C5B24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0" b="13590"/>
          <a:stretch/>
        </p:blipFill>
        <p:spPr bwMode="auto">
          <a:xfrm>
            <a:off x="7993942" y="365125"/>
            <a:ext cx="4198058" cy="60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06AAA-307B-22CE-AF10-6E14CD40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27515" y="-591458"/>
            <a:ext cx="14906731" cy="13072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84A70-12A5-B1A5-FBC9-B77A4F14F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Image preview">
            <a:extLst>
              <a:ext uri="{FF2B5EF4-FFF2-40B4-BE49-F238E27FC236}">
                <a16:creationId xmlns:a16="http://schemas.microsoft.com/office/drawing/2014/main" id="{7334FB54-593A-C7DA-2C80-AC16D95F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33" y="181655"/>
            <a:ext cx="8641583" cy="649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heart in a chat bubble&#10;&#10;Description automatically generated">
            <a:extLst>
              <a:ext uri="{FF2B5EF4-FFF2-40B4-BE49-F238E27FC236}">
                <a16:creationId xmlns:a16="http://schemas.microsoft.com/office/drawing/2014/main" id="{989C8CEA-2DD2-9EB0-7953-475DCB3B0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44" y="417099"/>
            <a:ext cx="2180128" cy="23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39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97CD-04BC-A3BE-A919-23DA632B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Image preview">
            <a:extLst>
              <a:ext uri="{FF2B5EF4-FFF2-40B4-BE49-F238E27FC236}">
                <a16:creationId xmlns:a16="http://schemas.microsoft.com/office/drawing/2014/main" id="{9317213B-2AE0-96DC-F438-7730A030EC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25" y="263115"/>
            <a:ext cx="8424806" cy="63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D671C04F-80F8-416F-C6F3-D49B030E06C6}"/>
              </a:ext>
            </a:extLst>
          </p:cNvPr>
          <p:cNvSpPr/>
          <p:nvPr/>
        </p:nvSpPr>
        <p:spPr>
          <a:xfrm>
            <a:off x="1446962" y="1950720"/>
            <a:ext cx="1748413" cy="2018379"/>
          </a:xfrm>
          <a:prstGeom prst="fram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5ED999DA-942B-9AF6-B575-BE79BD7D0386}"/>
              </a:ext>
            </a:extLst>
          </p:cNvPr>
          <p:cNvSpPr/>
          <p:nvPr/>
        </p:nvSpPr>
        <p:spPr>
          <a:xfrm>
            <a:off x="6096000" y="1560509"/>
            <a:ext cx="4040375" cy="2018379"/>
          </a:xfrm>
          <a:prstGeom prst="fram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8F04-6A1C-2156-3BE7-FC8165A4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Image preview">
            <a:extLst>
              <a:ext uri="{FF2B5EF4-FFF2-40B4-BE49-F238E27FC236}">
                <a16:creationId xmlns:a16="http://schemas.microsoft.com/office/drawing/2014/main" id="{810A971F-97A0-688F-DCA2-805D156E7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7" y="365125"/>
            <a:ext cx="5985233" cy="44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preview">
            <a:extLst>
              <a:ext uri="{FF2B5EF4-FFF2-40B4-BE49-F238E27FC236}">
                <a16:creationId xmlns:a16="http://schemas.microsoft.com/office/drawing/2014/main" id="{CCE7C8A4-6E3F-903D-1086-0B8F28894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32" y="1764688"/>
            <a:ext cx="5786468" cy="472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252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9081-4AAF-F415-B147-094B1C83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663840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2290" name="Picture 2" descr="Image preview">
            <a:extLst>
              <a:ext uri="{FF2B5EF4-FFF2-40B4-BE49-F238E27FC236}">
                <a16:creationId xmlns:a16="http://schemas.microsoft.com/office/drawing/2014/main" id="{D59A9CE9-9E40-8216-AA10-C7C656D642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580" y="264366"/>
            <a:ext cx="4756839" cy="63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14D9287B-4734-C939-6E09-00FD775781EB}"/>
              </a:ext>
            </a:extLst>
          </p:cNvPr>
          <p:cNvSpPr/>
          <p:nvPr/>
        </p:nvSpPr>
        <p:spPr>
          <a:xfrm>
            <a:off x="6143201" y="1361122"/>
            <a:ext cx="810877" cy="1001325"/>
          </a:xfrm>
          <a:prstGeom prst="fram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3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AA67-505E-EE0D-FFA2-B6AE6353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Image preview">
            <a:extLst>
              <a:ext uri="{FF2B5EF4-FFF2-40B4-BE49-F238E27FC236}">
                <a16:creationId xmlns:a16="http://schemas.microsoft.com/office/drawing/2014/main" id="{24A6851B-DD84-5302-BC71-A4C1FA953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9" b="37230"/>
          <a:stretch/>
        </p:blipFill>
        <p:spPr bwMode="auto">
          <a:xfrm>
            <a:off x="532565" y="140677"/>
            <a:ext cx="5446501" cy="42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61CDA-D1A7-1DD9-8E2E-0B92FADF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489" y="2270926"/>
            <a:ext cx="6080833" cy="40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BAFF-7B83-A5A2-961D-79612229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9338" cy="1325563"/>
          </a:xfrm>
        </p:spPr>
        <p:txBody>
          <a:bodyPr/>
          <a:lstStyle/>
          <a:p>
            <a:r>
              <a:rPr lang="en-GB" dirty="0"/>
              <a:t>“Call out your mates!” “Leave only footprints!”</a:t>
            </a:r>
          </a:p>
        </p:txBody>
      </p:sp>
      <p:pic>
        <p:nvPicPr>
          <p:cNvPr id="14340" name="Picture 4" descr="Dalai Lama XIV Quote: “Follow the three R’s: – Respect for self ...">
            <a:extLst>
              <a:ext uri="{FF2B5EF4-FFF2-40B4-BE49-F238E27FC236}">
                <a16:creationId xmlns:a16="http://schemas.microsoft.com/office/drawing/2014/main" id="{72CE35D9-5827-DE00-BD75-1E5E8698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8" y="1505003"/>
            <a:ext cx="9578963" cy="538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24FBF-D0DB-1C9C-A159-053E22F09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02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DB7EF-C8D6-A422-20F8-15BAC505E450}"/>
              </a:ext>
            </a:extLst>
          </p:cNvPr>
          <p:cNvSpPr/>
          <p:nvPr/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0029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059487D-E35A-D167-80A2-85F9534D9D7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9379" y="3030476"/>
            <a:ext cx="10413242" cy="1754326"/>
          </a:xfrm>
          <a:prstGeom prst="rect">
            <a:avLst/>
          </a:prstGeom>
          <a:noFill/>
          <a:ln w="38100">
            <a:solidFill>
              <a:srgbClr val="998546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Be Hardworking. Be respectful. </a:t>
            </a:r>
            <a:r>
              <a:rPr lang="en-GB" b="1" dirty="0"/>
              <a:t>Be kind</a:t>
            </a:r>
            <a:r>
              <a:rPr lang="en-GB" dirty="0"/>
              <a:t>.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02001A5-B943-03F2-7D48-8FF1B4C58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90" y="291402"/>
            <a:ext cx="3519208" cy="2340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DE163-B3B8-48D3-99FD-F3D7A88D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57" y="237018"/>
            <a:ext cx="2487384" cy="2536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C1F60-BD0E-4744-9DB9-3CCC8DB29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789" y="237018"/>
            <a:ext cx="2508690" cy="266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4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31" name="Rectangle 413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Live Report: Boardmasters Festival 2017 | Live | Clash Magazine">
            <a:extLst>
              <a:ext uri="{FF2B5EF4-FFF2-40B4-BE49-F238E27FC236}">
                <a16:creationId xmlns:a16="http://schemas.microsoft.com/office/drawing/2014/main" id="{87912FEC-6DB2-6379-E362-1FFC6C8B3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3" r="26066" b="-1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oardmasters reveals line-up for 2023 | TheFestivals">
            <a:extLst>
              <a:ext uri="{FF2B5EF4-FFF2-40B4-BE49-F238E27FC236}">
                <a16:creationId xmlns:a16="http://schemas.microsoft.com/office/drawing/2014/main" id="{E5AC8C8D-899F-0C10-AA66-FA92DA3E1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 r="-10" b="25576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>
            <a:extLst>
              <a:ext uri="{FF2B5EF4-FFF2-40B4-BE49-F238E27FC236}">
                <a16:creationId xmlns:a16="http://schemas.microsoft.com/office/drawing/2014/main" id="{8D9A55D0-92A6-9004-17F7-7F208CBBC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r="5235" b="3"/>
          <a:stretch/>
        </p:blipFill>
        <p:spPr bwMode="auto">
          <a:xfrm>
            <a:off x="1879042" y="3456432"/>
            <a:ext cx="6235865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33" name="Freeform: Shape 413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35" name="Freeform: Shape 413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A28C7-D6B5-6852-363C-DA8AFE80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>
                <a:latin typeface="+mj-lt"/>
                <a:ea typeface="+mj-ea"/>
                <a:cs typeface="+mj-cs"/>
              </a:rPr>
              <a:t>Boardmasters 2023</a:t>
            </a:r>
          </a:p>
        </p:txBody>
      </p: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9" name="Rectangle 413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1" name="Content Placeholder 4120">
            <a:extLst>
              <a:ext uri="{FF2B5EF4-FFF2-40B4-BE49-F238E27FC236}">
                <a16:creationId xmlns:a16="http://schemas.microsoft.com/office/drawing/2014/main" id="{E119C89C-C6AE-1514-4F01-4C4A2368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392380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BB62-043D-1820-6F36-4B167E3B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4" name="Picture 6" descr="Boardmasters Festival from above (Cornwall, UK) : pics">
            <a:extLst>
              <a:ext uri="{FF2B5EF4-FFF2-40B4-BE49-F238E27FC236}">
                <a16:creationId xmlns:a16="http://schemas.microsoft.com/office/drawing/2014/main" id="{882DCAD3-ED66-7241-EC71-79A7F253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22250"/>
            <a:ext cx="9620250" cy="641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8A126-4A52-63E3-6A5F-06D47A92E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435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0936-52FF-B924-2495-A87F2FF7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6" descr="Boardmasters 2019 - Newquay Cornwall - Camping Perran Springs">
            <a:extLst>
              <a:ext uri="{FF2B5EF4-FFF2-40B4-BE49-F238E27FC236}">
                <a16:creationId xmlns:a16="http://schemas.microsoft.com/office/drawing/2014/main" id="{F8EEA59E-44A5-4A8E-08A0-F4F5A3B64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870"/>
          <a:stretch/>
        </p:blipFill>
        <p:spPr bwMode="auto">
          <a:xfrm>
            <a:off x="231111" y="365125"/>
            <a:ext cx="7611873" cy="4240404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3F5A37C-9EA0-A144-6CB0-AE59209577DB}"/>
              </a:ext>
            </a:extLst>
          </p:cNvPr>
          <p:cNvSpPr/>
          <p:nvPr/>
        </p:nvSpPr>
        <p:spPr>
          <a:xfrm>
            <a:off x="5285433" y="855450"/>
            <a:ext cx="1988569" cy="1270701"/>
          </a:xfrm>
          <a:prstGeom prst="fram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58597F7-D9E0-902D-8645-172A38AD6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3169" y="2235356"/>
            <a:ext cx="82864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E4D8-A767-6336-B720-17027D87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E5F5F-08AB-0D46-0C39-501B3419B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AFF88-1EC1-A486-407F-12453D42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52387"/>
            <a:ext cx="86677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9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BA1E-58C7-2AB0-8303-8A95A6F4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44FA7054-41A7-220E-D798-AA84377DFB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972" r="-991" b="16245"/>
          <a:stretch/>
        </p:blipFill>
        <p:spPr bwMode="auto">
          <a:xfrm>
            <a:off x="6257137" y="1150131"/>
            <a:ext cx="5096663" cy="48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preview">
            <a:extLst>
              <a:ext uri="{FF2B5EF4-FFF2-40B4-BE49-F238E27FC236}">
                <a16:creationId xmlns:a16="http://schemas.microsoft.com/office/drawing/2014/main" id="{AC20ED79-5687-69F6-2AEF-B559E098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9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61733-A8CD-3803-FDB6-8AD51F8C0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F571C229-0245-448D-DD1B-9AAE9EDE4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652" r="1741" b="21111"/>
          <a:stretch/>
        </p:blipFill>
        <p:spPr bwMode="auto">
          <a:xfrm>
            <a:off x="434975" y="365124"/>
            <a:ext cx="5126810" cy="612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1DB95F1E-085D-8FA0-C210-BB110452E8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9" r="-293" b="21233"/>
          <a:stretch/>
        </p:blipFill>
        <p:spPr bwMode="auto">
          <a:xfrm>
            <a:off x="6551120" y="365125"/>
            <a:ext cx="506539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8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CD42-D47B-688F-185E-9BA26F62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4" name="Picture 6" descr="Image preview">
            <a:extLst>
              <a:ext uri="{FF2B5EF4-FFF2-40B4-BE49-F238E27FC236}">
                <a16:creationId xmlns:a16="http://schemas.microsoft.com/office/drawing/2014/main" id="{8DBA99B1-D4FE-DA4A-4345-834BD545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57" y="-1441486"/>
            <a:ext cx="4099560" cy="88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6FE4E-EDBA-5B77-90FD-05A872C42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228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0A93E-A9DF-4197-A851-D11A01DC2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2A1365C-835A-CFCC-0F5D-33BEEF76A6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8" y="-454621"/>
            <a:ext cx="5238272" cy="113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preview">
            <a:extLst>
              <a:ext uri="{FF2B5EF4-FFF2-40B4-BE49-F238E27FC236}">
                <a16:creationId xmlns:a16="http://schemas.microsoft.com/office/drawing/2014/main" id="{17371C63-EAFE-6DFB-A1D3-30505B1B0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13500" b="20250"/>
          <a:stretch/>
        </p:blipFill>
        <p:spPr bwMode="auto">
          <a:xfrm>
            <a:off x="6695125" y="800098"/>
            <a:ext cx="4658675" cy="54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78E91657-5D45-362A-5544-C277450E606B}"/>
              </a:ext>
            </a:extLst>
          </p:cNvPr>
          <p:cNvSpPr/>
          <p:nvPr/>
        </p:nvSpPr>
        <p:spPr>
          <a:xfrm>
            <a:off x="243840" y="1950720"/>
            <a:ext cx="6065522" cy="2941320"/>
          </a:xfrm>
          <a:prstGeom prst="fram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7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50310C73553146AF10C956F958A195" ma:contentTypeVersion="12" ma:contentTypeDescription="Create a new document." ma:contentTypeScope="" ma:versionID="6dd5df56472ac96579fbd46c8cdebdb1">
  <xsd:schema xmlns:xsd="http://www.w3.org/2001/XMLSchema" xmlns:xs="http://www.w3.org/2001/XMLSchema" xmlns:p="http://schemas.microsoft.com/office/2006/metadata/properties" xmlns:ns2="9acd651e-f313-4504-9e9f-4c9c650e6971" xmlns:ns3="523c0e46-0f6d-464e-af02-306b4144e2ae" targetNamespace="http://schemas.microsoft.com/office/2006/metadata/properties" ma:root="true" ma:fieldsID="db34cf5c2ec93451d4236fc9b6bcb7ee" ns2:_="" ns3:_="">
    <xsd:import namespace="9acd651e-f313-4504-9e9f-4c9c650e6971"/>
    <xsd:import namespace="523c0e46-0f6d-464e-af02-306b4144e2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d651e-f313-4504-9e9f-4c9c650e6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9869dbf-067f-489a-80e4-9e57c3423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c0e46-0f6d-464e-af02-306b4144e2a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e2161dc-dc24-4fff-993e-45c166e1c12a}" ma:internalName="TaxCatchAll" ma:showField="CatchAllData" ma:web="523c0e46-0f6d-464e-af02-306b4144e2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3c0e46-0f6d-464e-af02-306b4144e2ae" xsi:nil="true"/>
    <lcf76f155ced4ddcb4097134ff3c332f xmlns="9acd651e-f313-4504-9e9f-4c9c650e69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378E31-0168-4A87-A592-CE030E0AB9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cd651e-f313-4504-9e9f-4c9c650e6971"/>
    <ds:schemaRef ds:uri="523c0e46-0f6d-464e-af02-306b4144e2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BF7BC0-176F-458D-8A82-F5CD652331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428D37-1F3E-4D75-A6BF-4BCAEEAF031F}">
  <ds:schemaRefs>
    <ds:schemaRef ds:uri="http://schemas.microsoft.com/office/2006/metadata/properties"/>
    <ds:schemaRef ds:uri="http://schemas.microsoft.com/office/infopath/2007/PartnerControls"/>
    <ds:schemaRef ds:uri="523c0e46-0f6d-464e-af02-306b4144e2ae"/>
    <ds:schemaRef ds:uri="9acd651e-f313-4504-9e9f-4c9c650e69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176</Words>
  <Application>Microsoft Office PowerPoint</Application>
  <PresentationFormat>Widescreen</PresentationFormat>
  <Paragraphs>19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Assembly – Week Beginning 11th September 2023 </vt:lpstr>
      <vt:lpstr>Boardmasters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“Call out your mates!” “Leave only footprints!”</vt:lpstr>
      <vt:lpstr>Be Hardworking. Be respectful. Be kind.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Patterson</dc:creator>
  <cp:lastModifiedBy>Adrian Colman</cp:lastModifiedBy>
  <cp:revision>17</cp:revision>
  <cp:lastPrinted>2023-09-11T15:22:03Z</cp:lastPrinted>
  <dcterms:created xsi:type="dcterms:W3CDTF">2022-09-09T15:01:12Z</dcterms:created>
  <dcterms:modified xsi:type="dcterms:W3CDTF">2024-04-24T14:07:08Z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0x010100F650310C73553146AF10C956F958A195</vt:lpwstr>
  </property>
</Properties>
</file>