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316" r:id="rId6"/>
    <p:sldId id="317" r:id="rId7"/>
    <p:sldId id="302" r:id="rId8"/>
    <p:sldId id="300" r:id="rId9"/>
    <p:sldId id="306" r:id="rId10"/>
    <p:sldId id="307" r:id="rId11"/>
    <p:sldId id="310" r:id="rId12"/>
    <p:sldId id="31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AD4D1F-40FF-28EF-14C3-27FA9ED1EB2D}" v="4" dt="2024-04-23T14:30:55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Lopez" userId="5ba3babe-072a-453d-91d9-2417df98872c" providerId="ADAL" clId="{1D4F74D1-75CD-437E-951B-5FDE8F5F9A75}"/>
    <pc:docChg chg="undo custSel addSld delSld modSld">
      <pc:chgData name="Miguel Lopez" userId="5ba3babe-072a-453d-91d9-2417df98872c" providerId="ADAL" clId="{1D4F74D1-75CD-437E-951B-5FDE8F5F9A75}" dt="2024-03-14T09:25:50.109" v="291" actId="47"/>
      <pc:docMkLst>
        <pc:docMk/>
      </pc:docMkLst>
      <pc:sldChg chg="addSp modSp mod">
        <pc:chgData name="Miguel Lopez" userId="5ba3babe-072a-453d-91d9-2417df98872c" providerId="ADAL" clId="{1D4F74D1-75CD-437E-951B-5FDE8F5F9A75}" dt="2024-03-14T09:14:37.350" v="88" actId="20577"/>
        <pc:sldMkLst>
          <pc:docMk/>
          <pc:sldMk cId="4178513022" sldId="266"/>
        </pc:sldMkLst>
        <pc:spChg chg="add mod">
          <ac:chgData name="Miguel Lopez" userId="5ba3babe-072a-453d-91d9-2417df98872c" providerId="ADAL" clId="{1D4F74D1-75CD-437E-951B-5FDE8F5F9A75}" dt="2024-03-14T09:13:16.050" v="1" actId="14100"/>
          <ac:spMkLst>
            <pc:docMk/>
            <pc:sldMk cId="4178513022" sldId="266"/>
            <ac:spMk id="2" creationId="{1B79AA47-2643-2686-4FD6-7C4A310ED3DE}"/>
          </ac:spMkLst>
        </pc:spChg>
        <pc:spChg chg="mod">
          <ac:chgData name="Miguel Lopez" userId="5ba3babe-072a-453d-91d9-2417df98872c" providerId="ADAL" clId="{1D4F74D1-75CD-437E-951B-5FDE8F5F9A75}" dt="2024-03-14T09:13:30.426" v="11" actId="20577"/>
          <ac:spMkLst>
            <pc:docMk/>
            <pc:sldMk cId="4178513022" sldId="266"/>
            <ac:spMk id="5" creationId="{0EA69F0D-0902-F0BE-EF98-274375B70D72}"/>
          </ac:spMkLst>
        </pc:spChg>
        <pc:spChg chg="mod">
          <ac:chgData name="Miguel Lopez" userId="5ba3babe-072a-453d-91d9-2417df98872c" providerId="ADAL" clId="{1D4F74D1-75CD-437E-951B-5FDE8F5F9A75}" dt="2024-03-14T09:14:37.350" v="88" actId="20577"/>
          <ac:spMkLst>
            <pc:docMk/>
            <pc:sldMk cId="4178513022" sldId="266"/>
            <ac:spMk id="8" creationId="{9C709AF2-A975-C21E-A363-C5867F946F9B}"/>
          </ac:spMkLst>
        </pc:spChg>
      </pc:sldChg>
      <pc:sldChg chg="modSp del mod">
        <pc:chgData name="Miguel Lopez" userId="5ba3babe-072a-453d-91d9-2417df98872c" providerId="ADAL" clId="{1D4F74D1-75CD-437E-951B-5FDE8F5F9A75}" dt="2024-03-14T09:25:50.109" v="291" actId="47"/>
        <pc:sldMkLst>
          <pc:docMk/>
          <pc:sldMk cId="1205639161" sldId="291"/>
        </pc:sldMkLst>
        <pc:spChg chg="mod">
          <ac:chgData name="Miguel Lopez" userId="5ba3babe-072a-453d-91d9-2417df98872c" providerId="ADAL" clId="{1D4F74D1-75CD-437E-951B-5FDE8F5F9A75}" dt="2024-03-14T09:25:44.280" v="290" actId="20577"/>
          <ac:spMkLst>
            <pc:docMk/>
            <pc:sldMk cId="1205639161" sldId="291"/>
            <ac:spMk id="8" creationId="{7E953F05-7515-F22B-30FB-45260AB73C8D}"/>
          </ac:spMkLst>
        </pc:spChg>
      </pc:sldChg>
      <pc:sldChg chg="del">
        <pc:chgData name="Miguel Lopez" userId="5ba3babe-072a-453d-91d9-2417df98872c" providerId="ADAL" clId="{1D4F74D1-75CD-437E-951B-5FDE8F5F9A75}" dt="2024-03-14T09:22:37.623" v="245" actId="47"/>
        <pc:sldMkLst>
          <pc:docMk/>
          <pc:sldMk cId="2905073013" sldId="294"/>
        </pc:sldMkLst>
      </pc:sldChg>
      <pc:sldChg chg="del">
        <pc:chgData name="Miguel Lopez" userId="5ba3babe-072a-453d-91d9-2417df98872c" providerId="ADAL" clId="{1D4F74D1-75CD-437E-951B-5FDE8F5F9A75}" dt="2024-03-14T09:20:07.657" v="217" actId="47"/>
        <pc:sldMkLst>
          <pc:docMk/>
          <pc:sldMk cId="1447141849" sldId="299"/>
        </pc:sldMkLst>
      </pc:sldChg>
      <pc:sldChg chg="addSp modSp mod">
        <pc:chgData name="Miguel Lopez" userId="5ba3babe-072a-453d-91d9-2417df98872c" providerId="ADAL" clId="{1D4F74D1-75CD-437E-951B-5FDE8F5F9A75}" dt="2024-03-14T09:22:14.949" v="244" actId="20577"/>
        <pc:sldMkLst>
          <pc:docMk/>
          <pc:sldMk cId="2902887932" sldId="300"/>
        </pc:sldMkLst>
        <pc:spChg chg="add mod">
          <ac:chgData name="Miguel Lopez" userId="5ba3babe-072a-453d-91d9-2417df98872c" providerId="ADAL" clId="{1D4F74D1-75CD-437E-951B-5FDE8F5F9A75}" dt="2024-03-14T09:20:56.887" v="226" actId="14100"/>
          <ac:spMkLst>
            <pc:docMk/>
            <pc:sldMk cId="2902887932" sldId="300"/>
            <ac:spMk id="2" creationId="{ECBDAEF6-26B8-331C-C762-CFE045CEEB74}"/>
          </ac:spMkLst>
        </pc:spChg>
        <pc:spChg chg="add mod">
          <ac:chgData name="Miguel Lopez" userId="5ba3babe-072a-453d-91d9-2417df98872c" providerId="ADAL" clId="{1D4F74D1-75CD-437E-951B-5FDE8F5F9A75}" dt="2024-03-14T09:21:16.872" v="229" actId="1076"/>
          <ac:spMkLst>
            <pc:docMk/>
            <pc:sldMk cId="2902887932" sldId="300"/>
            <ac:spMk id="3" creationId="{E1E96F68-5C29-6BFA-9B24-E0A1116D52F1}"/>
          </ac:spMkLst>
        </pc:spChg>
        <pc:spChg chg="mod">
          <ac:chgData name="Miguel Lopez" userId="5ba3babe-072a-453d-91d9-2417df98872c" providerId="ADAL" clId="{1D4F74D1-75CD-437E-951B-5FDE8F5F9A75}" dt="2024-03-14T09:20:30.859" v="222" actId="20577"/>
          <ac:spMkLst>
            <pc:docMk/>
            <pc:sldMk cId="2902887932" sldId="300"/>
            <ac:spMk id="4" creationId="{01701EEF-E1FD-DE91-E16E-4691334DAC03}"/>
          </ac:spMkLst>
        </pc:spChg>
        <pc:spChg chg="mod">
          <ac:chgData name="Miguel Lopez" userId="5ba3babe-072a-453d-91d9-2417df98872c" providerId="ADAL" clId="{1D4F74D1-75CD-437E-951B-5FDE8F5F9A75}" dt="2024-03-14T09:22:14.949" v="244" actId="20577"/>
          <ac:spMkLst>
            <pc:docMk/>
            <pc:sldMk cId="2902887932" sldId="300"/>
            <ac:spMk id="5" creationId="{97AFA40F-CA5A-230C-816F-0ED83E7501F6}"/>
          </ac:spMkLst>
        </pc:spChg>
        <pc:spChg chg="add mod">
          <ac:chgData name="Miguel Lopez" userId="5ba3babe-072a-453d-91d9-2417df98872c" providerId="ADAL" clId="{1D4F74D1-75CD-437E-951B-5FDE8F5F9A75}" dt="2024-03-14T09:21:27.256" v="231" actId="1076"/>
          <ac:spMkLst>
            <pc:docMk/>
            <pc:sldMk cId="2902887932" sldId="300"/>
            <ac:spMk id="7" creationId="{8F812715-5C59-9B23-3A0F-8641FF237E3D}"/>
          </ac:spMkLst>
        </pc:spChg>
        <pc:spChg chg="add mod">
          <ac:chgData name="Miguel Lopez" userId="5ba3babe-072a-453d-91d9-2417df98872c" providerId="ADAL" clId="{1D4F74D1-75CD-437E-951B-5FDE8F5F9A75}" dt="2024-03-14T09:21:39.303" v="234" actId="14100"/>
          <ac:spMkLst>
            <pc:docMk/>
            <pc:sldMk cId="2902887932" sldId="300"/>
            <ac:spMk id="8" creationId="{4E2A1CF6-3763-A4AD-8466-3A448664B73C}"/>
          </ac:spMkLst>
        </pc:spChg>
        <pc:spChg chg="add mod">
          <ac:chgData name="Miguel Lopez" userId="5ba3babe-072a-453d-91d9-2417df98872c" providerId="ADAL" clId="{1D4F74D1-75CD-437E-951B-5FDE8F5F9A75}" dt="2024-03-14T09:21:54.640" v="239" actId="14100"/>
          <ac:spMkLst>
            <pc:docMk/>
            <pc:sldMk cId="2902887932" sldId="300"/>
            <ac:spMk id="9" creationId="{A64AC472-64D1-80F0-B718-A1050B5EAEE4}"/>
          </ac:spMkLst>
        </pc:spChg>
      </pc:sldChg>
      <pc:sldChg chg="addSp modSp mod">
        <pc:chgData name="Miguel Lopez" userId="5ba3babe-072a-453d-91d9-2417df98872c" providerId="ADAL" clId="{1D4F74D1-75CD-437E-951B-5FDE8F5F9A75}" dt="2024-03-14T09:19:45.438" v="215" actId="14100"/>
        <pc:sldMkLst>
          <pc:docMk/>
          <pc:sldMk cId="2722751759" sldId="302"/>
        </pc:sldMkLst>
        <pc:spChg chg="add mod">
          <ac:chgData name="Miguel Lopez" userId="5ba3babe-072a-453d-91d9-2417df98872c" providerId="ADAL" clId="{1D4F74D1-75CD-437E-951B-5FDE8F5F9A75}" dt="2024-03-14T09:18:45.405" v="199" actId="1076"/>
          <ac:spMkLst>
            <pc:docMk/>
            <pc:sldMk cId="2722751759" sldId="302"/>
            <ac:spMk id="2" creationId="{5CCFEC1C-2DEB-4684-84DC-D816EDB70244}"/>
          </ac:spMkLst>
        </pc:spChg>
        <pc:spChg chg="mod">
          <ac:chgData name="Miguel Lopez" userId="5ba3babe-072a-453d-91d9-2417df98872c" providerId="ADAL" clId="{1D4F74D1-75CD-437E-951B-5FDE8F5F9A75}" dt="2024-03-14T09:18:26.280" v="194" actId="20577"/>
          <ac:spMkLst>
            <pc:docMk/>
            <pc:sldMk cId="2722751759" sldId="302"/>
            <ac:spMk id="4" creationId="{01701EEF-E1FD-DE91-E16E-4691334DAC03}"/>
          </ac:spMkLst>
        </pc:spChg>
        <pc:spChg chg="mod">
          <ac:chgData name="Miguel Lopez" userId="5ba3babe-072a-453d-91d9-2417df98872c" providerId="ADAL" clId="{1D4F74D1-75CD-437E-951B-5FDE8F5F9A75}" dt="2024-03-14T09:18:32.075" v="197" actId="20577"/>
          <ac:spMkLst>
            <pc:docMk/>
            <pc:sldMk cId="2722751759" sldId="302"/>
            <ac:spMk id="5" creationId="{97AFA40F-CA5A-230C-816F-0ED83E7501F6}"/>
          </ac:spMkLst>
        </pc:spChg>
        <pc:spChg chg="add mod">
          <ac:chgData name="Miguel Lopez" userId="5ba3babe-072a-453d-91d9-2417df98872c" providerId="ADAL" clId="{1D4F74D1-75CD-437E-951B-5FDE8F5F9A75}" dt="2024-03-14T09:18:51.597" v="201" actId="1076"/>
          <ac:spMkLst>
            <pc:docMk/>
            <pc:sldMk cId="2722751759" sldId="302"/>
            <ac:spMk id="6" creationId="{1C875A82-C1D3-34E0-3A47-85CFE6B9DE54}"/>
          </ac:spMkLst>
        </pc:spChg>
        <pc:spChg chg="add mod">
          <ac:chgData name="Miguel Lopez" userId="5ba3babe-072a-453d-91d9-2417df98872c" providerId="ADAL" clId="{1D4F74D1-75CD-437E-951B-5FDE8F5F9A75}" dt="2024-03-14T09:19:00.509" v="204" actId="14100"/>
          <ac:spMkLst>
            <pc:docMk/>
            <pc:sldMk cId="2722751759" sldId="302"/>
            <ac:spMk id="8" creationId="{94E5C2D0-2F42-8084-18EE-D555FA33006A}"/>
          </ac:spMkLst>
        </pc:spChg>
        <pc:spChg chg="add mod">
          <ac:chgData name="Miguel Lopez" userId="5ba3babe-072a-453d-91d9-2417df98872c" providerId="ADAL" clId="{1D4F74D1-75CD-437E-951B-5FDE8F5F9A75}" dt="2024-03-14T09:19:11.485" v="206" actId="1076"/>
          <ac:spMkLst>
            <pc:docMk/>
            <pc:sldMk cId="2722751759" sldId="302"/>
            <ac:spMk id="9" creationId="{321BF9F6-3EAC-1B13-DEDF-F81C598F38ED}"/>
          </ac:spMkLst>
        </pc:spChg>
        <pc:spChg chg="add mod">
          <ac:chgData name="Miguel Lopez" userId="5ba3babe-072a-453d-91d9-2417df98872c" providerId="ADAL" clId="{1D4F74D1-75CD-437E-951B-5FDE8F5F9A75}" dt="2024-03-14T09:19:23.157" v="210" actId="14100"/>
          <ac:spMkLst>
            <pc:docMk/>
            <pc:sldMk cId="2722751759" sldId="302"/>
            <ac:spMk id="10" creationId="{1D2F91E7-3F9E-6502-3B0A-FD0178755772}"/>
          </ac:spMkLst>
        </pc:spChg>
        <pc:spChg chg="add mod">
          <ac:chgData name="Miguel Lopez" userId="5ba3babe-072a-453d-91d9-2417df98872c" providerId="ADAL" clId="{1D4F74D1-75CD-437E-951B-5FDE8F5F9A75}" dt="2024-03-14T09:19:36.750" v="212" actId="1076"/>
          <ac:spMkLst>
            <pc:docMk/>
            <pc:sldMk cId="2722751759" sldId="302"/>
            <ac:spMk id="11" creationId="{78F26987-3A0F-523A-B3E9-AE52A901F04F}"/>
          </ac:spMkLst>
        </pc:spChg>
        <pc:spChg chg="add mod">
          <ac:chgData name="Miguel Lopez" userId="5ba3babe-072a-453d-91d9-2417df98872c" providerId="ADAL" clId="{1D4F74D1-75CD-437E-951B-5FDE8F5F9A75}" dt="2024-03-14T09:19:45.438" v="215" actId="14100"/>
          <ac:spMkLst>
            <pc:docMk/>
            <pc:sldMk cId="2722751759" sldId="302"/>
            <ac:spMk id="12" creationId="{989C9BF8-A44A-1AFF-EE7D-F37EBFEFF2D8}"/>
          </ac:spMkLst>
        </pc:spChg>
      </pc:sldChg>
      <pc:sldChg chg="del">
        <pc:chgData name="Miguel Lopez" userId="5ba3babe-072a-453d-91d9-2417df98872c" providerId="ADAL" clId="{1D4F74D1-75CD-437E-951B-5FDE8F5F9A75}" dt="2024-03-14T09:19:56.559" v="216" actId="47"/>
        <pc:sldMkLst>
          <pc:docMk/>
          <pc:sldMk cId="1811560447" sldId="304"/>
        </pc:sldMkLst>
      </pc:sldChg>
      <pc:sldChg chg="modSp add del mod">
        <pc:chgData name="Miguel Lopez" userId="5ba3babe-072a-453d-91d9-2417df98872c" providerId="ADAL" clId="{1D4F74D1-75CD-437E-951B-5FDE8F5F9A75}" dt="2024-03-14T09:23:40.758" v="256" actId="6549"/>
        <pc:sldMkLst>
          <pc:docMk/>
          <pc:sldMk cId="1379645074" sldId="306"/>
        </pc:sldMkLst>
        <pc:spChg chg="mod">
          <ac:chgData name="Miguel Lopez" userId="5ba3babe-072a-453d-91d9-2417df98872c" providerId="ADAL" clId="{1D4F74D1-75CD-437E-951B-5FDE8F5F9A75}" dt="2024-03-14T09:23:40.758" v="256" actId="6549"/>
          <ac:spMkLst>
            <pc:docMk/>
            <pc:sldMk cId="1379645074" sldId="306"/>
            <ac:spMk id="6" creationId="{B0D1634D-F718-3515-25C5-925CAFCE39B1}"/>
          </ac:spMkLst>
        </pc:spChg>
      </pc:sldChg>
      <pc:sldChg chg="modSp mod">
        <pc:chgData name="Miguel Lopez" userId="5ba3babe-072a-453d-91d9-2417df98872c" providerId="ADAL" clId="{1D4F74D1-75CD-437E-951B-5FDE8F5F9A75}" dt="2024-03-14T09:23:58.558" v="263" actId="20577"/>
        <pc:sldMkLst>
          <pc:docMk/>
          <pc:sldMk cId="4022377182" sldId="307"/>
        </pc:sldMkLst>
        <pc:spChg chg="mod">
          <ac:chgData name="Miguel Lopez" userId="5ba3babe-072a-453d-91d9-2417df98872c" providerId="ADAL" clId="{1D4F74D1-75CD-437E-951B-5FDE8F5F9A75}" dt="2024-03-14T09:23:58.558" v="263" actId="20577"/>
          <ac:spMkLst>
            <pc:docMk/>
            <pc:sldMk cId="4022377182" sldId="307"/>
            <ac:spMk id="6" creationId="{B0D1634D-F718-3515-25C5-925CAFCE39B1}"/>
          </ac:spMkLst>
        </pc:spChg>
      </pc:sldChg>
      <pc:sldChg chg="modSp del mod">
        <pc:chgData name="Miguel Lopez" userId="5ba3babe-072a-453d-91d9-2417df98872c" providerId="ADAL" clId="{1D4F74D1-75CD-437E-951B-5FDE8F5F9A75}" dt="2024-03-14T09:24:23.590" v="270" actId="47"/>
        <pc:sldMkLst>
          <pc:docMk/>
          <pc:sldMk cId="1029876637" sldId="308"/>
        </pc:sldMkLst>
        <pc:spChg chg="mod">
          <ac:chgData name="Miguel Lopez" userId="5ba3babe-072a-453d-91d9-2417df98872c" providerId="ADAL" clId="{1D4F74D1-75CD-437E-951B-5FDE8F5F9A75}" dt="2024-03-14T09:24:11.246" v="269" actId="20577"/>
          <ac:spMkLst>
            <pc:docMk/>
            <pc:sldMk cId="1029876637" sldId="308"/>
            <ac:spMk id="6" creationId="{B0D1634D-F718-3515-25C5-925CAFCE39B1}"/>
          </ac:spMkLst>
        </pc:spChg>
      </pc:sldChg>
      <pc:sldChg chg="modSp del mod">
        <pc:chgData name="Miguel Lopez" userId="5ba3babe-072a-453d-91d9-2417df98872c" providerId="ADAL" clId="{1D4F74D1-75CD-437E-951B-5FDE8F5F9A75}" dt="2024-03-14T09:24:35.904" v="276" actId="47"/>
        <pc:sldMkLst>
          <pc:docMk/>
          <pc:sldMk cId="3603773703" sldId="309"/>
        </pc:sldMkLst>
        <pc:spChg chg="mod">
          <ac:chgData name="Miguel Lopez" userId="5ba3babe-072a-453d-91d9-2417df98872c" providerId="ADAL" clId="{1D4F74D1-75CD-437E-951B-5FDE8F5F9A75}" dt="2024-03-14T09:24:27.990" v="275" actId="20577"/>
          <ac:spMkLst>
            <pc:docMk/>
            <pc:sldMk cId="3603773703" sldId="309"/>
            <ac:spMk id="6" creationId="{B0D1634D-F718-3515-25C5-925CAFCE39B1}"/>
          </ac:spMkLst>
        </pc:spChg>
      </pc:sldChg>
      <pc:sldChg chg="modSp mod">
        <pc:chgData name="Miguel Lopez" userId="5ba3babe-072a-453d-91d9-2417df98872c" providerId="ADAL" clId="{1D4F74D1-75CD-437E-951B-5FDE8F5F9A75}" dt="2024-03-14T09:24:40.727" v="281" actId="20577"/>
        <pc:sldMkLst>
          <pc:docMk/>
          <pc:sldMk cId="3749758180" sldId="310"/>
        </pc:sldMkLst>
        <pc:spChg chg="mod">
          <ac:chgData name="Miguel Lopez" userId="5ba3babe-072a-453d-91d9-2417df98872c" providerId="ADAL" clId="{1D4F74D1-75CD-437E-951B-5FDE8F5F9A75}" dt="2024-03-14T09:24:40.727" v="281" actId="20577"/>
          <ac:spMkLst>
            <pc:docMk/>
            <pc:sldMk cId="3749758180" sldId="310"/>
            <ac:spMk id="6" creationId="{B0D1634D-F718-3515-25C5-925CAFCE39B1}"/>
          </ac:spMkLst>
        </pc:spChg>
      </pc:sldChg>
      <pc:sldChg chg="modSp mod">
        <pc:chgData name="Miguel Lopez" userId="5ba3babe-072a-453d-91d9-2417df98872c" providerId="ADAL" clId="{1D4F74D1-75CD-437E-951B-5FDE8F5F9A75}" dt="2024-03-14T09:25:07.039" v="285" actId="20577"/>
        <pc:sldMkLst>
          <pc:docMk/>
          <pc:sldMk cId="1985094515" sldId="311"/>
        </pc:sldMkLst>
        <pc:spChg chg="mod">
          <ac:chgData name="Miguel Lopez" userId="5ba3babe-072a-453d-91d9-2417df98872c" providerId="ADAL" clId="{1D4F74D1-75CD-437E-951B-5FDE8F5F9A75}" dt="2024-03-14T09:25:07.039" v="285" actId="20577"/>
          <ac:spMkLst>
            <pc:docMk/>
            <pc:sldMk cId="1985094515" sldId="311"/>
            <ac:spMk id="6" creationId="{B0D1634D-F718-3515-25C5-925CAFCE39B1}"/>
          </ac:spMkLst>
        </pc:spChg>
      </pc:sldChg>
      <pc:sldChg chg="del">
        <pc:chgData name="Miguel Lopez" userId="5ba3babe-072a-453d-91d9-2417df98872c" providerId="ADAL" clId="{1D4F74D1-75CD-437E-951B-5FDE8F5F9A75}" dt="2024-03-14T09:22:44.854" v="246" actId="47"/>
        <pc:sldMkLst>
          <pc:docMk/>
          <pc:sldMk cId="1916225924" sldId="313"/>
        </pc:sldMkLst>
      </pc:sldChg>
      <pc:sldChg chg="del">
        <pc:chgData name="Miguel Lopez" userId="5ba3babe-072a-453d-91d9-2417df98872c" providerId="ADAL" clId="{1D4F74D1-75CD-437E-951B-5FDE8F5F9A75}" dt="2024-03-14T09:22:47.167" v="247" actId="47"/>
        <pc:sldMkLst>
          <pc:docMk/>
          <pc:sldMk cId="2620812538" sldId="314"/>
        </pc:sldMkLst>
      </pc:sldChg>
      <pc:sldChg chg="del">
        <pc:chgData name="Miguel Lopez" userId="5ba3babe-072a-453d-91d9-2417df98872c" providerId="ADAL" clId="{1D4F74D1-75CD-437E-951B-5FDE8F5F9A75}" dt="2024-03-14T09:22:49.046" v="248" actId="47"/>
        <pc:sldMkLst>
          <pc:docMk/>
          <pc:sldMk cId="78184044" sldId="315"/>
        </pc:sldMkLst>
      </pc:sldChg>
      <pc:sldChg chg="addSp modSp mod">
        <pc:chgData name="Miguel Lopez" userId="5ba3babe-072a-453d-91d9-2417df98872c" providerId="ADAL" clId="{1D4F74D1-75CD-437E-951B-5FDE8F5F9A75}" dt="2024-03-14T09:16:22.793" v="130" actId="14100"/>
        <pc:sldMkLst>
          <pc:docMk/>
          <pc:sldMk cId="1564585382" sldId="316"/>
        </pc:sldMkLst>
        <pc:spChg chg="add mod">
          <ac:chgData name="Miguel Lopez" userId="5ba3babe-072a-453d-91d9-2417df98872c" providerId="ADAL" clId="{1D4F74D1-75CD-437E-951B-5FDE8F5F9A75}" dt="2024-03-14T09:15:04.960" v="96" actId="14100"/>
          <ac:spMkLst>
            <pc:docMk/>
            <pc:sldMk cId="1564585382" sldId="316"/>
            <ac:spMk id="2" creationId="{16CD24B5-BF8E-C1AF-916B-40AE69BA64A8}"/>
          </ac:spMkLst>
        </pc:spChg>
        <pc:spChg chg="add mod">
          <ac:chgData name="Miguel Lopez" userId="5ba3babe-072a-453d-91d9-2417df98872c" providerId="ADAL" clId="{1D4F74D1-75CD-437E-951B-5FDE8F5F9A75}" dt="2024-03-14T09:15:52.041" v="101" actId="14100"/>
          <ac:spMkLst>
            <pc:docMk/>
            <pc:sldMk cId="1564585382" sldId="316"/>
            <ac:spMk id="3" creationId="{9FF65AF8-C24F-A248-C1A5-B1D0DF6A4ABD}"/>
          </ac:spMkLst>
        </pc:spChg>
        <pc:spChg chg="add mod">
          <ac:chgData name="Miguel Lopez" userId="5ba3babe-072a-453d-91d9-2417df98872c" providerId="ADAL" clId="{1D4F74D1-75CD-437E-951B-5FDE8F5F9A75}" dt="2024-03-14T09:16:15.049" v="127" actId="14100"/>
          <ac:spMkLst>
            <pc:docMk/>
            <pc:sldMk cId="1564585382" sldId="316"/>
            <ac:spMk id="4" creationId="{025588BE-1B04-DE84-863F-BC4791D49098}"/>
          </ac:spMkLst>
        </pc:spChg>
        <pc:spChg chg="mod">
          <ac:chgData name="Miguel Lopez" userId="5ba3babe-072a-453d-91d9-2417df98872c" providerId="ADAL" clId="{1D4F74D1-75CD-437E-951B-5FDE8F5F9A75}" dt="2024-03-14T09:16:01.981" v="124" actId="20577"/>
          <ac:spMkLst>
            <pc:docMk/>
            <pc:sldMk cId="1564585382" sldId="316"/>
            <ac:spMk id="5" creationId="{0EA69F0D-0902-F0BE-EF98-274375B70D72}"/>
          </ac:spMkLst>
        </pc:spChg>
        <pc:spChg chg="add mod">
          <ac:chgData name="Miguel Lopez" userId="5ba3babe-072a-453d-91d9-2417df98872c" providerId="ADAL" clId="{1D4F74D1-75CD-437E-951B-5FDE8F5F9A75}" dt="2024-03-14T09:16:22.793" v="130" actId="14100"/>
          <ac:spMkLst>
            <pc:docMk/>
            <pc:sldMk cId="1564585382" sldId="316"/>
            <ac:spMk id="6" creationId="{B5C53A16-46D2-D367-4F97-A5499CB04594}"/>
          </ac:spMkLst>
        </pc:spChg>
      </pc:sldChg>
      <pc:sldChg chg="addSp modSp mod">
        <pc:chgData name="Miguel Lopez" userId="5ba3babe-072a-453d-91d9-2417df98872c" providerId="ADAL" clId="{1D4F74D1-75CD-437E-951B-5FDE8F5F9A75}" dt="2024-03-14T09:17:25.187" v="143" actId="1076"/>
        <pc:sldMkLst>
          <pc:docMk/>
          <pc:sldMk cId="4263973076" sldId="317"/>
        </pc:sldMkLst>
        <pc:spChg chg="add mod">
          <ac:chgData name="Miguel Lopez" userId="5ba3babe-072a-453d-91d9-2417df98872c" providerId="ADAL" clId="{1D4F74D1-75CD-437E-951B-5FDE8F5F9A75}" dt="2024-03-14T09:16:54.476" v="137" actId="1076"/>
          <ac:spMkLst>
            <pc:docMk/>
            <pc:sldMk cId="4263973076" sldId="317"/>
            <ac:spMk id="2" creationId="{39E6F6EB-3938-AB2F-9014-0BC8782CD669}"/>
          </ac:spMkLst>
        </pc:spChg>
        <pc:spChg chg="add mod">
          <ac:chgData name="Miguel Lopez" userId="5ba3babe-072a-453d-91d9-2417df98872c" providerId="ADAL" clId="{1D4F74D1-75CD-437E-951B-5FDE8F5F9A75}" dt="2024-03-14T09:17:09.930" v="141" actId="1076"/>
          <ac:spMkLst>
            <pc:docMk/>
            <pc:sldMk cId="4263973076" sldId="317"/>
            <ac:spMk id="3" creationId="{BFE38CE4-ED4A-2A79-6182-A8E187301666}"/>
          </ac:spMkLst>
        </pc:spChg>
        <pc:spChg chg="mod">
          <ac:chgData name="Miguel Lopez" userId="5ba3babe-072a-453d-91d9-2417df98872c" providerId="ADAL" clId="{1D4F74D1-75CD-437E-951B-5FDE8F5F9A75}" dt="2024-03-14T09:16:46.958" v="135" actId="20577"/>
          <ac:spMkLst>
            <pc:docMk/>
            <pc:sldMk cId="4263973076" sldId="317"/>
            <ac:spMk id="5" creationId="{72CA79EC-B2B0-9196-A9AF-BB53097C358C}"/>
          </ac:spMkLst>
        </pc:spChg>
        <pc:spChg chg="add mod">
          <ac:chgData name="Miguel Lopez" userId="5ba3babe-072a-453d-91d9-2417df98872c" providerId="ADAL" clId="{1D4F74D1-75CD-437E-951B-5FDE8F5F9A75}" dt="2024-03-14T09:17:25.187" v="143" actId="1076"/>
          <ac:spMkLst>
            <pc:docMk/>
            <pc:sldMk cId="4263973076" sldId="317"/>
            <ac:spMk id="6" creationId="{648BB235-FF68-3655-634C-D393F8E9AE1E}"/>
          </ac:spMkLst>
        </pc:spChg>
      </pc:sldChg>
    </pc:docChg>
  </pc:docChgLst>
  <pc:docChgLst>
    <pc:chgData name="Miguel Lopez" userId="5ba3babe-072a-453d-91d9-2417df98872c" providerId="ADAL" clId="{B6AFCA0A-9C4F-4B1F-ADD8-099938AA31AA}"/>
    <pc:docChg chg="undo custSel addSld delSld modSld sldOrd">
      <pc:chgData name="Miguel Lopez" userId="5ba3babe-072a-453d-91d9-2417df98872c" providerId="ADAL" clId="{B6AFCA0A-9C4F-4B1F-ADD8-099938AA31AA}" dt="2022-10-29T14:36:28.207" v="5045" actId="1076"/>
      <pc:docMkLst>
        <pc:docMk/>
      </pc:docMkLst>
      <pc:sldChg chg="del">
        <pc:chgData name="Miguel Lopez" userId="5ba3babe-072a-453d-91d9-2417df98872c" providerId="ADAL" clId="{B6AFCA0A-9C4F-4B1F-ADD8-099938AA31AA}" dt="2022-10-29T11:22:08.557" v="0" actId="47"/>
        <pc:sldMkLst>
          <pc:docMk/>
          <pc:sldMk cId="2805173856" sldId="256"/>
        </pc:sldMkLst>
      </pc:sldChg>
      <pc:sldChg chg="del">
        <pc:chgData name="Miguel Lopez" userId="5ba3babe-072a-453d-91d9-2417df98872c" providerId="ADAL" clId="{B6AFCA0A-9C4F-4B1F-ADD8-099938AA31AA}" dt="2022-10-29T11:22:15.467" v="1" actId="47"/>
        <pc:sldMkLst>
          <pc:docMk/>
          <pc:sldMk cId="675473225" sldId="257"/>
        </pc:sldMkLst>
      </pc:sldChg>
      <pc:sldChg chg="del">
        <pc:chgData name="Miguel Lopez" userId="5ba3babe-072a-453d-91d9-2417df98872c" providerId="ADAL" clId="{B6AFCA0A-9C4F-4B1F-ADD8-099938AA31AA}" dt="2022-10-29T11:22:28.512" v="10" actId="47"/>
        <pc:sldMkLst>
          <pc:docMk/>
          <pc:sldMk cId="15876834" sldId="258"/>
        </pc:sldMkLst>
      </pc:sldChg>
      <pc:sldChg chg="del">
        <pc:chgData name="Miguel Lopez" userId="5ba3babe-072a-453d-91d9-2417df98872c" providerId="ADAL" clId="{B6AFCA0A-9C4F-4B1F-ADD8-099938AA31AA}" dt="2022-10-29T11:22:53.713" v="20" actId="47"/>
        <pc:sldMkLst>
          <pc:docMk/>
          <pc:sldMk cId="1702577634" sldId="259"/>
        </pc:sldMkLst>
      </pc:sldChg>
      <pc:sldChg chg="del">
        <pc:chgData name="Miguel Lopez" userId="5ba3babe-072a-453d-91d9-2417df98872c" providerId="ADAL" clId="{B6AFCA0A-9C4F-4B1F-ADD8-099938AA31AA}" dt="2022-10-29T11:22:27.491" v="9" actId="47"/>
        <pc:sldMkLst>
          <pc:docMk/>
          <pc:sldMk cId="1680078019" sldId="260"/>
        </pc:sldMkLst>
      </pc:sldChg>
      <pc:sldChg chg="del">
        <pc:chgData name="Miguel Lopez" userId="5ba3babe-072a-453d-91d9-2417df98872c" providerId="ADAL" clId="{B6AFCA0A-9C4F-4B1F-ADD8-099938AA31AA}" dt="2022-10-29T11:22:30.818" v="12" actId="47"/>
        <pc:sldMkLst>
          <pc:docMk/>
          <pc:sldMk cId="420462800" sldId="262"/>
        </pc:sldMkLst>
      </pc:sldChg>
      <pc:sldChg chg="del">
        <pc:chgData name="Miguel Lopez" userId="5ba3babe-072a-453d-91d9-2417df98872c" providerId="ADAL" clId="{B6AFCA0A-9C4F-4B1F-ADD8-099938AA31AA}" dt="2022-10-29T11:22:54.758" v="21" actId="47"/>
        <pc:sldMkLst>
          <pc:docMk/>
          <pc:sldMk cId="1902709503" sldId="263"/>
        </pc:sldMkLst>
      </pc:sldChg>
      <pc:sldChg chg="del">
        <pc:chgData name="Miguel Lopez" userId="5ba3babe-072a-453d-91d9-2417df98872c" providerId="ADAL" clId="{B6AFCA0A-9C4F-4B1F-ADD8-099938AA31AA}" dt="2022-10-29T11:22:56.393" v="22" actId="47"/>
        <pc:sldMkLst>
          <pc:docMk/>
          <pc:sldMk cId="3118855750" sldId="264"/>
        </pc:sldMkLst>
      </pc:sldChg>
      <pc:sldChg chg="addSp delSp modSp mod">
        <pc:chgData name="Miguel Lopez" userId="5ba3babe-072a-453d-91d9-2417df98872c" providerId="ADAL" clId="{B6AFCA0A-9C4F-4B1F-ADD8-099938AA31AA}" dt="2022-10-29T12:43:31.761" v="1734" actId="404"/>
        <pc:sldMkLst>
          <pc:docMk/>
          <pc:sldMk cId="4178513022" sldId="266"/>
        </pc:sldMkLst>
        <pc:spChg chg="mod">
          <ac:chgData name="Miguel Lopez" userId="5ba3babe-072a-453d-91d9-2417df98872c" providerId="ADAL" clId="{B6AFCA0A-9C4F-4B1F-ADD8-099938AA31AA}" dt="2022-10-29T12:43:31.761" v="1734" actId="404"/>
          <ac:spMkLst>
            <pc:docMk/>
            <pc:sldMk cId="4178513022" sldId="266"/>
            <ac:spMk id="5" creationId="{0EA69F0D-0902-F0BE-EF98-274375B70D72}"/>
          </ac:spMkLst>
        </pc:spChg>
        <pc:spChg chg="add mod">
          <ac:chgData name="Miguel Lopez" userId="5ba3babe-072a-453d-91d9-2417df98872c" providerId="ADAL" clId="{B6AFCA0A-9C4F-4B1F-ADD8-099938AA31AA}" dt="2022-10-29T12:34:04.820" v="1447" actId="20577"/>
          <ac:spMkLst>
            <pc:docMk/>
            <pc:sldMk cId="4178513022" sldId="266"/>
            <ac:spMk id="8" creationId="{9C709AF2-A975-C21E-A363-C5867F946F9B}"/>
          </ac:spMkLst>
        </pc:spChg>
        <pc:picChg chg="add mod">
          <ac:chgData name="Miguel Lopez" userId="5ba3babe-072a-453d-91d9-2417df98872c" providerId="ADAL" clId="{B6AFCA0A-9C4F-4B1F-ADD8-099938AA31AA}" dt="2022-10-29T12:34:10.337" v="1448" actId="14100"/>
          <ac:picMkLst>
            <pc:docMk/>
            <pc:sldMk cId="4178513022" sldId="266"/>
            <ac:picMk id="3" creationId="{FE520F1D-24CD-BD5A-C4A4-0B4A82D7DF3A}"/>
          </ac:picMkLst>
        </pc:picChg>
        <pc:picChg chg="add del mod">
          <ac:chgData name="Miguel Lopez" userId="5ba3babe-072a-453d-91d9-2417df98872c" providerId="ADAL" clId="{B6AFCA0A-9C4F-4B1F-ADD8-099938AA31AA}" dt="2022-10-29T12:28:31.820" v="865" actId="478"/>
          <ac:picMkLst>
            <pc:docMk/>
            <pc:sldMk cId="4178513022" sldId="266"/>
            <ac:picMk id="4" creationId="{059A2DD2-844A-3645-CE30-2329C1E3636A}"/>
          </ac:picMkLst>
        </pc:picChg>
        <pc:picChg chg="add del mod">
          <ac:chgData name="Miguel Lopez" userId="5ba3babe-072a-453d-91d9-2417df98872c" providerId="ADAL" clId="{B6AFCA0A-9C4F-4B1F-ADD8-099938AA31AA}" dt="2022-10-29T12:27:28.342" v="806" actId="478"/>
          <ac:picMkLst>
            <pc:docMk/>
            <pc:sldMk cId="4178513022" sldId="266"/>
            <ac:picMk id="6" creationId="{9454A7A1-3828-29EC-E3CF-92D4977E619A}"/>
          </ac:picMkLst>
        </pc:picChg>
        <pc:picChg chg="del">
          <ac:chgData name="Miguel Lopez" userId="5ba3babe-072a-453d-91d9-2417df98872c" providerId="ADAL" clId="{B6AFCA0A-9C4F-4B1F-ADD8-099938AA31AA}" dt="2022-10-29T11:30:05.761" v="132" actId="478"/>
          <ac:picMkLst>
            <pc:docMk/>
            <pc:sldMk cId="4178513022" sldId="266"/>
            <ac:picMk id="7" creationId="{A42FB217-833E-4A84-456E-92A1B51DCD28}"/>
          </ac:picMkLst>
        </pc:picChg>
        <pc:picChg chg="add mod">
          <ac:chgData name="Miguel Lopez" userId="5ba3babe-072a-453d-91d9-2417df98872c" providerId="ADAL" clId="{B6AFCA0A-9C4F-4B1F-ADD8-099938AA31AA}" dt="2022-10-29T12:31:54.692" v="1249" actId="14100"/>
          <ac:picMkLst>
            <pc:docMk/>
            <pc:sldMk cId="4178513022" sldId="266"/>
            <ac:picMk id="10" creationId="{4F18B6E5-659A-85CD-FEB9-4ECCA9F142DA}"/>
          </ac:picMkLst>
        </pc:picChg>
      </pc:sldChg>
      <pc:sldChg chg="del">
        <pc:chgData name="Miguel Lopez" userId="5ba3babe-072a-453d-91d9-2417df98872c" providerId="ADAL" clId="{B6AFCA0A-9C4F-4B1F-ADD8-099938AA31AA}" dt="2022-10-29T11:22:19.480" v="3" actId="47"/>
        <pc:sldMkLst>
          <pc:docMk/>
          <pc:sldMk cId="3576395161" sldId="267"/>
        </pc:sldMkLst>
      </pc:sldChg>
      <pc:sldChg chg="del">
        <pc:chgData name="Miguel Lopez" userId="5ba3babe-072a-453d-91d9-2417df98872c" providerId="ADAL" clId="{B6AFCA0A-9C4F-4B1F-ADD8-099938AA31AA}" dt="2022-10-29T11:22:18.220" v="2" actId="47"/>
        <pc:sldMkLst>
          <pc:docMk/>
          <pc:sldMk cId="3665942996" sldId="268"/>
        </pc:sldMkLst>
      </pc:sldChg>
      <pc:sldChg chg="del">
        <pc:chgData name="Miguel Lopez" userId="5ba3babe-072a-453d-91d9-2417df98872c" providerId="ADAL" clId="{B6AFCA0A-9C4F-4B1F-ADD8-099938AA31AA}" dt="2022-10-29T11:22:58.473" v="23" actId="47"/>
        <pc:sldMkLst>
          <pc:docMk/>
          <pc:sldMk cId="1041602527" sldId="269"/>
        </pc:sldMkLst>
      </pc:sldChg>
      <pc:sldChg chg="del">
        <pc:chgData name="Miguel Lopez" userId="5ba3babe-072a-453d-91d9-2417df98872c" providerId="ADAL" clId="{B6AFCA0A-9C4F-4B1F-ADD8-099938AA31AA}" dt="2022-10-29T11:22:20.812" v="4" actId="47"/>
        <pc:sldMkLst>
          <pc:docMk/>
          <pc:sldMk cId="148419319" sldId="270"/>
        </pc:sldMkLst>
      </pc:sldChg>
      <pc:sldChg chg="del">
        <pc:chgData name="Miguel Lopez" userId="5ba3babe-072a-453d-91d9-2417df98872c" providerId="ADAL" clId="{B6AFCA0A-9C4F-4B1F-ADD8-099938AA31AA}" dt="2022-10-29T11:22:21.596" v="5" actId="47"/>
        <pc:sldMkLst>
          <pc:docMk/>
          <pc:sldMk cId="522436966" sldId="271"/>
        </pc:sldMkLst>
      </pc:sldChg>
      <pc:sldChg chg="del">
        <pc:chgData name="Miguel Lopez" userId="5ba3babe-072a-453d-91d9-2417df98872c" providerId="ADAL" clId="{B6AFCA0A-9C4F-4B1F-ADD8-099938AA31AA}" dt="2022-10-29T11:22:22.711" v="6" actId="47"/>
        <pc:sldMkLst>
          <pc:docMk/>
          <pc:sldMk cId="1032182005" sldId="272"/>
        </pc:sldMkLst>
      </pc:sldChg>
      <pc:sldChg chg="del">
        <pc:chgData name="Miguel Lopez" userId="5ba3babe-072a-453d-91d9-2417df98872c" providerId="ADAL" clId="{B6AFCA0A-9C4F-4B1F-ADD8-099938AA31AA}" dt="2022-10-29T11:22:25.179" v="7" actId="47"/>
        <pc:sldMkLst>
          <pc:docMk/>
          <pc:sldMk cId="1974382665" sldId="273"/>
        </pc:sldMkLst>
      </pc:sldChg>
      <pc:sldChg chg="del">
        <pc:chgData name="Miguel Lopez" userId="5ba3babe-072a-453d-91d9-2417df98872c" providerId="ADAL" clId="{B6AFCA0A-9C4F-4B1F-ADD8-099938AA31AA}" dt="2022-10-29T11:22:26.404" v="8" actId="47"/>
        <pc:sldMkLst>
          <pc:docMk/>
          <pc:sldMk cId="3508495128" sldId="274"/>
        </pc:sldMkLst>
      </pc:sldChg>
      <pc:sldChg chg="modSp mod ord">
        <pc:chgData name="Miguel Lopez" userId="5ba3babe-072a-453d-91d9-2417df98872c" providerId="ADAL" clId="{B6AFCA0A-9C4F-4B1F-ADD8-099938AA31AA}" dt="2022-10-29T14:00:07.402" v="3451" actId="14100"/>
        <pc:sldMkLst>
          <pc:docMk/>
          <pc:sldMk cId="411823278" sldId="275"/>
        </pc:sldMkLst>
        <pc:picChg chg="mod">
          <ac:chgData name="Miguel Lopez" userId="5ba3babe-072a-453d-91d9-2417df98872c" providerId="ADAL" clId="{B6AFCA0A-9C4F-4B1F-ADD8-099938AA31AA}" dt="2022-10-29T14:00:07.402" v="3451" actId="14100"/>
          <ac:picMkLst>
            <pc:docMk/>
            <pc:sldMk cId="411823278" sldId="275"/>
            <ac:picMk id="3" creationId="{295BCFC3-56ED-20FF-798C-11A01F07E3BB}"/>
          </ac:picMkLst>
        </pc:picChg>
        <pc:picChg chg="mod">
          <ac:chgData name="Miguel Lopez" userId="5ba3babe-072a-453d-91d9-2417df98872c" providerId="ADAL" clId="{B6AFCA0A-9C4F-4B1F-ADD8-099938AA31AA}" dt="2022-10-29T13:59:29.980" v="3445" actId="1076"/>
          <ac:picMkLst>
            <pc:docMk/>
            <pc:sldMk cId="411823278" sldId="275"/>
            <ac:picMk id="5" creationId="{23E47C93-A365-41FB-52FD-44DDB66686AE}"/>
          </ac:picMkLst>
        </pc:picChg>
      </pc:sldChg>
      <pc:sldChg chg="del">
        <pc:chgData name="Miguel Lopez" userId="5ba3babe-072a-453d-91d9-2417df98872c" providerId="ADAL" clId="{B6AFCA0A-9C4F-4B1F-ADD8-099938AA31AA}" dt="2022-10-29T11:22:29.683" v="11" actId="47"/>
        <pc:sldMkLst>
          <pc:docMk/>
          <pc:sldMk cId="3788544329" sldId="277"/>
        </pc:sldMkLst>
      </pc:sldChg>
      <pc:sldChg chg="del">
        <pc:chgData name="Miguel Lopez" userId="5ba3babe-072a-453d-91d9-2417df98872c" providerId="ADAL" clId="{B6AFCA0A-9C4F-4B1F-ADD8-099938AA31AA}" dt="2022-10-29T11:23:06.289" v="24" actId="47"/>
        <pc:sldMkLst>
          <pc:docMk/>
          <pc:sldMk cId="2088203749" sldId="278"/>
        </pc:sldMkLst>
      </pc:sldChg>
      <pc:sldChg chg="del">
        <pc:chgData name="Miguel Lopez" userId="5ba3babe-072a-453d-91d9-2417df98872c" providerId="ADAL" clId="{B6AFCA0A-9C4F-4B1F-ADD8-099938AA31AA}" dt="2022-10-29T11:22:32.213" v="13" actId="47"/>
        <pc:sldMkLst>
          <pc:docMk/>
          <pc:sldMk cId="2344811322" sldId="279"/>
        </pc:sldMkLst>
      </pc:sldChg>
      <pc:sldChg chg="delSp modSp del mod">
        <pc:chgData name="Miguel Lopez" userId="5ba3babe-072a-453d-91d9-2417df98872c" providerId="ADAL" clId="{B6AFCA0A-9C4F-4B1F-ADD8-099938AA31AA}" dt="2022-10-29T13:58:36.469" v="3437" actId="47"/>
        <pc:sldMkLst>
          <pc:docMk/>
          <pc:sldMk cId="2427438804" sldId="280"/>
        </pc:sldMkLst>
        <pc:picChg chg="del mod">
          <ac:chgData name="Miguel Lopez" userId="5ba3babe-072a-453d-91d9-2417df98872c" providerId="ADAL" clId="{B6AFCA0A-9C4F-4B1F-ADD8-099938AA31AA}" dt="2022-10-29T13:27:56.929" v="1971" actId="478"/>
          <ac:picMkLst>
            <pc:docMk/>
            <pc:sldMk cId="2427438804" sldId="280"/>
            <ac:picMk id="7" creationId="{EDB48FF3-F281-B6C5-8C0D-9142C1CB3F9C}"/>
          </ac:picMkLst>
        </pc:picChg>
      </pc:sldChg>
      <pc:sldChg chg="del">
        <pc:chgData name="Miguel Lopez" userId="5ba3babe-072a-453d-91d9-2417df98872c" providerId="ADAL" clId="{B6AFCA0A-9C4F-4B1F-ADD8-099938AA31AA}" dt="2022-10-29T13:58:32.998" v="3436" actId="47"/>
        <pc:sldMkLst>
          <pc:docMk/>
          <pc:sldMk cId="1653783765" sldId="281"/>
        </pc:sldMkLst>
      </pc:sldChg>
      <pc:sldChg chg="del">
        <pc:chgData name="Miguel Lopez" userId="5ba3babe-072a-453d-91d9-2417df98872c" providerId="ADAL" clId="{B6AFCA0A-9C4F-4B1F-ADD8-099938AA31AA}" dt="2022-10-29T11:22:36.767" v="14" actId="47"/>
        <pc:sldMkLst>
          <pc:docMk/>
          <pc:sldMk cId="2030366699" sldId="281"/>
        </pc:sldMkLst>
      </pc:sldChg>
      <pc:sldChg chg="del">
        <pc:chgData name="Miguel Lopez" userId="5ba3babe-072a-453d-91d9-2417df98872c" providerId="ADAL" clId="{B6AFCA0A-9C4F-4B1F-ADD8-099938AA31AA}" dt="2022-10-29T11:22:37.846" v="15" actId="47"/>
        <pc:sldMkLst>
          <pc:docMk/>
          <pc:sldMk cId="143893620" sldId="282"/>
        </pc:sldMkLst>
      </pc:sldChg>
      <pc:sldChg chg="addSp modSp new del mod">
        <pc:chgData name="Miguel Lopez" userId="5ba3babe-072a-453d-91d9-2417df98872c" providerId="ADAL" clId="{B6AFCA0A-9C4F-4B1F-ADD8-099938AA31AA}" dt="2022-10-29T12:34:59.689" v="1453" actId="47"/>
        <pc:sldMkLst>
          <pc:docMk/>
          <pc:sldMk cId="3919959457" sldId="282"/>
        </pc:sldMkLst>
        <pc:picChg chg="add mod">
          <ac:chgData name="Miguel Lopez" userId="5ba3babe-072a-453d-91d9-2417df98872c" providerId="ADAL" clId="{B6AFCA0A-9C4F-4B1F-ADD8-099938AA31AA}" dt="2022-10-29T12:05:01.311" v="153" actId="1076"/>
          <ac:picMkLst>
            <pc:docMk/>
            <pc:sldMk cId="3919959457" sldId="282"/>
            <ac:picMk id="3" creationId="{3A06C7EB-4DCC-BE38-6129-51366D0E5796}"/>
          </ac:picMkLst>
        </pc:picChg>
        <pc:picChg chg="add mod">
          <ac:chgData name="Miguel Lopez" userId="5ba3babe-072a-453d-91d9-2417df98872c" providerId="ADAL" clId="{B6AFCA0A-9C4F-4B1F-ADD8-099938AA31AA}" dt="2022-10-29T12:06:11.912" v="157" actId="1076"/>
          <ac:picMkLst>
            <pc:docMk/>
            <pc:sldMk cId="3919959457" sldId="282"/>
            <ac:picMk id="5" creationId="{08243B9C-2BEA-6DE8-A090-496970188FD3}"/>
          </ac:picMkLst>
        </pc:picChg>
      </pc:sldChg>
      <pc:sldChg chg="addSp modSp new del mod ord">
        <pc:chgData name="Miguel Lopez" userId="5ba3babe-072a-453d-91d9-2417df98872c" providerId="ADAL" clId="{B6AFCA0A-9C4F-4B1F-ADD8-099938AA31AA}" dt="2022-10-29T13:39:51.997" v="2527" actId="47"/>
        <pc:sldMkLst>
          <pc:docMk/>
          <pc:sldMk cId="1801541106" sldId="283"/>
        </pc:sldMkLst>
        <pc:picChg chg="add mod">
          <ac:chgData name="Miguel Lopez" userId="5ba3babe-072a-453d-91d9-2417df98872c" providerId="ADAL" clId="{B6AFCA0A-9C4F-4B1F-ADD8-099938AA31AA}" dt="2022-10-29T12:09:20.291" v="162" actId="1076"/>
          <ac:picMkLst>
            <pc:docMk/>
            <pc:sldMk cId="1801541106" sldId="283"/>
            <ac:picMk id="3" creationId="{BE4AE041-B78E-0359-6114-D2FE7762583C}"/>
          </ac:picMkLst>
        </pc:picChg>
        <pc:picChg chg="add mod">
          <ac:chgData name="Miguel Lopez" userId="5ba3babe-072a-453d-91d9-2417df98872c" providerId="ADAL" clId="{B6AFCA0A-9C4F-4B1F-ADD8-099938AA31AA}" dt="2022-10-29T12:09:43.506" v="164" actId="1076"/>
          <ac:picMkLst>
            <pc:docMk/>
            <pc:sldMk cId="1801541106" sldId="283"/>
            <ac:picMk id="5" creationId="{EE5FE583-D36D-AC17-BD3C-BBECE0DCA564}"/>
          </ac:picMkLst>
        </pc:picChg>
      </pc:sldChg>
      <pc:sldChg chg="del">
        <pc:chgData name="Miguel Lopez" userId="5ba3babe-072a-453d-91d9-2417df98872c" providerId="ADAL" clId="{B6AFCA0A-9C4F-4B1F-ADD8-099938AA31AA}" dt="2022-10-29T11:22:39.651" v="16" actId="47"/>
        <pc:sldMkLst>
          <pc:docMk/>
          <pc:sldMk cId="2895513574" sldId="283"/>
        </pc:sldMkLst>
      </pc:sldChg>
      <pc:sldChg chg="addSp modSp new add del mod ord">
        <pc:chgData name="Miguel Lopez" userId="5ba3babe-072a-453d-91d9-2417df98872c" providerId="ADAL" clId="{B6AFCA0A-9C4F-4B1F-ADD8-099938AA31AA}" dt="2022-10-29T14:14:21.430" v="4919" actId="20577"/>
        <pc:sldMkLst>
          <pc:docMk/>
          <pc:sldMk cId="256189054" sldId="284"/>
        </pc:sldMkLst>
        <pc:spChg chg="add mod">
          <ac:chgData name="Miguel Lopez" userId="5ba3babe-072a-453d-91d9-2417df98872c" providerId="ADAL" clId="{B6AFCA0A-9C4F-4B1F-ADD8-099938AA31AA}" dt="2022-10-29T14:12:17.780" v="4536" actId="14100"/>
          <ac:spMkLst>
            <pc:docMk/>
            <pc:sldMk cId="256189054" sldId="284"/>
            <ac:spMk id="6" creationId="{987428B8-9F93-3A43-6381-AF71CBA90C27}"/>
          </ac:spMkLst>
        </pc:spChg>
        <pc:spChg chg="add mod">
          <ac:chgData name="Miguel Lopez" userId="5ba3babe-072a-453d-91d9-2417df98872c" providerId="ADAL" clId="{B6AFCA0A-9C4F-4B1F-ADD8-099938AA31AA}" dt="2022-10-29T14:14:21.430" v="4919" actId="20577"/>
          <ac:spMkLst>
            <pc:docMk/>
            <pc:sldMk cId="256189054" sldId="284"/>
            <ac:spMk id="7" creationId="{12B2B62B-2386-D52F-7702-A1DAA006048F}"/>
          </ac:spMkLst>
        </pc:spChg>
        <pc:picChg chg="add mod">
          <ac:chgData name="Miguel Lopez" userId="5ba3babe-072a-453d-91d9-2417df98872c" providerId="ADAL" clId="{B6AFCA0A-9C4F-4B1F-ADD8-099938AA31AA}" dt="2022-10-29T14:12:13.598" v="4535" actId="1076"/>
          <ac:picMkLst>
            <pc:docMk/>
            <pc:sldMk cId="256189054" sldId="284"/>
            <ac:picMk id="3" creationId="{C16C8619-8D7A-84A2-8CFF-39099E109023}"/>
          </ac:picMkLst>
        </pc:picChg>
        <pc:picChg chg="add mod">
          <ac:chgData name="Miguel Lopez" userId="5ba3babe-072a-453d-91d9-2417df98872c" providerId="ADAL" clId="{B6AFCA0A-9C4F-4B1F-ADD8-099938AA31AA}" dt="2022-10-29T14:12:05.423" v="4532" actId="1076"/>
          <ac:picMkLst>
            <pc:docMk/>
            <pc:sldMk cId="256189054" sldId="284"/>
            <ac:picMk id="5" creationId="{9642BBDC-B7C0-3BB2-4297-E1E3BF46F31F}"/>
          </ac:picMkLst>
        </pc:picChg>
      </pc:sldChg>
      <pc:sldChg chg="del">
        <pc:chgData name="Miguel Lopez" userId="5ba3babe-072a-453d-91d9-2417df98872c" providerId="ADAL" clId="{B6AFCA0A-9C4F-4B1F-ADD8-099938AA31AA}" dt="2022-10-29T11:22:50.702" v="19" actId="47"/>
        <pc:sldMkLst>
          <pc:docMk/>
          <pc:sldMk cId="3060558069" sldId="284"/>
        </pc:sldMkLst>
      </pc:sldChg>
      <pc:sldChg chg="del">
        <pc:chgData name="Miguel Lopez" userId="5ba3babe-072a-453d-91d9-2417df98872c" providerId="ADAL" clId="{B6AFCA0A-9C4F-4B1F-ADD8-099938AA31AA}" dt="2022-10-29T11:22:41.011" v="17" actId="47"/>
        <pc:sldMkLst>
          <pc:docMk/>
          <pc:sldMk cId="83024060" sldId="285"/>
        </pc:sldMkLst>
      </pc:sldChg>
      <pc:sldChg chg="addSp modSp new del mod">
        <pc:chgData name="Miguel Lopez" userId="5ba3babe-072a-453d-91d9-2417df98872c" providerId="ADAL" clId="{B6AFCA0A-9C4F-4B1F-ADD8-099938AA31AA}" dt="2022-10-29T13:59:55.037" v="3448" actId="47"/>
        <pc:sldMkLst>
          <pc:docMk/>
          <pc:sldMk cId="931888017" sldId="285"/>
        </pc:sldMkLst>
        <pc:picChg chg="add mod">
          <ac:chgData name="Miguel Lopez" userId="5ba3babe-072a-453d-91d9-2417df98872c" providerId="ADAL" clId="{B6AFCA0A-9C4F-4B1F-ADD8-099938AA31AA}" dt="2022-10-29T12:12:34.984" v="177" actId="1076"/>
          <ac:picMkLst>
            <pc:docMk/>
            <pc:sldMk cId="931888017" sldId="285"/>
            <ac:picMk id="3" creationId="{06FBDF6E-7E68-AB7F-8378-76631AC1401C}"/>
          </ac:picMkLst>
        </pc:picChg>
        <pc:picChg chg="add mod">
          <ac:chgData name="Miguel Lopez" userId="5ba3babe-072a-453d-91d9-2417df98872c" providerId="ADAL" clId="{B6AFCA0A-9C4F-4B1F-ADD8-099938AA31AA}" dt="2022-10-29T12:13:04.700" v="180" actId="1076"/>
          <ac:picMkLst>
            <pc:docMk/>
            <pc:sldMk cId="931888017" sldId="285"/>
            <ac:picMk id="5" creationId="{789E78C5-0696-AB61-4105-E125E1F9485D}"/>
          </ac:picMkLst>
        </pc:picChg>
      </pc:sldChg>
      <pc:sldChg chg="del">
        <pc:chgData name="Miguel Lopez" userId="5ba3babe-072a-453d-91d9-2417df98872c" providerId="ADAL" clId="{B6AFCA0A-9C4F-4B1F-ADD8-099938AA31AA}" dt="2022-10-29T13:58:28.483" v="3435" actId="47"/>
        <pc:sldMkLst>
          <pc:docMk/>
          <pc:sldMk cId="842282827" sldId="286"/>
        </pc:sldMkLst>
      </pc:sldChg>
      <pc:sldChg chg="del">
        <pc:chgData name="Miguel Lopez" userId="5ba3babe-072a-453d-91d9-2417df98872c" providerId="ADAL" clId="{B6AFCA0A-9C4F-4B1F-ADD8-099938AA31AA}" dt="2022-10-29T11:22:43.612" v="18" actId="47"/>
        <pc:sldMkLst>
          <pc:docMk/>
          <pc:sldMk cId="4080910429" sldId="286"/>
        </pc:sldMkLst>
      </pc:sldChg>
      <pc:sldChg chg="del">
        <pc:chgData name="Miguel Lopez" userId="5ba3babe-072a-453d-91d9-2417df98872c" providerId="ADAL" clId="{B6AFCA0A-9C4F-4B1F-ADD8-099938AA31AA}" dt="2022-10-29T12:34:49.071" v="1452" actId="47"/>
        <pc:sldMkLst>
          <pc:docMk/>
          <pc:sldMk cId="542759141" sldId="287"/>
        </pc:sldMkLst>
      </pc:sldChg>
      <pc:sldChg chg="addSp delSp modSp mod setBg">
        <pc:chgData name="Miguel Lopez" userId="5ba3babe-072a-453d-91d9-2417df98872c" providerId="ADAL" clId="{B6AFCA0A-9C4F-4B1F-ADD8-099938AA31AA}" dt="2022-10-29T12:58:42.327" v="1786"/>
        <pc:sldMkLst>
          <pc:docMk/>
          <pc:sldMk cId="2038585691" sldId="288"/>
        </pc:sldMkLst>
        <pc:spChg chg="mod">
          <ac:chgData name="Miguel Lopez" userId="5ba3babe-072a-453d-91d9-2417df98872c" providerId="ADAL" clId="{B6AFCA0A-9C4F-4B1F-ADD8-099938AA31AA}" dt="2022-10-29T12:56:45.488" v="1784" actId="20577"/>
          <ac:spMkLst>
            <pc:docMk/>
            <pc:sldMk cId="2038585691" sldId="288"/>
            <ac:spMk id="5" creationId="{0EA69F0D-0902-F0BE-EF98-274375B70D72}"/>
          </ac:spMkLst>
        </pc:spChg>
        <pc:spChg chg="mod">
          <ac:chgData name="Miguel Lopez" userId="5ba3babe-072a-453d-91d9-2417df98872c" providerId="ADAL" clId="{B6AFCA0A-9C4F-4B1F-ADD8-099938AA31AA}" dt="2022-10-29T12:34:36.632" v="1451" actId="1076"/>
          <ac:spMkLst>
            <pc:docMk/>
            <pc:sldMk cId="2038585691" sldId="288"/>
            <ac:spMk id="8" creationId="{9C709AF2-A975-C21E-A363-C5867F946F9B}"/>
          </ac:spMkLst>
        </pc:spChg>
        <pc:picChg chg="add del mod">
          <ac:chgData name="Miguel Lopez" userId="5ba3babe-072a-453d-91d9-2417df98872c" providerId="ADAL" clId="{B6AFCA0A-9C4F-4B1F-ADD8-099938AA31AA}" dt="2022-10-29T12:28:26.042" v="860" actId="22"/>
          <ac:picMkLst>
            <pc:docMk/>
            <pc:sldMk cId="2038585691" sldId="288"/>
            <ac:picMk id="3" creationId="{1BD62B23-3CB3-F133-38B3-4AFD3ABB633C}"/>
          </ac:picMkLst>
        </pc:picChg>
        <pc:picChg chg="add del">
          <ac:chgData name="Miguel Lopez" userId="5ba3babe-072a-453d-91d9-2417df98872c" providerId="ADAL" clId="{B6AFCA0A-9C4F-4B1F-ADD8-099938AA31AA}" dt="2022-10-29T12:28:26.621" v="861" actId="478"/>
          <ac:picMkLst>
            <pc:docMk/>
            <pc:sldMk cId="2038585691" sldId="288"/>
            <ac:picMk id="4" creationId="{059A2DD2-844A-3645-CE30-2329C1E3636A}"/>
          </ac:picMkLst>
        </pc:picChg>
        <pc:picChg chg="add del">
          <ac:chgData name="Miguel Lopez" userId="5ba3babe-072a-453d-91d9-2417df98872c" providerId="ADAL" clId="{B6AFCA0A-9C4F-4B1F-ADD8-099938AA31AA}" dt="2022-10-29T12:28:27.598" v="862" actId="478"/>
          <ac:picMkLst>
            <pc:docMk/>
            <pc:sldMk cId="2038585691" sldId="288"/>
            <ac:picMk id="6" creationId="{9454A7A1-3828-29EC-E3CF-92D4977E619A}"/>
          </ac:picMkLst>
        </pc:picChg>
      </pc:sldChg>
      <pc:sldChg chg="addSp delSp modSp mod setBg">
        <pc:chgData name="Miguel Lopez" userId="5ba3babe-072a-453d-91d9-2417df98872c" providerId="ADAL" clId="{B6AFCA0A-9C4F-4B1F-ADD8-099938AA31AA}" dt="2022-10-29T12:58:42.327" v="1786"/>
        <pc:sldMkLst>
          <pc:docMk/>
          <pc:sldMk cId="2071867324" sldId="289"/>
        </pc:sldMkLst>
        <pc:spChg chg="mod">
          <ac:chgData name="Miguel Lopez" userId="5ba3babe-072a-453d-91d9-2417df98872c" providerId="ADAL" clId="{B6AFCA0A-9C4F-4B1F-ADD8-099938AA31AA}" dt="2022-10-29T12:44:52.959" v="1747" actId="20577"/>
          <ac:spMkLst>
            <pc:docMk/>
            <pc:sldMk cId="2071867324" sldId="289"/>
            <ac:spMk id="5" creationId="{0EA69F0D-0902-F0BE-EF98-274375B70D72}"/>
          </ac:spMkLst>
        </pc:spChg>
        <pc:spChg chg="mod">
          <ac:chgData name="Miguel Lopez" userId="5ba3babe-072a-453d-91d9-2417df98872c" providerId="ADAL" clId="{B6AFCA0A-9C4F-4B1F-ADD8-099938AA31AA}" dt="2022-10-29T12:46:28.656" v="1780" actId="6549"/>
          <ac:spMkLst>
            <pc:docMk/>
            <pc:sldMk cId="2071867324" sldId="289"/>
            <ac:spMk id="8" creationId="{9C709AF2-A975-C21E-A363-C5867F946F9B}"/>
          </ac:spMkLst>
        </pc:spChg>
        <pc:picChg chg="del">
          <ac:chgData name="Miguel Lopez" userId="5ba3babe-072a-453d-91d9-2417df98872c" providerId="ADAL" clId="{B6AFCA0A-9C4F-4B1F-ADD8-099938AA31AA}" dt="2022-10-29T12:35:31.308" v="1460" actId="478"/>
          <ac:picMkLst>
            <pc:docMk/>
            <pc:sldMk cId="2071867324" sldId="289"/>
            <ac:picMk id="4" creationId="{059A2DD2-844A-3645-CE30-2329C1E3636A}"/>
          </ac:picMkLst>
        </pc:picChg>
        <pc:picChg chg="del">
          <ac:chgData name="Miguel Lopez" userId="5ba3babe-072a-453d-91d9-2417df98872c" providerId="ADAL" clId="{B6AFCA0A-9C4F-4B1F-ADD8-099938AA31AA}" dt="2022-10-29T12:35:32.903" v="1461" actId="478"/>
          <ac:picMkLst>
            <pc:docMk/>
            <pc:sldMk cId="2071867324" sldId="289"/>
            <ac:picMk id="6" creationId="{9454A7A1-3828-29EC-E3CF-92D4977E619A}"/>
          </ac:picMkLst>
        </pc:picChg>
        <pc:picChg chg="add mod">
          <ac:chgData name="Miguel Lopez" userId="5ba3babe-072a-453d-91d9-2417df98872c" providerId="ADAL" clId="{B6AFCA0A-9C4F-4B1F-ADD8-099938AA31AA}" dt="2022-10-29T12:35:45.706" v="1464" actId="14100"/>
          <ac:picMkLst>
            <pc:docMk/>
            <pc:sldMk cId="2071867324" sldId="289"/>
            <ac:picMk id="7" creationId="{7533BEA2-B679-3A4D-BB8E-FAF10FB69BA6}"/>
          </ac:picMkLst>
        </pc:picChg>
        <pc:picChg chg="add mod">
          <ac:chgData name="Miguel Lopez" userId="5ba3babe-072a-453d-91d9-2417df98872c" providerId="ADAL" clId="{B6AFCA0A-9C4F-4B1F-ADD8-099938AA31AA}" dt="2022-10-29T12:36:11.876" v="1481" actId="14100"/>
          <ac:picMkLst>
            <pc:docMk/>
            <pc:sldMk cId="2071867324" sldId="289"/>
            <ac:picMk id="9" creationId="{F92657B9-13C7-4FCB-A315-C6B07E6BE0A6}"/>
          </ac:picMkLst>
        </pc:picChg>
      </pc:sldChg>
      <pc:sldChg chg="add del setBg">
        <pc:chgData name="Miguel Lopez" userId="5ba3babe-072a-453d-91d9-2417df98872c" providerId="ADAL" clId="{B6AFCA0A-9C4F-4B1F-ADD8-099938AA31AA}" dt="2022-10-29T12:27:34.710" v="810"/>
        <pc:sldMkLst>
          <pc:docMk/>
          <pc:sldMk cId="3920130414" sldId="289"/>
        </pc:sldMkLst>
      </pc:sldChg>
      <pc:sldChg chg="addSp delSp modSp new mod">
        <pc:chgData name="Miguel Lopez" userId="5ba3babe-072a-453d-91d9-2417df98872c" providerId="ADAL" clId="{B6AFCA0A-9C4F-4B1F-ADD8-099938AA31AA}" dt="2022-10-29T13:36:43.188" v="2526" actId="20577"/>
        <pc:sldMkLst>
          <pc:docMk/>
          <pc:sldMk cId="3371709082" sldId="290"/>
        </pc:sldMkLst>
        <pc:spChg chg="add mod">
          <ac:chgData name="Miguel Lopez" userId="5ba3babe-072a-453d-91d9-2417df98872c" providerId="ADAL" clId="{B6AFCA0A-9C4F-4B1F-ADD8-099938AA31AA}" dt="2022-10-29T13:06:06.308" v="1872" actId="20577"/>
          <ac:spMkLst>
            <pc:docMk/>
            <pc:sldMk cId="3371709082" sldId="290"/>
            <ac:spMk id="3" creationId="{DF5C94F5-B5C3-B682-FB84-EEF00255988C}"/>
          </ac:spMkLst>
        </pc:spChg>
        <pc:spChg chg="add mod">
          <ac:chgData name="Miguel Lopez" userId="5ba3babe-072a-453d-91d9-2417df98872c" providerId="ADAL" clId="{B6AFCA0A-9C4F-4B1F-ADD8-099938AA31AA}" dt="2022-10-29T13:36:43.188" v="2526" actId="20577"/>
          <ac:spMkLst>
            <pc:docMk/>
            <pc:sldMk cId="3371709082" sldId="290"/>
            <ac:spMk id="8" creationId="{AB48EE6B-8306-4CB2-CFDD-C12DF8C77490}"/>
          </ac:spMkLst>
        </pc:spChg>
        <pc:picChg chg="add mod">
          <ac:chgData name="Miguel Lopez" userId="5ba3babe-072a-453d-91d9-2417df98872c" providerId="ADAL" clId="{B6AFCA0A-9C4F-4B1F-ADD8-099938AA31AA}" dt="2022-10-29T13:25:12.725" v="1968" actId="1076"/>
          <ac:picMkLst>
            <pc:docMk/>
            <pc:sldMk cId="3371709082" sldId="290"/>
            <ac:picMk id="5" creationId="{396F4D2F-658E-47D4-4192-1BDDD2236E8E}"/>
          </ac:picMkLst>
        </pc:picChg>
        <pc:picChg chg="add del mod">
          <ac:chgData name="Miguel Lopez" userId="5ba3babe-072a-453d-91d9-2417df98872c" providerId="ADAL" clId="{B6AFCA0A-9C4F-4B1F-ADD8-099938AA31AA}" dt="2022-10-29T13:34:47.847" v="2445" actId="478"/>
          <ac:picMkLst>
            <pc:docMk/>
            <pc:sldMk cId="3371709082" sldId="290"/>
            <ac:picMk id="7" creationId="{D74C85D5-4D43-C27E-E4F3-FF2E9FE45089}"/>
          </ac:picMkLst>
        </pc:picChg>
        <pc:picChg chg="add mod">
          <ac:chgData name="Miguel Lopez" userId="5ba3babe-072a-453d-91d9-2417df98872c" providerId="ADAL" clId="{B6AFCA0A-9C4F-4B1F-ADD8-099938AA31AA}" dt="2022-10-29T13:28:27.733" v="1973" actId="1076"/>
          <ac:picMkLst>
            <pc:docMk/>
            <pc:sldMk cId="3371709082" sldId="290"/>
            <ac:picMk id="10" creationId="{F0B5EA32-DCC0-AB03-E70E-BC535F4B7337}"/>
          </ac:picMkLst>
        </pc:picChg>
        <pc:picChg chg="add mod">
          <ac:chgData name="Miguel Lopez" userId="5ba3babe-072a-453d-91d9-2417df98872c" providerId="ADAL" clId="{B6AFCA0A-9C4F-4B1F-ADD8-099938AA31AA}" dt="2022-10-29T13:35:12.115" v="2454" actId="14100"/>
          <ac:picMkLst>
            <pc:docMk/>
            <pc:sldMk cId="3371709082" sldId="290"/>
            <ac:picMk id="12" creationId="{CD423ADB-0B07-76E9-AC62-1A985F71FC2F}"/>
          </ac:picMkLst>
        </pc:picChg>
      </pc:sldChg>
      <pc:sldChg chg="addSp delSp modSp mod">
        <pc:chgData name="Miguel Lopez" userId="5ba3babe-072a-453d-91d9-2417df98872c" providerId="ADAL" clId="{B6AFCA0A-9C4F-4B1F-ADD8-099938AA31AA}" dt="2022-10-29T13:53:13.816" v="3434" actId="20577"/>
        <pc:sldMkLst>
          <pc:docMk/>
          <pc:sldMk cId="1018010549" sldId="292"/>
        </pc:sldMkLst>
        <pc:spChg chg="mod">
          <ac:chgData name="Miguel Lopez" userId="5ba3babe-072a-453d-91d9-2417df98872c" providerId="ADAL" clId="{B6AFCA0A-9C4F-4B1F-ADD8-099938AA31AA}" dt="2022-10-29T13:52:10.168" v="3339" actId="20577"/>
          <ac:spMkLst>
            <pc:docMk/>
            <pc:sldMk cId="1018010549" sldId="292"/>
            <ac:spMk id="5" creationId="{0EA69F0D-0902-F0BE-EF98-274375B70D72}"/>
          </ac:spMkLst>
        </pc:spChg>
        <pc:spChg chg="mod">
          <ac:chgData name="Miguel Lopez" userId="5ba3babe-072a-453d-91d9-2417df98872c" providerId="ADAL" clId="{B6AFCA0A-9C4F-4B1F-ADD8-099938AA31AA}" dt="2022-10-29T13:53:13.816" v="3434" actId="20577"/>
          <ac:spMkLst>
            <pc:docMk/>
            <pc:sldMk cId="1018010549" sldId="292"/>
            <ac:spMk id="8" creationId="{9C709AF2-A975-C21E-A363-C5867F946F9B}"/>
          </ac:spMkLst>
        </pc:spChg>
        <pc:picChg chg="add mod">
          <ac:chgData name="Miguel Lopez" userId="5ba3babe-072a-453d-91d9-2417df98872c" providerId="ADAL" clId="{B6AFCA0A-9C4F-4B1F-ADD8-099938AA31AA}" dt="2022-10-29T13:41:28.993" v="2679" actId="14100"/>
          <ac:picMkLst>
            <pc:docMk/>
            <pc:sldMk cId="1018010549" sldId="292"/>
            <ac:picMk id="6" creationId="{1E3E1560-6517-8993-FA53-38A6EF1B0B20}"/>
          </ac:picMkLst>
        </pc:picChg>
        <pc:picChg chg="del">
          <ac:chgData name="Miguel Lopez" userId="5ba3babe-072a-453d-91d9-2417df98872c" providerId="ADAL" clId="{B6AFCA0A-9C4F-4B1F-ADD8-099938AA31AA}" dt="2022-10-29T13:41:07.972" v="2675" actId="478"/>
          <ac:picMkLst>
            <pc:docMk/>
            <pc:sldMk cId="1018010549" sldId="292"/>
            <ac:picMk id="7" creationId="{7533BEA2-B679-3A4D-BB8E-FAF10FB69BA6}"/>
          </ac:picMkLst>
        </pc:picChg>
        <pc:picChg chg="del">
          <ac:chgData name="Miguel Lopez" userId="5ba3babe-072a-453d-91d9-2417df98872c" providerId="ADAL" clId="{B6AFCA0A-9C4F-4B1F-ADD8-099938AA31AA}" dt="2022-10-29T13:41:09.662" v="2676" actId="478"/>
          <ac:picMkLst>
            <pc:docMk/>
            <pc:sldMk cId="1018010549" sldId="292"/>
            <ac:picMk id="9" creationId="{F92657B9-13C7-4FCB-A315-C6B07E6BE0A6}"/>
          </ac:picMkLst>
        </pc:picChg>
        <pc:picChg chg="add mod">
          <ac:chgData name="Miguel Lopez" userId="5ba3babe-072a-453d-91d9-2417df98872c" providerId="ADAL" clId="{B6AFCA0A-9C4F-4B1F-ADD8-099938AA31AA}" dt="2022-10-29T13:41:54.608" v="2684" actId="1076"/>
          <ac:picMkLst>
            <pc:docMk/>
            <pc:sldMk cId="1018010549" sldId="292"/>
            <ac:picMk id="10" creationId="{4A70F03F-764D-034C-2764-CD2E191F5791}"/>
          </ac:picMkLst>
        </pc:picChg>
      </pc:sldChg>
      <pc:sldChg chg="addSp modSp new mod">
        <pc:chgData name="Miguel Lopez" userId="5ba3babe-072a-453d-91d9-2417df98872c" providerId="ADAL" clId="{B6AFCA0A-9C4F-4B1F-ADD8-099938AA31AA}" dt="2022-10-29T14:36:28.207" v="5045" actId="1076"/>
        <pc:sldMkLst>
          <pc:docMk/>
          <pc:sldMk cId="2223550527" sldId="293"/>
        </pc:sldMkLst>
        <pc:spChg chg="add mod">
          <ac:chgData name="Miguel Lopez" userId="5ba3babe-072a-453d-91d9-2417df98872c" providerId="ADAL" clId="{B6AFCA0A-9C4F-4B1F-ADD8-099938AA31AA}" dt="2022-10-29T14:35:15.830" v="4943" actId="1076"/>
          <ac:spMkLst>
            <pc:docMk/>
            <pc:sldMk cId="2223550527" sldId="293"/>
            <ac:spMk id="2" creationId="{2B6D9DDA-5503-CACF-F048-0858D4FA2D03}"/>
          </ac:spMkLst>
        </pc:spChg>
        <pc:spChg chg="add mod">
          <ac:chgData name="Miguel Lopez" userId="5ba3babe-072a-453d-91d9-2417df98872c" providerId="ADAL" clId="{B6AFCA0A-9C4F-4B1F-ADD8-099938AA31AA}" dt="2022-10-29T14:36:28.207" v="5045" actId="1076"/>
          <ac:spMkLst>
            <pc:docMk/>
            <pc:sldMk cId="2223550527" sldId="293"/>
            <ac:spMk id="6" creationId="{E47A8FB5-09D1-F62B-4E1F-105327E1DA3F}"/>
          </ac:spMkLst>
        </pc:spChg>
        <pc:picChg chg="add mod">
          <ac:chgData name="Miguel Lopez" userId="5ba3babe-072a-453d-91d9-2417df98872c" providerId="ADAL" clId="{B6AFCA0A-9C4F-4B1F-ADD8-099938AA31AA}" dt="2022-10-29T14:02:29.307" v="3539" actId="14100"/>
          <ac:picMkLst>
            <pc:docMk/>
            <pc:sldMk cId="2223550527" sldId="293"/>
            <ac:picMk id="3" creationId="{33D52F57-E59E-0814-A5C3-36D426E157D3}"/>
          </ac:picMkLst>
        </pc:picChg>
        <pc:picChg chg="add mod">
          <ac:chgData name="Miguel Lopez" userId="5ba3babe-072a-453d-91d9-2417df98872c" providerId="ADAL" clId="{B6AFCA0A-9C4F-4B1F-ADD8-099938AA31AA}" dt="2022-10-29T14:34:40.925" v="4925" actId="14100"/>
          <ac:picMkLst>
            <pc:docMk/>
            <pc:sldMk cId="2223550527" sldId="293"/>
            <ac:picMk id="5" creationId="{EE5A175B-E46B-5A3B-634F-591BD51CF1B2}"/>
          </ac:picMkLst>
        </pc:picChg>
        <pc:picChg chg="add mod">
          <ac:chgData name="Miguel Lopez" userId="5ba3babe-072a-453d-91d9-2417df98872c" providerId="ADAL" clId="{B6AFCA0A-9C4F-4B1F-ADD8-099938AA31AA}" dt="2022-10-29T14:34:51.477" v="4927" actId="14100"/>
          <ac:picMkLst>
            <pc:docMk/>
            <pc:sldMk cId="2223550527" sldId="293"/>
            <ac:picMk id="8" creationId="{70957FBC-319F-6BC9-8602-7B60BDE44DCD}"/>
          </ac:picMkLst>
        </pc:picChg>
      </pc:sldChg>
    </pc:docChg>
  </pc:docChgLst>
  <pc:docChgLst>
    <pc:chgData name="Miguel Lopez" userId="5ba3babe-072a-453d-91d9-2417df98872c" providerId="ADAL" clId="{74263A6A-8CD1-44ED-B81D-10AAB5475B1F}"/>
    <pc:docChg chg="undo custSel addSld delSld modSld sldOrd">
      <pc:chgData name="Miguel Lopez" userId="5ba3babe-072a-453d-91d9-2417df98872c" providerId="ADAL" clId="{74263A6A-8CD1-44ED-B81D-10AAB5475B1F}" dt="2022-11-05T12:51:59.897" v="12553" actId="20577"/>
      <pc:docMkLst>
        <pc:docMk/>
      </pc:docMkLst>
      <pc:sldChg chg="addSp delSp modSp mod">
        <pc:chgData name="Miguel Lopez" userId="5ba3babe-072a-453d-91d9-2417df98872c" providerId="ADAL" clId="{74263A6A-8CD1-44ED-B81D-10AAB5475B1F}" dt="2022-11-05T12:24:59.349" v="12094" actId="20577"/>
        <pc:sldMkLst>
          <pc:docMk/>
          <pc:sldMk cId="4178513022" sldId="266"/>
        </pc:sldMkLst>
        <pc:spChg chg="mod">
          <ac:chgData name="Miguel Lopez" userId="5ba3babe-072a-453d-91d9-2417df98872c" providerId="ADAL" clId="{74263A6A-8CD1-44ED-B81D-10AAB5475B1F}" dt="2022-11-05T12:24:59.349" v="12094" actId="20577"/>
          <ac:spMkLst>
            <pc:docMk/>
            <pc:sldMk cId="4178513022" sldId="266"/>
            <ac:spMk id="5" creationId="{0EA69F0D-0902-F0BE-EF98-274375B70D72}"/>
          </ac:spMkLst>
        </pc:spChg>
        <pc:spChg chg="mod">
          <ac:chgData name="Miguel Lopez" userId="5ba3babe-072a-453d-91d9-2417df98872c" providerId="ADAL" clId="{74263A6A-8CD1-44ED-B81D-10AAB5475B1F}" dt="2022-10-31T20:26:13.838" v="2589" actId="1076"/>
          <ac:spMkLst>
            <pc:docMk/>
            <pc:sldMk cId="4178513022" sldId="266"/>
            <ac:spMk id="8" creationId="{9C709AF2-A975-C21E-A363-C5867F946F9B}"/>
          </ac:spMkLst>
        </pc:spChg>
        <pc:picChg chg="add del mod">
          <ac:chgData name="Miguel Lopez" userId="5ba3babe-072a-453d-91d9-2417df98872c" providerId="ADAL" clId="{74263A6A-8CD1-44ED-B81D-10AAB5475B1F}" dt="2022-10-30T09:06:57.892" v="1259" actId="478"/>
          <ac:picMkLst>
            <pc:docMk/>
            <pc:sldMk cId="4178513022" sldId="266"/>
            <ac:picMk id="3" creationId="{47F358FE-4F15-35F1-85A6-B5BF7245EA3D}"/>
          </ac:picMkLst>
        </pc:picChg>
        <pc:picChg chg="del">
          <ac:chgData name="Miguel Lopez" userId="5ba3babe-072a-453d-91d9-2417df98872c" providerId="ADAL" clId="{74263A6A-8CD1-44ED-B81D-10AAB5475B1F}" dt="2022-10-30T08:23:00.351" v="148" actId="478"/>
          <ac:picMkLst>
            <pc:docMk/>
            <pc:sldMk cId="4178513022" sldId="266"/>
            <ac:picMk id="4" creationId="{463C35BC-9E5D-61DB-D03F-506DA608A1F4}"/>
          </ac:picMkLst>
        </pc:picChg>
        <pc:picChg chg="add del mod">
          <ac:chgData name="Miguel Lopez" userId="5ba3babe-072a-453d-91d9-2417df98872c" providerId="ADAL" clId="{74263A6A-8CD1-44ED-B81D-10AAB5475B1F}" dt="2022-10-30T08:29:17.742" v="185" actId="478"/>
          <ac:picMkLst>
            <pc:docMk/>
            <pc:sldMk cId="4178513022" sldId="266"/>
            <ac:picMk id="7" creationId="{A0D19529-B9F6-BF3F-BE93-39DD1EBDA973}"/>
          </ac:picMkLst>
        </pc:picChg>
        <pc:picChg chg="add del mod">
          <ac:chgData name="Miguel Lopez" userId="5ba3babe-072a-453d-91d9-2417df98872c" providerId="ADAL" clId="{74263A6A-8CD1-44ED-B81D-10AAB5475B1F}" dt="2022-10-30T09:06:59.675" v="1260" actId="478"/>
          <ac:picMkLst>
            <pc:docMk/>
            <pc:sldMk cId="4178513022" sldId="266"/>
            <ac:picMk id="9" creationId="{65F3DAE7-F963-89C2-B3A2-C760DF3D4603}"/>
          </ac:picMkLst>
        </pc:picChg>
        <pc:picChg chg="add mod">
          <ac:chgData name="Miguel Lopez" userId="5ba3babe-072a-453d-91d9-2417df98872c" providerId="ADAL" clId="{74263A6A-8CD1-44ED-B81D-10AAB5475B1F}" dt="2022-10-31T20:14:53.005" v="1390" actId="14100"/>
          <ac:picMkLst>
            <pc:docMk/>
            <pc:sldMk cId="4178513022" sldId="266"/>
            <ac:picMk id="11" creationId="{E215952E-9796-9AE5-BA41-E396F207AFBD}"/>
          </ac:picMkLst>
        </pc:picChg>
      </pc:sldChg>
      <pc:sldChg chg="addSp delSp modSp add del mod ord">
        <pc:chgData name="Miguel Lopez" userId="5ba3babe-072a-453d-91d9-2417df98872c" providerId="ADAL" clId="{74263A6A-8CD1-44ED-B81D-10AAB5475B1F}" dt="2022-10-31T23:27:10.156" v="11682" actId="47"/>
        <pc:sldMkLst>
          <pc:docMk/>
          <pc:sldMk cId="411823278" sldId="275"/>
        </pc:sldMkLst>
        <pc:spChg chg="mod">
          <ac:chgData name="Miguel Lopez" userId="5ba3babe-072a-453d-91d9-2417df98872c" providerId="ADAL" clId="{74263A6A-8CD1-44ED-B81D-10AAB5475B1F}" dt="2022-10-30T08:31:25.824" v="239" actId="20577"/>
          <ac:spMkLst>
            <pc:docMk/>
            <pc:sldMk cId="411823278" sldId="275"/>
            <ac:spMk id="6" creationId="{B0D1634D-F718-3515-25C5-925CAFCE39B1}"/>
          </ac:spMkLst>
        </pc:spChg>
        <pc:picChg chg="del">
          <ac:chgData name="Miguel Lopez" userId="5ba3babe-072a-453d-91d9-2417df98872c" providerId="ADAL" clId="{74263A6A-8CD1-44ED-B81D-10AAB5475B1F}" dt="2022-10-30T08:31:31.280" v="241" actId="478"/>
          <ac:picMkLst>
            <pc:docMk/>
            <pc:sldMk cId="411823278" sldId="275"/>
            <ac:picMk id="3" creationId="{295BCFC3-56ED-20FF-798C-11A01F07E3BB}"/>
          </ac:picMkLst>
        </pc:picChg>
        <pc:picChg chg="del mod">
          <ac:chgData name="Miguel Lopez" userId="5ba3babe-072a-453d-91d9-2417df98872c" providerId="ADAL" clId="{74263A6A-8CD1-44ED-B81D-10AAB5475B1F}" dt="2022-10-30T08:31:32.918" v="243" actId="478"/>
          <ac:picMkLst>
            <pc:docMk/>
            <pc:sldMk cId="411823278" sldId="275"/>
            <ac:picMk id="4" creationId="{04F5B4C3-7FC3-9D59-3DFE-9411233FCCB3}"/>
          </ac:picMkLst>
        </pc:picChg>
        <pc:picChg chg="del">
          <ac:chgData name="Miguel Lopez" userId="5ba3babe-072a-453d-91d9-2417df98872c" providerId="ADAL" clId="{74263A6A-8CD1-44ED-B81D-10AAB5475B1F}" dt="2022-10-30T08:31:29.611" v="240" actId="478"/>
          <ac:picMkLst>
            <pc:docMk/>
            <pc:sldMk cId="411823278" sldId="275"/>
            <ac:picMk id="5" creationId="{23E47C93-A365-41FB-52FD-44DDB66686AE}"/>
          </ac:picMkLst>
        </pc:picChg>
        <pc:picChg chg="add mod">
          <ac:chgData name="Miguel Lopez" userId="5ba3babe-072a-453d-91d9-2417df98872c" providerId="ADAL" clId="{74263A6A-8CD1-44ED-B81D-10AAB5475B1F}" dt="2022-10-30T08:31:55.777" v="245" actId="1076"/>
          <ac:picMkLst>
            <pc:docMk/>
            <pc:sldMk cId="411823278" sldId="275"/>
            <ac:picMk id="7" creationId="{513A4C9A-476C-D23C-36E7-F55F1C5553FC}"/>
          </ac:picMkLst>
        </pc:picChg>
      </pc:sldChg>
      <pc:sldChg chg="modSp mod">
        <pc:chgData name="Miguel Lopez" userId="5ba3babe-072a-453d-91d9-2417df98872c" providerId="ADAL" clId="{74263A6A-8CD1-44ED-B81D-10AAB5475B1F}" dt="2022-10-31T23:44:19.461" v="11751" actId="20577"/>
        <pc:sldMkLst>
          <pc:docMk/>
          <pc:sldMk cId="1205639161" sldId="291"/>
        </pc:sldMkLst>
        <pc:spChg chg="mod">
          <ac:chgData name="Miguel Lopez" userId="5ba3babe-072a-453d-91d9-2417df98872c" providerId="ADAL" clId="{74263A6A-8CD1-44ED-B81D-10AAB5475B1F}" dt="2022-10-31T23:44:19.461" v="11751" actId="20577"/>
          <ac:spMkLst>
            <pc:docMk/>
            <pc:sldMk cId="1205639161" sldId="291"/>
            <ac:spMk id="8" creationId="{7E953F05-7515-F22B-30FB-45260AB73C8D}"/>
          </ac:spMkLst>
        </pc:spChg>
      </pc:sldChg>
      <pc:sldChg chg="addSp delSp modSp mod">
        <pc:chgData name="Miguel Lopez" userId="5ba3babe-072a-453d-91d9-2417df98872c" providerId="ADAL" clId="{74263A6A-8CD1-44ED-B81D-10AAB5475B1F}" dt="2022-10-31T22:42:51.838" v="8276" actId="115"/>
        <pc:sldMkLst>
          <pc:docMk/>
          <pc:sldMk cId="2905073013" sldId="294"/>
        </pc:sldMkLst>
        <pc:spChg chg="mod">
          <ac:chgData name="Miguel Lopez" userId="5ba3babe-072a-453d-91d9-2417df98872c" providerId="ADAL" clId="{74263A6A-8CD1-44ED-B81D-10AAB5475B1F}" dt="2022-10-31T22:42:51.838" v="8276" actId="115"/>
          <ac:spMkLst>
            <pc:docMk/>
            <pc:sldMk cId="2905073013" sldId="294"/>
            <ac:spMk id="4" creationId="{01701EEF-E1FD-DE91-E16E-4691334DAC03}"/>
          </ac:spMkLst>
        </pc:spChg>
        <pc:spChg chg="mod">
          <ac:chgData name="Miguel Lopez" userId="5ba3babe-072a-453d-91d9-2417df98872c" providerId="ADAL" clId="{74263A6A-8CD1-44ED-B81D-10AAB5475B1F}" dt="2022-10-31T22:42:18.791" v="8270" actId="20577"/>
          <ac:spMkLst>
            <pc:docMk/>
            <pc:sldMk cId="2905073013" sldId="294"/>
            <ac:spMk id="5" creationId="{97AFA40F-CA5A-230C-816F-0ED83E7501F6}"/>
          </ac:spMkLst>
        </pc:spChg>
        <pc:picChg chg="del">
          <ac:chgData name="Miguel Lopez" userId="5ba3babe-072a-453d-91d9-2417df98872c" providerId="ADAL" clId="{74263A6A-8CD1-44ED-B81D-10AAB5475B1F}" dt="2022-10-30T08:32:16.770" v="250" actId="478"/>
          <ac:picMkLst>
            <pc:docMk/>
            <pc:sldMk cId="2905073013" sldId="294"/>
            <ac:picMk id="3" creationId="{3967C23E-111C-FE94-5AD5-211AFA69ADFE}"/>
          </ac:picMkLst>
        </pc:picChg>
        <pc:picChg chg="add mod">
          <ac:chgData name="Miguel Lopez" userId="5ba3babe-072a-453d-91d9-2417df98872c" providerId="ADAL" clId="{74263A6A-8CD1-44ED-B81D-10AAB5475B1F}" dt="2022-10-30T08:34:15.127" v="254" actId="14100"/>
          <ac:picMkLst>
            <pc:docMk/>
            <pc:sldMk cId="2905073013" sldId="294"/>
            <ac:picMk id="6" creationId="{7485C443-B08C-6498-343D-6C401471D894}"/>
          </ac:picMkLst>
        </pc:picChg>
        <pc:picChg chg="del">
          <ac:chgData name="Miguel Lopez" userId="5ba3babe-072a-453d-91d9-2417df98872c" providerId="ADAL" clId="{74263A6A-8CD1-44ED-B81D-10AAB5475B1F}" dt="2022-10-30T08:32:18.462" v="251" actId="478"/>
          <ac:picMkLst>
            <pc:docMk/>
            <pc:sldMk cId="2905073013" sldId="294"/>
            <ac:picMk id="7" creationId="{240D1121-EC15-E84B-D3B4-832E9D1D34A7}"/>
          </ac:picMkLst>
        </pc:picChg>
      </pc:sldChg>
      <pc:sldChg chg="del">
        <pc:chgData name="Miguel Lopez" userId="5ba3babe-072a-453d-91d9-2417df98872c" providerId="ADAL" clId="{74263A6A-8CD1-44ED-B81D-10AAB5475B1F}" dt="2022-10-30T09:12:54.498" v="1382" actId="47"/>
        <pc:sldMkLst>
          <pc:docMk/>
          <pc:sldMk cId="2809432020" sldId="295"/>
        </pc:sldMkLst>
      </pc:sldChg>
      <pc:sldChg chg="addSp delSp modSp add del mod">
        <pc:chgData name="Miguel Lopez" userId="5ba3babe-072a-453d-91d9-2417df98872c" providerId="ADAL" clId="{74263A6A-8CD1-44ED-B81D-10AAB5475B1F}" dt="2022-10-31T23:45:10.540" v="11752" actId="47"/>
        <pc:sldMkLst>
          <pc:docMk/>
          <pc:sldMk cId="906794803" sldId="296"/>
        </pc:sldMkLst>
        <pc:spChg chg="add mod">
          <ac:chgData name="Miguel Lopez" userId="5ba3babe-072a-453d-91d9-2417df98872c" providerId="ADAL" clId="{74263A6A-8CD1-44ED-B81D-10AAB5475B1F}" dt="2022-10-31T23:40:49.593" v="11748" actId="14100"/>
          <ac:spMkLst>
            <pc:docMk/>
            <pc:sldMk cId="906794803" sldId="296"/>
            <ac:spMk id="2" creationId="{01A42A47-61EE-3B58-7488-72B622EB55B1}"/>
          </ac:spMkLst>
        </pc:spChg>
        <pc:spChg chg="mod">
          <ac:chgData name="Miguel Lopez" userId="5ba3babe-072a-453d-91d9-2417df98872c" providerId="ADAL" clId="{74263A6A-8CD1-44ED-B81D-10AAB5475B1F}" dt="2022-10-31T23:37:52.259" v="11744" actId="313"/>
          <ac:spMkLst>
            <pc:docMk/>
            <pc:sldMk cId="906794803" sldId="296"/>
            <ac:spMk id="4" creationId="{01701EEF-E1FD-DE91-E16E-4691334DAC03}"/>
          </ac:spMkLst>
        </pc:spChg>
        <pc:spChg chg="del">
          <ac:chgData name="Miguel Lopez" userId="5ba3babe-072a-453d-91d9-2417df98872c" providerId="ADAL" clId="{74263A6A-8CD1-44ED-B81D-10AAB5475B1F}" dt="2022-10-31T23:37:56.996" v="11745" actId="478"/>
          <ac:spMkLst>
            <pc:docMk/>
            <pc:sldMk cId="906794803" sldId="296"/>
            <ac:spMk id="5" creationId="{97AFA40F-CA5A-230C-816F-0ED83E7501F6}"/>
          </ac:spMkLst>
        </pc:spChg>
        <pc:picChg chg="add mod">
          <ac:chgData name="Miguel Lopez" userId="5ba3babe-072a-453d-91d9-2417df98872c" providerId="ADAL" clId="{74263A6A-8CD1-44ED-B81D-10AAB5475B1F}" dt="2022-10-30T09:12:26.541" v="1381" actId="1076"/>
          <ac:picMkLst>
            <pc:docMk/>
            <pc:sldMk cId="906794803" sldId="296"/>
            <ac:picMk id="6" creationId="{C57217B5-8615-E841-EFF3-1BAFF2DA4DBF}"/>
          </ac:picMkLst>
        </pc:picChg>
        <pc:picChg chg="del">
          <ac:chgData name="Miguel Lopez" userId="5ba3babe-072a-453d-91d9-2417df98872c" providerId="ADAL" clId="{74263A6A-8CD1-44ED-B81D-10AAB5475B1F}" dt="2022-10-30T09:12:23.859" v="1379" actId="478"/>
          <ac:picMkLst>
            <pc:docMk/>
            <pc:sldMk cId="906794803" sldId="296"/>
            <ac:picMk id="10" creationId="{1FE09780-56FA-1A3F-4AC9-6CDBB827136F}"/>
          </ac:picMkLst>
        </pc:picChg>
      </pc:sldChg>
      <pc:sldChg chg="del">
        <pc:chgData name="Miguel Lopez" userId="5ba3babe-072a-453d-91d9-2417df98872c" providerId="ADAL" clId="{74263A6A-8CD1-44ED-B81D-10AAB5475B1F}" dt="2022-10-30T09:12:55.169" v="1383" actId="47"/>
        <pc:sldMkLst>
          <pc:docMk/>
          <pc:sldMk cId="1643387867" sldId="297"/>
        </pc:sldMkLst>
      </pc:sldChg>
      <pc:sldChg chg="del">
        <pc:chgData name="Miguel Lopez" userId="5ba3babe-072a-453d-91d9-2417df98872c" providerId="ADAL" clId="{74263A6A-8CD1-44ED-B81D-10AAB5475B1F}" dt="2022-10-30T09:12:56.066" v="1384" actId="47"/>
        <pc:sldMkLst>
          <pc:docMk/>
          <pc:sldMk cId="674634522" sldId="298"/>
        </pc:sldMkLst>
      </pc:sldChg>
      <pc:sldChg chg="addSp delSp modSp del mod">
        <pc:chgData name="Miguel Lopez" userId="5ba3babe-072a-453d-91d9-2417df98872c" providerId="ADAL" clId="{74263A6A-8CD1-44ED-B81D-10AAB5475B1F}" dt="2022-10-30T08:30:17.787" v="200" actId="47"/>
        <pc:sldMkLst>
          <pc:docMk/>
          <pc:sldMk cId="1233765369" sldId="299"/>
        </pc:sldMkLst>
        <pc:picChg chg="del">
          <ac:chgData name="Miguel Lopez" userId="5ba3babe-072a-453d-91d9-2417df98872c" providerId="ADAL" clId="{74263A6A-8CD1-44ED-B81D-10AAB5475B1F}" dt="2022-10-30T08:26:59.821" v="176" actId="478"/>
          <ac:picMkLst>
            <pc:docMk/>
            <pc:sldMk cId="1233765369" sldId="299"/>
            <ac:picMk id="3" creationId="{47F358FE-4F15-35F1-85A6-B5BF7245EA3D}"/>
          </ac:picMkLst>
        </pc:picChg>
        <pc:picChg chg="add mod">
          <ac:chgData name="Miguel Lopez" userId="5ba3babe-072a-453d-91d9-2417df98872c" providerId="ADAL" clId="{74263A6A-8CD1-44ED-B81D-10AAB5475B1F}" dt="2022-10-30T08:27:21.665" v="181" actId="14100"/>
          <ac:picMkLst>
            <pc:docMk/>
            <pc:sldMk cId="1233765369" sldId="299"/>
            <ac:picMk id="6" creationId="{7AD5AAFC-D631-D059-BE86-25ADEA3D95C8}"/>
          </ac:picMkLst>
        </pc:picChg>
      </pc:sldChg>
      <pc:sldChg chg="addSp delSp modSp mod">
        <pc:chgData name="Miguel Lopez" userId="5ba3babe-072a-453d-91d9-2417df98872c" providerId="ADAL" clId="{74263A6A-8CD1-44ED-B81D-10AAB5475B1F}" dt="2022-11-05T12:33:14.283" v="12114" actId="14100"/>
        <pc:sldMkLst>
          <pc:docMk/>
          <pc:sldMk cId="1447141849" sldId="299"/>
        </pc:sldMkLst>
        <pc:spChg chg="mod">
          <ac:chgData name="Miguel Lopez" userId="5ba3babe-072a-453d-91d9-2417df98872c" providerId="ADAL" clId="{74263A6A-8CD1-44ED-B81D-10AAB5475B1F}" dt="2022-11-05T12:33:14.283" v="12114" actId="14100"/>
          <ac:spMkLst>
            <pc:docMk/>
            <pc:sldMk cId="1447141849" sldId="299"/>
            <ac:spMk id="4" creationId="{01701EEF-E1FD-DE91-E16E-4691334DAC03}"/>
          </ac:spMkLst>
        </pc:spChg>
        <pc:spChg chg="mod">
          <ac:chgData name="Miguel Lopez" userId="5ba3babe-072a-453d-91d9-2417df98872c" providerId="ADAL" clId="{74263A6A-8CD1-44ED-B81D-10AAB5475B1F}" dt="2022-10-31T22:28:40.413" v="6628" actId="20577"/>
          <ac:spMkLst>
            <pc:docMk/>
            <pc:sldMk cId="1447141849" sldId="299"/>
            <ac:spMk id="5" creationId="{97AFA40F-CA5A-230C-816F-0ED83E7501F6}"/>
          </ac:spMkLst>
        </pc:spChg>
        <pc:spChg chg="add mod">
          <ac:chgData name="Miguel Lopez" userId="5ba3babe-072a-453d-91d9-2417df98872c" providerId="ADAL" clId="{74263A6A-8CD1-44ED-B81D-10AAB5475B1F}" dt="2022-10-31T22:25:21.732" v="6430" actId="20577"/>
          <ac:spMkLst>
            <pc:docMk/>
            <pc:sldMk cId="1447141849" sldId="299"/>
            <ac:spMk id="9" creationId="{BA91AF17-E417-E5E5-F94F-25532433BABD}"/>
          </ac:spMkLst>
        </pc:spChg>
        <pc:picChg chg="add mod">
          <ac:chgData name="Miguel Lopez" userId="5ba3babe-072a-453d-91d9-2417df98872c" providerId="ADAL" clId="{74263A6A-8CD1-44ED-B81D-10AAB5475B1F}" dt="2022-10-31T22:30:46.681" v="6632" actId="14100"/>
          <ac:picMkLst>
            <pc:docMk/>
            <pc:sldMk cId="1447141849" sldId="299"/>
            <ac:picMk id="3" creationId="{C2E40C30-17CA-D869-C030-B96AB1A5E2CE}"/>
          </ac:picMkLst>
        </pc:picChg>
        <pc:picChg chg="del">
          <ac:chgData name="Miguel Lopez" userId="5ba3babe-072a-453d-91d9-2417df98872c" providerId="ADAL" clId="{74263A6A-8CD1-44ED-B81D-10AAB5475B1F}" dt="2022-10-30T08:34:50.097" v="257" actId="478"/>
          <ac:picMkLst>
            <pc:docMk/>
            <pc:sldMk cId="1447141849" sldId="299"/>
            <ac:picMk id="6" creationId="{7485C443-B08C-6498-343D-6C401471D894}"/>
          </ac:picMkLst>
        </pc:picChg>
        <pc:picChg chg="add del mod">
          <ac:chgData name="Miguel Lopez" userId="5ba3babe-072a-453d-91d9-2417df98872c" providerId="ADAL" clId="{74263A6A-8CD1-44ED-B81D-10AAB5475B1F}" dt="2022-10-31T22:15:44.139" v="5253" actId="478"/>
          <ac:picMkLst>
            <pc:docMk/>
            <pc:sldMk cId="1447141849" sldId="299"/>
            <ac:picMk id="7" creationId="{D58735F5-0D37-4DDA-97CD-0942151809F3}"/>
          </ac:picMkLst>
        </pc:picChg>
        <pc:picChg chg="add mod">
          <ac:chgData name="Miguel Lopez" userId="5ba3babe-072a-453d-91d9-2417df98872c" providerId="ADAL" clId="{74263A6A-8CD1-44ED-B81D-10AAB5475B1F}" dt="2022-10-31T22:30:53.994" v="6634" actId="14100"/>
          <ac:picMkLst>
            <pc:docMk/>
            <pc:sldMk cId="1447141849" sldId="299"/>
            <ac:picMk id="8" creationId="{AB7999D6-D7F8-DBB2-192B-07B0312F6F4A}"/>
          </ac:picMkLst>
        </pc:picChg>
        <pc:picChg chg="add mod">
          <ac:chgData name="Miguel Lopez" userId="5ba3babe-072a-453d-91d9-2417df98872c" providerId="ADAL" clId="{74263A6A-8CD1-44ED-B81D-10AAB5475B1F}" dt="2022-10-31T22:31:02.133" v="6636" actId="14100"/>
          <ac:picMkLst>
            <pc:docMk/>
            <pc:sldMk cId="1447141849" sldId="299"/>
            <ac:picMk id="11" creationId="{34672ECD-87B9-A458-D543-05C43B22AEF8}"/>
          </ac:picMkLst>
        </pc:picChg>
      </pc:sldChg>
      <pc:sldChg chg="addSp delSp modSp mod">
        <pc:chgData name="Miguel Lopez" userId="5ba3babe-072a-453d-91d9-2417df98872c" providerId="ADAL" clId="{74263A6A-8CD1-44ED-B81D-10AAB5475B1F}" dt="2022-11-05T12:33:57.419" v="12128" actId="20577"/>
        <pc:sldMkLst>
          <pc:docMk/>
          <pc:sldMk cId="2902887932" sldId="300"/>
        </pc:sldMkLst>
        <pc:spChg chg="mod">
          <ac:chgData name="Miguel Lopez" userId="5ba3babe-072a-453d-91d9-2417df98872c" providerId="ADAL" clId="{74263A6A-8CD1-44ED-B81D-10AAB5475B1F}" dt="2022-11-05T12:33:57.419" v="12128" actId="20577"/>
          <ac:spMkLst>
            <pc:docMk/>
            <pc:sldMk cId="2902887932" sldId="300"/>
            <ac:spMk id="4" creationId="{01701EEF-E1FD-DE91-E16E-4691334DAC03}"/>
          </ac:spMkLst>
        </pc:spChg>
        <pc:spChg chg="mod">
          <ac:chgData name="Miguel Lopez" userId="5ba3babe-072a-453d-91d9-2417df98872c" providerId="ADAL" clId="{74263A6A-8CD1-44ED-B81D-10AAB5475B1F}" dt="2022-10-31T22:35:54.802" v="7118" actId="20577"/>
          <ac:spMkLst>
            <pc:docMk/>
            <pc:sldMk cId="2902887932" sldId="300"/>
            <ac:spMk id="5" creationId="{97AFA40F-CA5A-230C-816F-0ED83E7501F6}"/>
          </ac:spMkLst>
        </pc:spChg>
        <pc:picChg chg="add mod">
          <ac:chgData name="Miguel Lopez" userId="5ba3babe-072a-453d-91d9-2417df98872c" providerId="ADAL" clId="{74263A6A-8CD1-44ED-B81D-10AAB5475B1F}" dt="2022-10-30T08:36:26.940" v="263" actId="1076"/>
          <ac:picMkLst>
            <pc:docMk/>
            <pc:sldMk cId="2902887932" sldId="300"/>
            <ac:picMk id="6" creationId="{5CBC601F-CA54-A8D6-4C48-DC8ACA8CCB46}"/>
          </ac:picMkLst>
        </pc:picChg>
        <pc:picChg chg="del">
          <ac:chgData name="Miguel Lopez" userId="5ba3babe-072a-453d-91d9-2417df98872c" providerId="ADAL" clId="{74263A6A-8CD1-44ED-B81D-10AAB5475B1F}" dt="2022-10-30T08:35:30.049" v="259" actId="478"/>
          <ac:picMkLst>
            <pc:docMk/>
            <pc:sldMk cId="2902887932" sldId="300"/>
            <ac:picMk id="7" creationId="{D58735F5-0D37-4DDA-97CD-0942151809F3}"/>
          </ac:picMkLst>
        </pc:picChg>
      </pc:sldChg>
      <pc:sldChg chg="add del setBg">
        <pc:chgData name="Miguel Lopez" userId="5ba3babe-072a-453d-91d9-2417df98872c" providerId="ADAL" clId="{74263A6A-8CD1-44ED-B81D-10AAB5475B1F}" dt="2022-10-30T08:26:00.906" v="172"/>
        <pc:sldMkLst>
          <pc:docMk/>
          <pc:sldMk cId="3893325698" sldId="300"/>
        </pc:sldMkLst>
      </pc:sldChg>
      <pc:sldChg chg="addSp delSp modSp del mod ord">
        <pc:chgData name="Miguel Lopez" userId="5ba3babe-072a-453d-91d9-2417df98872c" providerId="ADAL" clId="{74263A6A-8CD1-44ED-B81D-10AAB5475B1F}" dt="2022-10-31T22:08:18.179" v="4957" actId="2696"/>
        <pc:sldMkLst>
          <pc:docMk/>
          <pc:sldMk cId="153961911" sldId="301"/>
        </pc:sldMkLst>
        <pc:spChg chg="mod">
          <ac:chgData name="Miguel Lopez" userId="5ba3babe-072a-453d-91d9-2417df98872c" providerId="ADAL" clId="{74263A6A-8CD1-44ED-B81D-10AAB5475B1F}" dt="2022-10-31T21:59:46.040" v="4554" actId="115"/>
          <ac:spMkLst>
            <pc:docMk/>
            <pc:sldMk cId="153961911" sldId="301"/>
            <ac:spMk id="4" creationId="{01701EEF-E1FD-DE91-E16E-4691334DAC03}"/>
          </ac:spMkLst>
        </pc:spChg>
        <pc:picChg chg="add mod">
          <ac:chgData name="Miguel Lopez" userId="5ba3babe-072a-453d-91d9-2417df98872c" providerId="ADAL" clId="{74263A6A-8CD1-44ED-B81D-10AAB5475B1F}" dt="2022-10-31T22:03:10.933" v="4571" actId="692"/>
          <ac:picMkLst>
            <pc:docMk/>
            <pc:sldMk cId="153961911" sldId="301"/>
            <ac:picMk id="6" creationId="{5DEAC51B-318E-DF59-1DDD-28BB8CD40A70}"/>
          </ac:picMkLst>
        </pc:picChg>
        <pc:picChg chg="del">
          <ac:chgData name="Miguel Lopez" userId="5ba3babe-072a-453d-91d9-2417df98872c" providerId="ADAL" clId="{74263A6A-8CD1-44ED-B81D-10AAB5475B1F}" dt="2022-10-30T08:39:38.341" v="470" actId="478"/>
          <ac:picMkLst>
            <pc:docMk/>
            <pc:sldMk cId="153961911" sldId="301"/>
            <ac:picMk id="7" creationId="{D58735F5-0D37-4DDA-97CD-0942151809F3}"/>
          </ac:picMkLst>
        </pc:picChg>
      </pc:sldChg>
      <pc:sldChg chg="addSp delSp modSp add del mod">
        <pc:chgData name="Miguel Lopez" userId="5ba3babe-072a-453d-91d9-2417df98872c" providerId="ADAL" clId="{74263A6A-8CD1-44ED-B81D-10AAB5475B1F}" dt="2022-10-31T23:36:57.617" v="11741" actId="47"/>
        <pc:sldMkLst>
          <pc:docMk/>
          <pc:sldMk cId="1735374822" sldId="301"/>
        </pc:sldMkLst>
        <pc:spChg chg="del">
          <ac:chgData name="Miguel Lopez" userId="5ba3babe-072a-453d-91d9-2417df98872c" providerId="ADAL" clId="{74263A6A-8CD1-44ED-B81D-10AAB5475B1F}" dt="2022-10-31T23:30:31.163" v="11701" actId="478"/>
          <ac:spMkLst>
            <pc:docMk/>
            <pc:sldMk cId="1735374822" sldId="301"/>
            <ac:spMk id="4" creationId="{01701EEF-E1FD-DE91-E16E-4691334DAC03}"/>
          </ac:spMkLst>
        </pc:spChg>
        <pc:picChg chg="add mod">
          <ac:chgData name="Miguel Lopez" userId="5ba3babe-072a-453d-91d9-2417df98872c" providerId="ADAL" clId="{74263A6A-8CD1-44ED-B81D-10AAB5475B1F}" dt="2022-10-31T23:34:58.272" v="11721" actId="1076"/>
          <ac:picMkLst>
            <pc:docMk/>
            <pc:sldMk cId="1735374822" sldId="301"/>
            <ac:picMk id="3" creationId="{DCF7BE96-38DE-EDA7-0CD2-99D7FF2CDD33}"/>
          </ac:picMkLst>
        </pc:picChg>
        <pc:picChg chg="del">
          <ac:chgData name="Miguel Lopez" userId="5ba3babe-072a-453d-91d9-2417df98872c" providerId="ADAL" clId="{74263A6A-8CD1-44ED-B81D-10AAB5475B1F}" dt="2022-10-31T23:30:26.734" v="11700" actId="478"/>
          <ac:picMkLst>
            <pc:docMk/>
            <pc:sldMk cId="1735374822" sldId="301"/>
            <ac:picMk id="6" creationId="{5DEAC51B-318E-DF59-1DDD-28BB8CD40A70}"/>
          </ac:picMkLst>
        </pc:picChg>
      </pc:sldChg>
      <pc:sldChg chg="addSp delSp modSp mod">
        <pc:chgData name="Miguel Lopez" userId="5ba3babe-072a-453d-91d9-2417df98872c" providerId="ADAL" clId="{74263A6A-8CD1-44ED-B81D-10AAB5475B1F}" dt="2022-10-31T22:08:38.034" v="4959" actId="115"/>
        <pc:sldMkLst>
          <pc:docMk/>
          <pc:sldMk cId="2722751759" sldId="302"/>
        </pc:sldMkLst>
        <pc:spChg chg="mod">
          <ac:chgData name="Miguel Lopez" userId="5ba3babe-072a-453d-91d9-2417df98872c" providerId="ADAL" clId="{74263A6A-8CD1-44ED-B81D-10AAB5475B1F}" dt="2022-10-31T22:08:38.034" v="4959" actId="115"/>
          <ac:spMkLst>
            <pc:docMk/>
            <pc:sldMk cId="2722751759" sldId="302"/>
            <ac:spMk id="4" creationId="{01701EEF-E1FD-DE91-E16E-4691334DAC03}"/>
          </ac:spMkLst>
        </pc:spChg>
        <pc:spChg chg="mod">
          <ac:chgData name="Miguel Lopez" userId="5ba3babe-072a-453d-91d9-2417df98872c" providerId="ADAL" clId="{74263A6A-8CD1-44ED-B81D-10AAB5475B1F}" dt="2022-10-31T22:07:44.471" v="4956" actId="20577"/>
          <ac:spMkLst>
            <pc:docMk/>
            <pc:sldMk cId="2722751759" sldId="302"/>
            <ac:spMk id="5" creationId="{97AFA40F-CA5A-230C-816F-0ED83E7501F6}"/>
          </ac:spMkLst>
        </pc:spChg>
        <pc:picChg chg="add del mod">
          <ac:chgData name="Miguel Lopez" userId="5ba3babe-072a-453d-91d9-2417df98872c" providerId="ADAL" clId="{74263A6A-8CD1-44ED-B81D-10AAB5475B1F}" dt="2022-10-31T22:02:41.210" v="4568" actId="478"/>
          <ac:picMkLst>
            <pc:docMk/>
            <pc:sldMk cId="2722751759" sldId="302"/>
            <ac:picMk id="2" creationId="{406CEC8C-C7BA-9ABB-CA7E-4C4DB4E45BB6}"/>
          </ac:picMkLst>
        </pc:picChg>
        <pc:picChg chg="add mod">
          <ac:chgData name="Miguel Lopez" userId="5ba3babe-072a-453d-91d9-2417df98872c" providerId="ADAL" clId="{74263A6A-8CD1-44ED-B81D-10AAB5475B1F}" dt="2022-10-31T22:03:24.002" v="4574" actId="1076"/>
          <ac:picMkLst>
            <pc:docMk/>
            <pc:sldMk cId="2722751759" sldId="302"/>
            <ac:picMk id="3" creationId="{889B5FAC-EF44-8AA4-3164-37290FD26048}"/>
          </ac:picMkLst>
        </pc:picChg>
        <pc:picChg chg="del">
          <ac:chgData name="Miguel Lopez" userId="5ba3babe-072a-453d-91d9-2417df98872c" providerId="ADAL" clId="{74263A6A-8CD1-44ED-B81D-10AAB5475B1F}" dt="2022-10-30T08:40:49.549" v="565" actId="478"/>
          <ac:picMkLst>
            <pc:docMk/>
            <pc:sldMk cId="2722751759" sldId="302"/>
            <ac:picMk id="6" creationId="{5DEAC51B-318E-DF59-1DDD-28BB8CD40A70}"/>
          </ac:picMkLst>
        </pc:picChg>
        <pc:picChg chg="add mod">
          <ac:chgData name="Miguel Lopez" userId="5ba3babe-072a-453d-91d9-2417df98872c" providerId="ADAL" clId="{74263A6A-8CD1-44ED-B81D-10AAB5475B1F}" dt="2022-10-31T22:03:02.457" v="4570" actId="1076"/>
          <ac:picMkLst>
            <pc:docMk/>
            <pc:sldMk cId="2722751759" sldId="302"/>
            <ac:picMk id="7" creationId="{B0C8EB35-BAEE-38CA-522C-8780185AD93F}"/>
          </ac:picMkLst>
        </pc:picChg>
      </pc:sldChg>
      <pc:sldChg chg="addSp delSp modSp del mod">
        <pc:chgData name="Miguel Lopez" userId="5ba3babe-072a-453d-91d9-2417df98872c" providerId="ADAL" clId="{74263A6A-8CD1-44ED-B81D-10AAB5475B1F}" dt="2022-10-31T22:04:47.580" v="4581" actId="47"/>
        <pc:sldMkLst>
          <pc:docMk/>
          <pc:sldMk cId="357221138" sldId="303"/>
        </pc:sldMkLst>
        <pc:spChg chg="mod">
          <ac:chgData name="Miguel Lopez" userId="5ba3babe-072a-453d-91d9-2417df98872c" providerId="ADAL" clId="{74263A6A-8CD1-44ED-B81D-10AAB5475B1F}" dt="2022-10-30T08:41:56.369" v="613" actId="5793"/>
          <ac:spMkLst>
            <pc:docMk/>
            <pc:sldMk cId="357221138" sldId="303"/>
            <ac:spMk id="4" creationId="{01701EEF-E1FD-DE91-E16E-4691334DAC03}"/>
          </ac:spMkLst>
        </pc:spChg>
        <pc:picChg chg="add mod">
          <ac:chgData name="Miguel Lopez" userId="5ba3babe-072a-453d-91d9-2417df98872c" providerId="ADAL" clId="{74263A6A-8CD1-44ED-B81D-10AAB5475B1F}" dt="2022-10-30T08:42:17.324" v="616" actId="14100"/>
          <ac:picMkLst>
            <pc:docMk/>
            <pc:sldMk cId="357221138" sldId="303"/>
            <ac:picMk id="6" creationId="{EAEDBC19-18BB-B229-BFD4-DFAE5E4961FF}"/>
          </ac:picMkLst>
        </pc:picChg>
        <pc:picChg chg="del">
          <ac:chgData name="Miguel Lopez" userId="5ba3babe-072a-453d-91d9-2417df98872c" providerId="ADAL" clId="{74263A6A-8CD1-44ED-B81D-10AAB5475B1F}" dt="2022-10-30T08:41:13.651" v="569" actId="478"/>
          <ac:picMkLst>
            <pc:docMk/>
            <pc:sldMk cId="357221138" sldId="303"/>
            <ac:picMk id="7" creationId="{B0C8EB35-BAEE-38CA-522C-8780185AD93F}"/>
          </ac:picMkLst>
        </pc:picChg>
      </pc:sldChg>
      <pc:sldChg chg="addSp delSp modSp mod">
        <pc:chgData name="Miguel Lopez" userId="5ba3babe-072a-453d-91d9-2417df98872c" providerId="ADAL" clId="{74263A6A-8CD1-44ED-B81D-10AAB5475B1F}" dt="2022-11-05T12:32:08.539" v="12112" actId="14100"/>
        <pc:sldMkLst>
          <pc:docMk/>
          <pc:sldMk cId="1811560447" sldId="304"/>
        </pc:sldMkLst>
        <pc:spChg chg="mod">
          <ac:chgData name="Miguel Lopez" userId="5ba3babe-072a-453d-91d9-2417df98872c" providerId="ADAL" clId="{74263A6A-8CD1-44ED-B81D-10AAB5475B1F}" dt="2022-10-31T22:09:40.286" v="4989" actId="20577"/>
          <ac:spMkLst>
            <pc:docMk/>
            <pc:sldMk cId="1811560447" sldId="304"/>
            <ac:spMk id="4" creationId="{01701EEF-E1FD-DE91-E16E-4691334DAC03}"/>
          </ac:spMkLst>
        </pc:spChg>
        <pc:spChg chg="mod">
          <ac:chgData name="Miguel Lopez" userId="5ba3babe-072a-453d-91d9-2417df98872c" providerId="ADAL" clId="{74263A6A-8CD1-44ED-B81D-10AAB5475B1F}" dt="2022-10-31T22:12:15.117" v="5245" actId="20577"/>
          <ac:spMkLst>
            <pc:docMk/>
            <pc:sldMk cId="1811560447" sldId="304"/>
            <ac:spMk id="5" creationId="{97AFA40F-CA5A-230C-816F-0ED83E7501F6}"/>
          </ac:spMkLst>
        </pc:spChg>
        <pc:picChg chg="add mod">
          <ac:chgData name="Miguel Lopez" userId="5ba3babe-072a-453d-91d9-2417df98872c" providerId="ADAL" clId="{74263A6A-8CD1-44ED-B81D-10AAB5475B1F}" dt="2022-11-05T12:32:03.737" v="12110" actId="14100"/>
          <ac:picMkLst>
            <pc:docMk/>
            <pc:sldMk cId="1811560447" sldId="304"/>
            <ac:picMk id="3" creationId="{6C643EB1-75C9-43ED-AA83-88537AB08E01}"/>
          </ac:picMkLst>
        </pc:picChg>
        <pc:picChg chg="del">
          <ac:chgData name="Miguel Lopez" userId="5ba3babe-072a-453d-91d9-2417df98872c" providerId="ADAL" clId="{74263A6A-8CD1-44ED-B81D-10AAB5475B1F}" dt="2022-10-30T08:42:32.128" v="617" actId="478"/>
          <ac:picMkLst>
            <pc:docMk/>
            <pc:sldMk cId="1811560447" sldId="304"/>
            <ac:picMk id="6" creationId="{EAEDBC19-18BB-B229-BFD4-DFAE5E4961FF}"/>
          </ac:picMkLst>
        </pc:picChg>
        <pc:picChg chg="add mod">
          <ac:chgData name="Miguel Lopez" userId="5ba3babe-072a-453d-91d9-2417df98872c" providerId="ADAL" clId="{74263A6A-8CD1-44ED-B81D-10AAB5475B1F}" dt="2022-11-05T12:29:38.178" v="12102" actId="14100"/>
          <ac:picMkLst>
            <pc:docMk/>
            <pc:sldMk cId="1811560447" sldId="304"/>
            <ac:picMk id="7" creationId="{12C0C5D1-E6C0-97B9-D1FA-9BE48B06A715}"/>
          </ac:picMkLst>
        </pc:picChg>
        <pc:picChg chg="add del">
          <ac:chgData name="Miguel Lopez" userId="5ba3babe-072a-453d-91d9-2417df98872c" providerId="ADAL" clId="{74263A6A-8CD1-44ED-B81D-10AAB5475B1F}" dt="2022-11-05T12:31:51.615" v="12105" actId="478"/>
          <ac:picMkLst>
            <pc:docMk/>
            <pc:sldMk cId="1811560447" sldId="304"/>
            <ac:picMk id="8" creationId="{BA59C2CA-764C-FB7D-CB1B-0A5875D5DA08}"/>
          </ac:picMkLst>
        </pc:picChg>
        <pc:picChg chg="add mod">
          <ac:chgData name="Miguel Lopez" userId="5ba3babe-072a-453d-91d9-2417df98872c" providerId="ADAL" clId="{74263A6A-8CD1-44ED-B81D-10AAB5475B1F}" dt="2022-11-05T12:32:08.539" v="12112" actId="14100"/>
          <ac:picMkLst>
            <pc:docMk/>
            <pc:sldMk cId="1811560447" sldId="304"/>
            <ac:picMk id="10" creationId="{1E773E8C-884F-9355-C7E2-6D3B17A78ACD}"/>
          </ac:picMkLst>
        </pc:picChg>
      </pc:sldChg>
      <pc:sldChg chg="del">
        <pc:chgData name="Miguel Lopez" userId="5ba3babe-072a-453d-91d9-2417df98872c" providerId="ADAL" clId="{74263A6A-8CD1-44ED-B81D-10AAB5475B1F}" dt="2022-10-31T22:13:07.400" v="5246" actId="47"/>
        <pc:sldMkLst>
          <pc:docMk/>
          <pc:sldMk cId="449571418" sldId="305"/>
        </pc:sldMkLst>
      </pc:sldChg>
      <pc:sldChg chg="addSp delSp modSp mod">
        <pc:chgData name="Miguel Lopez" userId="5ba3babe-072a-453d-91d9-2417df98872c" providerId="ADAL" clId="{74263A6A-8CD1-44ED-B81D-10AAB5475B1F}" dt="2022-10-31T23:10:15.179" v="11149" actId="1076"/>
        <pc:sldMkLst>
          <pc:docMk/>
          <pc:sldMk cId="1379645074" sldId="306"/>
        </pc:sldMkLst>
        <pc:spChg chg="mod">
          <ac:chgData name="Miguel Lopez" userId="5ba3babe-072a-453d-91d9-2417df98872c" providerId="ADAL" clId="{74263A6A-8CD1-44ED-B81D-10AAB5475B1F}" dt="2022-10-31T23:10:11.212" v="11148" actId="403"/>
          <ac:spMkLst>
            <pc:docMk/>
            <pc:sldMk cId="1379645074" sldId="306"/>
            <ac:spMk id="6" creationId="{B0D1634D-F718-3515-25C5-925CAFCE39B1}"/>
          </ac:spMkLst>
        </pc:spChg>
        <pc:spChg chg="mod">
          <ac:chgData name="Miguel Lopez" userId="5ba3babe-072a-453d-91d9-2417df98872c" providerId="ADAL" clId="{74263A6A-8CD1-44ED-B81D-10AAB5475B1F}" dt="2022-10-31T23:10:15.179" v="11149" actId="1076"/>
          <ac:spMkLst>
            <pc:docMk/>
            <pc:sldMk cId="1379645074" sldId="306"/>
            <ac:spMk id="8" creationId="{BAA745E7-D868-2CCD-B022-8EDEF317F69A}"/>
          </ac:spMkLst>
        </pc:spChg>
        <pc:picChg chg="add mod">
          <ac:chgData name="Miguel Lopez" userId="5ba3babe-072a-453d-91d9-2417df98872c" providerId="ADAL" clId="{74263A6A-8CD1-44ED-B81D-10AAB5475B1F}" dt="2022-10-31T23:09:05.388" v="11141" actId="1076"/>
          <ac:picMkLst>
            <pc:docMk/>
            <pc:sldMk cId="1379645074" sldId="306"/>
            <ac:picMk id="3" creationId="{CEA93579-9898-6C35-2DC8-3D1F70DD084E}"/>
          </ac:picMkLst>
        </pc:picChg>
        <pc:picChg chg="add mod">
          <ac:chgData name="Miguel Lopez" userId="5ba3babe-072a-453d-91d9-2417df98872c" providerId="ADAL" clId="{74263A6A-8CD1-44ED-B81D-10AAB5475B1F}" dt="2022-10-31T23:01:33.371" v="10697" actId="14100"/>
          <ac:picMkLst>
            <pc:docMk/>
            <pc:sldMk cId="1379645074" sldId="306"/>
            <ac:picMk id="5" creationId="{33A11332-20DA-B775-F85A-4B4FFB32403E}"/>
          </ac:picMkLst>
        </pc:picChg>
        <pc:picChg chg="del">
          <ac:chgData name="Miguel Lopez" userId="5ba3babe-072a-453d-91d9-2417df98872c" providerId="ADAL" clId="{74263A6A-8CD1-44ED-B81D-10AAB5475B1F}" dt="2022-10-30T08:45:12.093" v="716" actId="478"/>
          <ac:picMkLst>
            <pc:docMk/>
            <pc:sldMk cId="1379645074" sldId="306"/>
            <ac:picMk id="7" creationId="{513A4C9A-476C-D23C-36E7-F55F1C5553FC}"/>
          </ac:picMkLst>
        </pc:picChg>
        <pc:picChg chg="add mod">
          <ac:chgData name="Miguel Lopez" userId="5ba3babe-072a-453d-91d9-2417df98872c" providerId="ADAL" clId="{74263A6A-8CD1-44ED-B81D-10AAB5475B1F}" dt="2022-10-31T23:01:45.146" v="10703" actId="1076"/>
          <ac:picMkLst>
            <pc:docMk/>
            <pc:sldMk cId="1379645074" sldId="306"/>
            <ac:picMk id="9" creationId="{4DCD0CE9-2347-ED2C-3AA0-E02D3A00F8C5}"/>
          </ac:picMkLst>
        </pc:picChg>
        <pc:picChg chg="add mod">
          <ac:chgData name="Miguel Lopez" userId="5ba3babe-072a-453d-91d9-2417df98872c" providerId="ADAL" clId="{74263A6A-8CD1-44ED-B81D-10AAB5475B1F}" dt="2022-10-31T23:01:53.760" v="10705" actId="14100"/>
          <ac:picMkLst>
            <pc:docMk/>
            <pc:sldMk cId="1379645074" sldId="306"/>
            <ac:picMk id="10" creationId="{CF76B4A4-6B43-0E6D-6E1B-0BB6A354EC17}"/>
          </ac:picMkLst>
        </pc:picChg>
        <pc:picChg chg="add mod">
          <ac:chgData name="Miguel Lopez" userId="5ba3babe-072a-453d-91d9-2417df98872c" providerId="ADAL" clId="{74263A6A-8CD1-44ED-B81D-10AAB5475B1F}" dt="2022-10-31T23:01:20.919" v="10692" actId="14100"/>
          <ac:picMkLst>
            <pc:docMk/>
            <pc:sldMk cId="1379645074" sldId="306"/>
            <ac:picMk id="11" creationId="{5661742E-1E0C-A0C1-DDA3-49E9498CCA1C}"/>
          </ac:picMkLst>
        </pc:picChg>
      </pc:sldChg>
      <pc:sldChg chg="addSp delSp modSp mod">
        <pc:chgData name="Miguel Lopez" userId="5ba3babe-072a-453d-91d9-2417df98872c" providerId="ADAL" clId="{74263A6A-8CD1-44ED-B81D-10AAB5475B1F}" dt="2022-10-31T23:11:26.081" v="11228" actId="115"/>
        <pc:sldMkLst>
          <pc:docMk/>
          <pc:sldMk cId="4022377182" sldId="307"/>
        </pc:sldMkLst>
        <pc:spChg chg="mod">
          <ac:chgData name="Miguel Lopez" userId="5ba3babe-072a-453d-91d9-2417df98872c" providerId="ADAL" clId="{74263A6A-8CD1-44ED-B81D-10AAB5475B1F}" dt="2022-10-31T23:11:26.081" v="11228" actId="115"/>
          <ac:spMkLst>
            <pc:docMk/>
            <pc:sldMk cId="4022377182" sldId="307"/>
            <ac:spMk id="6" creationId="{B0D1634D-F718-3515-25C5-925CAFCE39B1}"/>
          </ac:spMkLst>
        </pc:spChg>
        <pc:spChg chg="mod">
          <ac:chgData name="Miguel Lopez" userId="5ba3babe-072a-453d-91d9-2417df98872c" providerId="ADAL" clId="{74263A6A-8CD1-44ED-B81D-10AAB5475B1F}" dt="2022-10-31T23:11:15.116" v="11227" actId="20577"/>
          <ac:spMkLst>
            <pc:docMk/>
            <pc:sldMk cId="4022377182" sldId="307"/>
            <ac:spMk id="8" creationId="{BAA745E7-D868-2CCD-B022-8EDEF317F69A}"/>
          </ac:spMkLst>
        </pc:spChg>
        <pc:picChg chg="add mod">
          <ac:chgData name="Miguel Lopez" userId="5ba3babe-072a-453d-91d9-2417df98872c" providerId="ADAL" clId="{74263A6A-8CD1-44ED-B81D-10AAB5475B1F}" dt="2022-10-30T08:47:36.136" v="803" actId="1076"/>
          <ac:picMkLst>
            <pc:docMk/>
            <pc:sldMk cId="4022377182" sldId="307"/>
            <ac:picMk id="3" creationId="{BA0DC2FF-9096-C290-5410-126C978B3DCC}"/>
          </ac:picMkLst>
        </pc:picChg>
        <pc:picChg chg="del">
          <ac:chgData name="Miguel Lopez" userId="5ba3babe-072a-453d-91d9-2417df98872c" providerId="ADAL" clId="{74263A6A-8CD1-44ED-B81D-10AAB5475B1F}" dt="2022-10-30T08:46:42.444" v="726" actId="478"/>
          <ac:picMkLst>
            <pc:docMk/>
            <pc:sldMk cId="4022377182" sldId="307"/>
            <ac:picMk id="5" creationId="{33A11332-20DA-B775-F85A-4B4FFB32403E}"/>
          </ac:picMkLst>
        </pc:picChg>
        <pc:picChg chg="add mod">
          <ac:chgData name="Miguel Lopez" userId="5ba3babe-072a-453d-91d9-2417df98872c" providerId="ADAL" clId="{74263A6A-8CD1-44ED-B81D-10AAB5475B1F}" dt="2022-10-30T08:48:16.667" v="806" actId="1076"/>
          <ac:picMkLst>
            <pc:docMk/>
            <pc:sldMk cId="4022377182" sldId="307"/>
            <ac:picMk id="7" creationId="{1FFFAF94-C5FF-04CE-9AE7-02FFBE824B5B}"/>
          </ac:picMkLst>
        </pc:picChg>
        <pc:picChg chg="del">
          <ac:chgData name="Miguel Lopez" userId="5ba3babe-072a-453d-91d9-2417df98872c" providerId="ADAL" clId="{74263A6A-8CD1-44ED-B81D-10AAB5475B1F}" dt="2022-10-30T08:46:40.840" v="725" actId="478"/>
          <ac:picMkLst>
            <pc:docMk/>
            <pc:sldMk cId="4022377182" sldId="307"/>
            <ac:picMk id="9" creationId="{4DCD0CE9-2347-ED2C-3AA0-E02D3A00F8C5}"/>
          </ac:picMkLst>
        </pc:picChg>
        <pc:picChg chg="del">
          <ac:chgData name="Miguel Lopez" userId="5ba3babe-072a-453d-91d9-2417df98872c" providerId="ADAL" clId="{74263A6A-8CD1-44ED-B81D-10AAB5475B1F}" dt="2022-10-30T08:46:39.777" v="724" actId="478"/>
          <ac:picMkLst>
            <pc:docMk/>
            <pc:sldMk cId="4022377182" sldId="307"/>
            <ac:picMk id="10" creationId="{CF76B4A4-6B43-0E6D-6E1B-0BB6A354EC17}"/>
          </ac:picMkLst>
        </pc:picChg>
        <pc:picChg chg="del">
          <ac:chgData name="Miguel Lopez" userId="5ba3babe-072a-453d-91d9-2417df98872c" providerId="ADAL" clId="{74263A6A-8CD1-44ED-B81D-10AAB5475B1F}" dt="2022-10-30T08:46:38.122" v="723" actId="478"/>
          <ac:picMkLst>
            <pc:docMk/>
            <pc:sldMk cId="4022377182" sldId="307"/>
            <ac:picMk id="11" creationId="{5661742E-1E0C-A0C1-DDA3-49E9498CCA1C}"/>
          </ac:picMkLst>
        </pc:picChg>
      </pc:sldChg>
      <pc:sldChg chg="addSp delSp modSp mod">
        <pc:chgData name="Miguel Lopez" userId="5ba3babe-072a-453d-91d9-2417df98872c" providerId="ADAL" clId="{74263A6A-8CD1-44ED-B81D-10AAB5475B1F}" dt="2022-10-31T23:14:26.518" v="11417" actId="20577"/>
        <pc:sldMkLst>
          <pc:docMk/>
          <pc:sldMk cId="1029876637" sldId="308"/>
        </pc:sldMkLst>
        <pc:spChg chg="mod">
          <ac:chgData name="Miguel Lopez" userId="5ba3babe-072a-453d-91d9-2417df98872c" providerId="ADAL" clId="{74263A6A-8CD1-44ED-B81D-10AAB5475B1F}" dt="2022-10-31T23:12:10.334" v="11231" actId="115"/>
          <ac:spMkLst>
            <pc:docMk/>
            <pc:sldMk cId="1029876637" sldId="308"/>
            <ac:spMk id="6" creationId="{B0D1634D-F718-3515-25C5-925CAFCE39B1}"/>
          </ac:spMkLst>
        </pc:spChg>
        <pc:spChg chg="mod">
          <ac:chgData name="Miguel Lopez" userId="5ba3babe-072a-453d-91d9-2417df98872c" providerId="ADAL" clId="{74263A6A-8CD1-44ED-B81D-10AAB5475B1F}" dt="2022-10-31T23:14:26.518" v="11417" actId="20577"/>
          <ac:spMkLst>
            <pc:docMk/>
            <pc:sldMk cId="1029876637" sldId="308"/>
            <ac:spMk id="8" creationId="{BAA745E7-D868-2CCD-B022-8EDEF317F69A}"/>
          </ac:spMkLst>
        </pc:spChg>
        <pc:picChg chg="del">
          <ac:chgData name="Miguel Lopez" userId="5ba3babe-072a-453d-91d9-2417df98872c" providerId="ADAL" clId="{74263A6A-8CD1-44ED-B81D-10AAB5475B1F}" dt="2022-10-30T08:48:44.707" v="808" actId="478"/>
          <ac:picMkLst>
            <pc:docMk/>
            <pc:sldMk cId="1029876637" sldId="308"/>
            <ac:picMk id="3" creationId="{BA0DC2FF-9096-C290-5410-126C978B3DCC}"/>
          </ac:picMkLst>
        </pc:picChg>
        <pc:picChg chg="del">
          <ac:chgData name="Miguel Lopez" userId="5ba3babe-072a-453d-91d9-2417df98872c" providerId="ADAL" clId="{74263A6A-8CD1-44ED-B81D-10AAB5475B1F}" dt="2022-10-30T08:48:43.258" v="807" actId="478"/>
          <ac:picMkLst>
            <pc:docMk/>
            <pc:sldMk cId="1029876637" sldId="308"/>
            <ac:picMk id="7" creationId="{1FFFAF94-C5FF-04CE-9AE7-02FFBE824B5B}"/>
          </ac:picMkLst>
        </pc:picChg>
        <pc:picChg chg="add mod">
          <ac:chgData name="Miguel Lopez" userId="5ba3babe-072a-453d-91d9-2417df98872c" providerId="ADAL" clId="{74263A6A-8CD1-44ED-B81D-10AAB5475B1F}" dt="2022-10-31T23:12:23.317" v="11236" actId="1076"/>
          <ac:picMkLst>
            <pc:docMk/>
            <pc:sldMk cId="1029876637" sldId="308"/>
            <ac:picMk id="9" creationId="{FB85250D-FA97-410D-63E2-E92A40EF9FE1}"/>
          </ac:picMkLst>
        </pc:picChg>
      </pc:sldChg>
      <pc:sldChg chg="addSp delSp modSp add del mod">
        <pc:chgData name="Miguel Lopez" userId="5ba3babe-072a-453d-91d9-2417df98872c" providerId="ADAL" clId="{74263A6A-8CD1-44ED-B81D-10AAB5475B1F}" dt="2022-10-31T23:31:50.493" v="11719" actId="1076"/>
        <pc:sldMkLst>
          <pc:docMk/>
          <pc:sldMk cId="3603773703" sldId="309"/>
        </pc:sldMkLst>
        <pc:spChg chg="add mod">
          <ac:chgData name="Miguel Lopez" userId="5ba3babe-072a-453d-91d9-2417df98872c" providerId="ADAL" clId="{74263A6A-8CD1-44ED-B81D-10AAB5475B1F}" dt="2022-10-31T23:31:50.493" v="11719" actId="1076"/>
          <ac:spMkLst>
            <pc:docMk/>
            <pc:sldMk cId="3603773703" sldId="309"/>
            <ac:spMk id="2" creationId="{2A45CF61-25A8-0430-CAE1-9B94C2224B28}"/>
          </ac:spMkLst>
        </pc:spChg>
        <pc:spChg chg="mod">
          <ac:chgData name="Miguel Lopez" userId="5ba3babe-072a-453d-91d9-2417df98872c" providerId="ADAL" clId="{74263A6A-8CD1-44ED-B81D-10AAB5475B1F}" dt="2022-10-31T23:31:23.425" v="11714" actId="14100"/>
          <ac:spMkLst>
            <pc:docMk/>
            <pc:sldMk cId="3603773703" sldId="309"/>
            <ac:spMk id="6" creationId="{B0D1634D-F718-3515-25C5-925CAFCE39B1}"/>
          </ac:spMkLst>
        </pc:spChg>
        <pc:spChg chg="add del mod">
          <ac:chgData name="Miguel Lopez" userId="5ba3babe-072a-453d-91d9-2417df98872c" providerId="ADAL" clId="{74263A6A-8CD1-44ED-B81D-10AAB5475B1F}" dt="2022-10-31T23:30:54.231" v="11705" actId="478"/>
          <ac:spMkLst>
            <pc:docMk/>
            <pc:sldMk cId="3603773703" sldId="309"/>
            <ac:spMk id="8" creationId="{BAA745E7-D868-2CCD-B022-8EDEF317F69A}"/>
          </ac:spMkLst>
        </pc:spChg>
        <pc:picChg chg="add mod">
          <ac:chgData name="Miguel Lopez" userId="5ba3babe-072a-453d-91d9-2417df98872c" providerId="ADAL" clId="{74263A6A-8CD1-44ED-B81D-10AAB5475B1F}" dt="2022-10-31T23:31:25.739" v="11715" actId="1076"/>
          <ac:picMkLst>
            <pc:docMk/>
            <pc:sldMk cId="3603773703" sldId="309"/>
            <ac:picMk id="5" creationId="{3BFBF36D-03E9-3DD4-1A66-CF4D5C7666E2}"/>
          </ac:picMkLst>
        </pc:picChg>
        <pc:picChg chg="add mod">
          <ac:chgData name="Miguel Lopez" userId="5ba3babe-072a-453d-91d9-2417df98872c" providerId="ADAL" clId="{74263A6A-8CD1-44ED-B81D-10AAB5475B1F}" dt="2022-10-31T23:31:03.772" v="11708" actId="1076"/>
          <ac:picMkLst>
            <pc:docMk/>
            <pc:sldMk cId="3603773703" sldId="309"/>
            <ac:picMk id="7" creationId="{3DA7A771-3141-982B-7908-86B4956C0B94}"/>
          </ac:picMkLst>
        </pc:picChg>
        <pc:picChg chg="del">
          <ac:chgData name="Miguel Lopez" userId="5ba3babe-072a-453d-91d9-2417df98872c" providerId="ADAL" clId="{74263A6A-8CD1-44ED-B81D-10AAB5475B1F}" dt="2022-10-30T08:50:33.699" v="934" actId="478"/>
          <ac:picMkLst>
            <pc:docMk/>
            <pc:sldMk cId="3603773703" sldId="309"/>
            <ac:picMk id="9" creationId="{FB85250D-FA97-410D-63E2-E92A40EF9FE1}"/>
          </ac:picMkLst>
        </pc:picChg>
      </pc:sldChg>
      <pc:sldChg chg="addSp delSp modSp add del mod">
        <pc:chgData name="Miguel Lopez" userId="5ba3babe-072a-453d-91d9-2417df98872c" providerId="ADAL" clId="{74263A6A-8CD1-44ED-B81D-10AAB5475B1F}" dt="2022-11-05T12:51:59.897" v="12553" actId="20577"/>
        <pc:sldMkLst>
          <pc:docMk/>
          <pc:sldMk cId="3749758180" sldId="310"/>
        </pc:sldMkLst>
        <pc:spChg chg="mod">
          <ac:chgData name="Miguel Lopez" userId="5ba3babe-072a-453d-91d9-2417df98872c" providerId="ADAL" clId="{74263A6A-8CD1-44ED-B81D-10AAB5475B1F}" dt="2022-10-31T23:48:02.372" v="11953" actId="14100"/>
          <ac:spMkLst>
            <pc:docMk/>
            <pc:sldMk cId="3749758180" sldId="310"/>
            <ac:spMk id="6" creationId="{B0D1634D-F718-3515-25C5-925CAFCE39B1}"/>
          </ac:spMkLst>
        </pc:spChg>
        <pc:spChg chg="mod">
          <ac:chgData name="Miguel Lopez" userId="5ba3babe-072a-453d-91d9-2417df98872c" providerId="ADAL" clId="{74263A6A-8CD1-44ED-B81D-10AAB5475B1F}" dt="2022-11-05T12:51:59.897" v="12553" actId="20577"/>
          <ac:spMkLst>
            <pc:docMk/>
            <pc:sldMk cId="3749758180" sldId="310"/>
            <ac:spMk id="8" creationId="{BAA745E7-D868-2CCD-B022-8EDEF317F69A}"/>
          </ac:spMkLst>
        </pc:spChg>
        <pc:picChg chg="add del mod">
          <ac:chgData name="Miguel Lopez" userId="5ba3babe-072a-453d-91d9-2417df98872c" providerId="ADAL" clId="{74263A6A-8CD1-44ED-B81D-10AAB5475B1F}" dt="2022-10-31T23:22:33.538" v="11673" actId="478"/>
          <ac:picMkLst>
            <pc:docMk/>
            <pc:sldMk cId="3749758180" sldId="310"/>
            <ac:picMk id="3" creationId="{80C21E1B-259B-0CF7-0729-BF49A7DC2AD4}"/>
          </ac:picMkLst>
        </pc:picChg>
        <pc:picChg chg="add mod">
          <ac:chgData name="Miguel Lopez" userId="5ba3babe-072a-453d-91d9-2417df98872c" providerId="ADAL" clId="{74263A6A-8CD1-44ED-B81D-10AAB5475B1F}" dt="2022-11-05T12:47:59.498" v="12170" actId="14100"/>
          <ac:picMkLst>
            <pc:docMk/>
            <pc:sldMk cId="3749758180" sldId="310"/>
            <ac:picMk id="3" creationId="{D4636C6E-AD53-22CA-4D2F-4A34C2492FCC}"/>
          </ac:picMkLst>
        </pc:picChg>
        <pc:picChg chg="add del mod">
          <ac:chgData name="Miguel Lopez" userId="5ba3babe-072a-453d-91d9-2417df98872c" providerId="ADAL" clId="{74263A6A-8CD1-44ED-B81D-10AAB5475B1F}" dt="2022-11-05T12:40:07.088" v="12148" actId="478"/>
          <ac:picMkLst>
            <pc:docMk/>
            <pc:sldMk cId="3749758180" sldId="310"/>
            <ac:picMk id="4" creationId="{3261AC94-AF59-FBA1-17FC-16880D15740F}"/>
          </ac:picMkLst>
        </pc:picChg>
        <pc:picChg chg="del">
          <ac:chgData name="Miguel Lopez" userId="5ba3babe-072a-453d-91d9-2417df98872c" providerId="ADAL" clId="{74263A6A-8CD1-44ED-B81D-10AAB5475B1F}" dt="2022-10-30T08:52:11.874" v="978" actId="478"/>
          <ac:picMkLst>
            <pc:docMk/>
            <pc:sldMk cId="3749758180" sldId="310"/>
            <ac:picMk id="5" creationId="{3BFBF36D-03E9-3DD4-1A66-CF4D5C7666E2}"/>
          </ac:picMkLst>
        </pc:picChg>
        <pc:picChg chg="add del mod">
          <ac:chgData name="Miguel Lopez" userId="5ba3babe-072a-453d-91d9-2417df98872c" providerId="ADAL" clId="{74263A6A-8CD1-44ED-B81D-10AAB5475B1F}" dt="2022-11-05T12:39:51.464" v="12141" actId="478"/>
          <ac:picMkLst>
            <pc:docMk/>
            <pc:sldMk cId="3749758180" sldId="310"/>
            <ac:picMk id="5" creationId="{50EE2BBF-C18F-6EB8-BFB2-6C84413363A1}"/>
          </ac:picMkLst>
        </pc:picChg>
        <pc:picChg chg="del">
          <ac:chgData name="Miguel Lopez" userId="5ba3babe-072a-453d-91d9-2417df98872c" providerId="ADAL" clId="{74263A6A-8CD1-44ED-B81D-10AAB5475B1F}" dt="2022-10-30T08:52:10.479" v="977" actId="478"/>
          <ac:picMkLst>
            <pc:docMk/>
            <pc:sldMk cId="3749758180" sldId="310"/>
            <ac:picMk id="7" creationId="{3DA7A771-3141-982B-7908-86B4956C0B94}"/>
          </ac:picMkLst>
        </pc:picChg>
        <pc:picChg chg="add del mod">
          <ac:chgData name="Miguel Lopez" userId="5ba3babe-072a-453d-91d9-2417df98872c" providerId="ADAL" clId="{74263A6A-8CD1-44ED-B81D-10AAB5475B1F}" dt="2022-11-05T12:39:47.267" v="12140" actId="478"/>
          <ac:picMkLst>
            <pc:docMk/>
            <pc:sldMk cId="3749758180" sldId="310"/>
            <ac:picMk id="7" creationId="{829D8857-6728-B0F0-A1C9-9FEA980C9591}"/>
          </ac:picMkLst>
        </pc:picChg>
        <pc:picChg chg="add del mod">
          <ac:chgData name="Miguel Lopez" userId="5ba3babe-072a-453d-91d9-2417df98872c" providerId="ADAL" clId="{74263A6A-8CD1-44ED-B81D-10AAB5475B1F}" dt="2022-10-31T23:22:11.647" v="11671" actId="478"/>
          <ac:picMkLst>
            <pc:docMk/>
            <pc:sldMk cId="3749758180" sldId="310"/>
            <ac:picMk id="9" creationId="{8509CB91-F272-E0F3-DFC3-B532CA3B2157}"/>
          </ac:picMkLst>
        </pc:picChg>
        <pc:picChg chg="add mod">
          <ac:chgData name="Miguel Lopez" userId="5ba3babe-072a-453d-91d9-2417df98872c" providerId="ADAL" clId="{74263A6A-8CD1-44ED-B81D-10AAB5475B1F}" dt="2022-11-05T12:47:53.933" v="12169" actId="1076"/>
          <ac:picMkLst>
            <pc:docMk/>
            <pc:sldMk cId="3749758180" sldId="310"/>
            <ac:picMk id="10" creationId="{18E65D11-E5A5-96E0-4779-2DAA29FCE83E}"/>
          </ac:picMkLst>
        </pc:picChg>
        <pc:picChg chg="add del mod">
          <ac:chgData name="Miguel Lopez" userId="5ba3babe-072a-453d-91d9-2417df98872c" providerId="ADAL" clId="{74263A6A-8CD1-44ED-B81D-10AAB5475B1F}" dt="2022-10-30T08:57:19.140" v="986" actId="478"/>
          <ac:picMkLst>
            <pc:docMk/>
            <pc:sldMk cId="3749758180" sldId="310"/>
            <ac:picMk id="11" creationId="{4F0A4568-06AE-E9CF-164A-434CACDD6FFA}"/>
          </ac:picMkLst>
        </pc:picChg>
        <pc:picChg chg="add mod">
          <ac:chgData name="Miguel Lopez" userId="5ba3babe-072a-453d-91d9-2417df98872c" providerId="ADAL" clId="{74263A6A-8CD1-44ED-B81D-10AAB5475B1F}" dt="2022-11-05T12:47:52.740" v="12168" actId="1076"/>
          <ac:picMkLst>
            <pc:docMk/>
            <pc:sldMk cId="3749758180" sldId="310"/>
            <ac:picMk id="12" creationId="{C042B638-14AB-7C4E-EC99-1B0AD316D27D}"/>
          </ac:picMkLst>
        </pc:picChg>
        <pc:picChg chg="add del mod">
          <ac:chgData name="Miguel Lopez" userId="5ba3babe-072a-453d-91d9-2417df98872c" providerId="ADAL" clId="{74263A6A-8CD1-44ED-B81D-10AAB5475B1F}" dt="2022-11-05T12:39:17.568" v="12131" actId="478"/>
          <ac:picMkLst>
            <pc:docMk/>
            <pc:sldMk cId="3749758180" sldId="310"/>
            <ac:picMk id="13" creationId="{07D2B907-E089-B1F2-AE5F-838F76014A34}"/>
          </ac:picMkLst>
        </pc:picChg>
        <pc:picChg chg="add mod">
          <ac:chgData name="Miguel Lopez" userId="5ba3babe-072a-453d-91d9-2417df98872c" providerId="ADAL" clId="{74263A6A-8CD1-44ED-B81D-10AAB5475B1F}" dt="2022-11-05T12:48:10.610" v="12174" actId="14100"/>
          <ac:picMkLst>
            <pc:docMk/>
            <pc:sldMk cId="3749758180" sldId="310"/>
            <ac:picMk id="15" creationId="{DA07F96B-0D06-9389-122F-6ABFE52982C4}"/>
          </ac:picMkLst>
        </pc:picChg>
        <pc:picChg chg="add mod">
          <ac:chgData name="Miguel Lopez" userId="5ba3babe-072a-453d-91d9-2417df98872c" providerId="ADAL" clId="{74263A6A-8CD1-44ED-B81D-10AAB5475B1F}" dt="2022-11-05T12:49:08.097" v="12178" actId="14100"/>
          <ac:picMkLst>
            <pc:docMk/>
            <pc:sldMk cId="3749758180" sldId="310"/>
            <ac:picMk id="17" creationId="{DE1721E8-665A-5CD2-9677-A070F5667C77}"/>
          </ac:picMkLst>
        </pc:picChg>
      </pc:sldChg>
      <pc:sldChg chg="addSp delSp modSp add del mod">
        <pc:chgData name="Miguel Lopez" userId="5ba3babe-072a-453d-91d9-2417df98872c" providerId="ADAL" clId="{74263A6A-8CD1-44ED-B81D-10AAB5475B1F}" dt="2022-10-31T23:37:06.579" v="11742" actId="313"/>
        <pc:sldMkLst>
          <pc:docMk/>
          <pc:sldMk cId="1985094515" sldId="311"/>
        </pc:sldMkLst>
        <pc:spChg chg="mod">
          <ac:chgData name="Miguel Lopez" userId="5ba3babe-072a-453d-91d9-2417df98872c" providerId="ADAL" clId="{74263A6A-8CD1-44ED-B81D-10AAB5475B1F}" dt="2022-10-31T23:37:06.579" v="11742" actId="313"/>
          <ac:spMkLst>
            <pc:docMk/>
            <pc:sldMk cId="1985094515" sldId="311"/>
            <ac:spMk id="6" creationId="{B0D1634D-F718-3515-25C5-925CAFCE39B1}"/>
          </ac:spMkLst>
        </pc:spChg>
        <pc:spChg chg="mod">
          <ac:chgData name="Miguel Lopez" userId="5ba3babe-072a-453d-91d9-2417df98872c" providerId="ADAL" clId="{74263A6A-8CD1-44ED-B81D-10AAB5475B1F}" dt="2022-10-31T23:35:43.923" v="11738" actId="1076"/>
          <ac:spMkLst>
            <pc:docMk/>
            <pc:sldMk cId="1985094515" sldId="311"/>
            <ac:spMk id="8" creationId="{BAA745E7-D868-2CCD-B022-8EDEF317F69A}"/>
          </ac:spMkLst>
        </pc:spChg>
        <pc:picChg chg="del">
          <ac:chgData name="Miguel Lopez" userId="5ba3babe-072a-453d-91d9-2417df98872c" providerId="ADAL" clId="{74263A6A-8CD1-44ED-B81D-10AAB5475B1F}" dt="2022-10-30T08:57:43.042" v="989" actId="478"/>
          <ac:picMkLst>
            <pc:docMk/>
            <pc:sldMk cId="1985094515" sldId="311"/>
            <ac:picMk id="3" creationId="{80C21E1B-259B-0CF7-0729-BF49A7DC2AD4}"/>
          </ac:picMkLst>
        </pc:picChg>
        <pc:picChg chg="add mod">
          <ac:chgData name="Miguel Lopez" userId="5ba3babe-072a-453d-91d9-2417df98872c" providerId="ADAL" clId="{74263A6A-8CD1-44ED-B81D-10AAB5475B1F}" dt="2022-10-31T23:16:47.849" v="11437" actId="14100"/>
          <ac:picMkLst>
            <pc:docMk/>
            <pc:sldMk cId="1985094515" sldId="311"/>
            <ac:picMk id="7" creationId="{E61C9002-A24E-6A4C-0C48-462C1B477137}"/>
          </ac:picMkLst>
        </pc:picChg>
        <pc:picChg chg="del">
          <ac:chgData name="Miguel Lopez" userId="5ba3babe-072a-453d-91d9-2417df98872c" providerId="ADAL" clId="{74263A6A-8CD1-44ED-B81D-10AAB5475B1F}" dt="2022-10-30T08:57:44.576" v="990" actId="478"/>
          <ac:picMkLst>
            <pc:docMk/>
            <pc:sldMk cId="1985094515" sldId="311"/>
            <ac:picMk id="9" creationId="{8509CB91-F272-E0F3-DFC3-B532CA3B2157}"/>
          </ac:picMkLst>
        </pc:picChg>
        <pc:picChg chg="add mod">
          <ac:chgData name="Miguel Lopez" userId="5ba3babe-072a-453d-91d9-2417df98872c" providerId="ADAL" clId="{74263A6A-8CD1-44ED-B81D-10AAB5475B1F}" dt="2022-10-31T23:15:36.803" v="11424" actId="1076"/>
          <ac:picMkLst>
            <pc:docMk/>
            <pc:sldMk cId="1985094515" sldId="311"/>
            <ac:picMk id="10" creationId="{3C78506C-60D0-4DB3-2FC5-945C9EF0F493}"/>
          </ac:picMkLst>
        </pc:picChg>
        <pc:picChg chg="del">
          <ac:chgData name="Miguel Lopez" userId="5ba3babe-072a-453d-91d9-2417df98872c" providerId="ADAL" clId="{74263A6A-8CD1-44ED-B81D-10AAB5475B1F}" dt="2022-10-30T08:57:41.508" v="988" actId="478"/>
          <ac:picMkLst>
            <pc:docMk/>
            <pc:sldMk cId="1985094515" sldId="311"/>
            <ac:picMk id="13" creationId="{07D2B907-E089-B1F2-AE5F-838F76014A34}"/>
          </ac:picMkLst>
        </pc:picChg>
      </pc:sldChg>
      <pc:sldChg chg="addSp delSp modSp add del mod">
        <pc:chgData name="Miguel Lopez" userId="5ba3babe-072a-453d-91d9-2417df98872c" providerId="ADAL" clId="{74263A6A-8CD1-44ED-B81D-10AAB5475B1F}" dt="2022-10-31T23:27:39.744" v="11685" actId="47"/>
        <pc:sldMkLst>
          <pc:docMk/>
          <pc:sldMk cId="1051286199" sldId="312"/>
        </pc:sldMkLst>
        <pc:spChg chg="mod">
          <ac:chgData name="Miguel Lopez" userId="5ba3babe-072a-453d-91d9-2417df98872c" providerId="ADAL" clId="{74263A6A-8CD1-44ED-B81D-10AAB5475B1F}" dt="2022-10-30T08:59:22.849" v="1058" actId="20577"/>
          <ac:spMkLst>
            <pc:docMk/>
            <pc:sldMk cId="1051286199" sldId="312"/>
            <ac:spMk id="6" creationId="{B0D1634D-F718-3515-25C5-925CAFCE39B1}"/>
          </ac:spMkLst>
        </pc:spChg>
        <pc:picChg chg="add mod">
          <ac:chgData name="Miguel Lopez" userId="5ba3babe-072a-453d-91d9-2417df98872c" providerId="ADAL" clId="{74263A6A-8CD1-44ED-B81D-10AAB5475B1F}" dt="2022-10-31T23:27:23.913" v="11684" actId="14100"/>
          <ac:picMkLst>
            <pc:docMk/>
            <pc:sldMk cId="1051286199" sldId="312"/>
            <ac:picMk id="2" creationId="{B7AE4214-C820-D069-6B40-B6FB80E8976A}"/>
          </ac:picMkLst>
        </pc:picChg>
        <pc:picChg chg="del">
          <ac:chgData name="Miguel Lopez" userId="5ba3babe-072a-453d-91d9-2417df98872c" providerId="ADAL" clId="{74263A6A-8CD1-44ED-B81D-10AAB5475B1F}" dt="2022-10-30T08:59:19.159" v="1056" actId="478"/>
          <ac:picMkLst>
            <pc:docMk/>
            <pc:sldMk cId="1051286199" sldId="312"/>
            <ac:picMk id="7" creationId="{E61C9002-A24E-6A4C-0C48-462C1B477137}"/>
          </ac:picMkLst>
        </pc:picChg>
        <pc:picChg chg="del">
          <ac:chgData name="Miguel Lopez" userId="5ba3babe-072a-453d-91d9-2417df98872c" providerId="ADAL" clId="{74263A6A-8CD1-44ED-B81D-10AAB5475B1F}" dt="2022-10-30T08:59:16.752" v="1055" actId="478"/>
          <ac:picMkLst>
            <pc:docMk/>
            <pc:sldMk cId="1051286199" sldId="312"/>
            <ac:picMk id="10" creationId="{3C78506C-60D0-4DB3-2FC5-945C9EF0F493}"/>
          </ac:picMkLst>
        </pc:picChg>
      </pc:sldChg>
      <pc:sldChg chg="addSp delSp modSp mod">
        <pc:chgData name="Miguel Lopez" userId="5ba3babe-072a-453d-91d9-2417df98872c" providerId="ADAL" clId="{74263A6A-8CD1-44ED-B81D-10AAB5475B1F}" dt="2022-10-31T22:48:06.955" v="8815" actId="115"/>
        <pc:sldMkLst>
          <pc:docMk/>
          <pc:sldMk cId="1916225924" sldId="313"/>
        </pc:sldMkLst>
        <pc:spChg chg="mod">
          <ac:chgData name="Miguel Lopez" userId="5ba3babe-072a-453d-91d9-2417df98872c" providerId="ADAL" clId="{74263A6A-8CD1-44ED-B81D-10AAB5475B1F}" dt="2022-10-31T22:48:06.955" v="8815" actId="115"/>
          <ac:spMkLst>
            <pc:docMk/>
            <pc:sldMk cId="1916225924" sldId="313"/>
            <ac:spMk id="4" creationId="{01701EEF-E1FD-DE91-E16E-4691334DAC03}"/>
          </ac:spMkLst>
        </pc:spChg>
        <pc:spChg chg="mod">
          <ac:chgData name="Miguel Lopez" userId="5ba3babe-072a-453d-91d9-2417df98872c" providerId="ADAL" clId="{74263A6A-8CD1-44ED-B81D-10AAB5475B1F}" dt="2022-10-31T22:47:49.106" v="8813" actId="20577"/>
          <ac:spMkLst>
            <pc:docMk/>
            <pc:sldMk cId="1916225924" sldId="313"/>
            <ac:spMk id="5" creationId="{97AFA40F-CA5A-230C-816F-0ED83E7501F6}"/>
          </ac:spMkLst>
        </pc:spChg>
        <pc:picChg chg="add mod">
          <ac:chgData name="Miguel Lopez" userId="5ba3babe-072a-453d-91d9-2417df98872c" providerId="ADAL" clId="{74263A6A-8CD1-44ED-B81D-10AAB5475B1F}" dt="2022-10-31T22:43:26.201" v="8279" actId="692"/>
          <ac:picMkLst>
            <pc:docMk/>
            <pc:sldMk cId="1916225924" sldId="313"/>
            <ac:picMk id="3" creationId="{1113E25E-1A79-49D9-C8B3-EE0053724DE7}"/>
          </ac:picMkLst>
        </pc:picChg>
        <pc:picChg chg="del">
          <ac:chgData name="Miguel Lopez" userId="5ba3babe-072a-453d-91d9-2417df98872c" providerId="ADAL" clId="{74263A6A-8CD1-44ED-B81D-10AAB5475B1F}" dt="2022-10-30T09:01:29.634" v="1087" actId="478"/>
          <ac:picMkLst>
            <pc:docMk/>
            <pc:sldMk cId="1916225924" sldId="313"/>
            <ac:picMk id="6" creationId="{7485C443-B08C-6498-343D-6C401471D894}"/>
          </ac:picMkLst>
        </pc:picChg>
      </pc:sldChg>
      <pc:sldChg chg="addSp delSp modSp mod">
        <pc:chgData name="Miguel Lopez" userId="5ba3babe-072a-453d-91d9-2417df98872c" providerId="ADAL" clId="{74263A6A-8CD1-44ED-B81D-10AAB5475B1F}" dt="2022-10-31T22:58:19.643" v="10653" actId="1076"/>
        <pc:sldMkLst>
          <pc:docMk/>
          <pc:sldMk cId="2620812538" sldId="314"/>
        </pc:sldMkLst>
        <pc:spChg chg="mod">
          <ac:chgData name="Miguel Lopez" userId="5ba3babe-072a-453d-91d9-2417df98872c" providerId="ADAL" clId="{74263A6A-8CD1-44ED-B81D-10AAB5475B1F}" dt="2022-10-31T22:58:19.643" v="10653" actId="1076"/>
          <ac:spMkLst>
            <pc:docMk/>
            <pc:sldMk cId="2620812538" sldId="314"/>
            <ac:spMk id="4" creationId="{01701EEF-E1FD-DE91-E16E-4691334DAC03}"/>
          </ac:spMkLst>
        </pc:spChg>
        <pc:spChg chg="mod">
          <ac:chgData name="Miguel Lopez" userId="5ba3babe-072a-453d-91d9-2417df98872c" providerId="ADAL" clId="{74263A6A-8CD1-44ED-B81D-10AAB5475B1F}" dt="2022-10-31T22:53:03.808" v="9761" actId="1076"/>
          <ac:spMkLst>
            <pc:docMk/>
            <pc:sldMk cId="2620812538" sldId="314"/>
            <ac:spMk id="5" creationId="{97AFA40F-CA5A-230C-816F-0ED83E7501F6}"/>
          </ac:spMkLst>
        </pc:spChg>
        <pc:picChg chg="del">
          <ac:chgData name="Miguel Lopez" userId="5ba3babe-072a-453d-91d9-2417df98872c" providerId="ADAL" clId="{74263A6A-8CD1-44ED-B81D-10AAB5475B1F}" dt="2022-10-30T09:02:38.816" v="1156" actId="478"/>
          <ac:picMkLst>
            <pc:docMk/>
            <pc:sldMk cId="2620812538" sldId="314"/>
            <ac:picMk id="3" creationId="{1113E25E-1A79-49D9-C8B3-EE0053724DE7}"/>
          </ac:picMkLst>
        </pc:picChg>
        <pc:picChg chg="add mod">
          <ac:chgData name="Miguel Lopez" userId="5ba3babe-072a-453d-91d9-2417df98872c" providerId="ADAL" clId="{74263A6A-8CD1-44ED-B81D-10AAB5475B1F}" dt="2022-10-31T22:49:24.142" v="8825" actId="1076"/>
          <ac:picMkLst>
            <pc:docMk/>
            <pc:sldMk cId="2620812538" sldId="314"/>
            <ac:picMk id="6" creationId="{2A40B920-DA7B-C76A-791C-3D75B766D62C}"/>
          </ac:picMkLst>
        </pc:picChg>
      </pc:sldChg>
      <pc:sldChg chg="addSp delSp modSp mod">
        <pc:chgData name="Miguel Lopez" userId="5ba3babe-072a-453d-91d9-2417df98872c" providerId="ADAL" clId="{74263A6A-8CD1-44ED-B81D-10AAB5475B1F}" dt="2022-11-05T12:37:09.958" v="12130" actId="1036"/>
        <pc:sldMkLst>
          <pc:docMk/>
          <pc:sldMk cId="78184044" sldId="315"/>
        </pc:sldMkLst>
        <pc:spChg chg="mod">
          <ac:chgData name="Miguel Lopez" userId="5ba3babe-072a-453d-91d9-2417df98872c" providerId="ADAL" clId="{74263A6A-8CD1-44ED-B81D-10AAB5475B1F}" dt="2022-11-05T12:37:09.958" v="12130" actId="1036"/>
          <ac:spMkLst>
            <pc:docMk/>
            <pc:sldMk cId="78184044" sldId="315"/>
            <ac:spMk id="4" creationId="{01701EEF-E1FD-DE91-E16E-4691334DAC03}"/>
          </ac:spMkLst>
        </pc:spChg>
        <pc:spChg chg="mod">
          <ac:chgData name="Miguel Lopez" userId="5ba3babe-072a-453d-91d9-2417df98872c" providerId="ADAL" clId="{74263A6A-8CD1-44ED-B81D-10AAB5475B1F}" dt="2022-10-31T22:58:00.631" v="10651" actId="1076"/>
          <ac:spMkLst>
            <pc:docMk/>
            <pc:sldMk cId="78184044" sldId="315"/>
            <ac:spMk id="5" creationId="{97AFA40F-CA5A-230C-816F-0ED83E7501F6}"/>
          </ac:spMkLst>
        </pc:spChg>
        <pc:picChg chg="add mod">
          <ac:chgData name="Miguel Lopez" userId="5ba3babe-072a-453d-91d9-2417df98872c" providerId="ADAL" clId="{74263A6A-8CD1-44ED-B81D-10AAB5475B1F}" dt="2022-10-31T22:57:55.759" v="10649" actId="14100"/>
          <ac:picMkLst>
            <pc:docMk/>
            <pc:sldMk cId="78184044" sldId="315"/>
            <ac:picMk id="3" creationId="{61FB0CD0-C3B5-0578-9170-F4D10031F355}"/>
          </ac:picMkLst>
        </pc:picChg>
        <pc:picChg chg="del">
          <ac:chgData name="Miguel Lopez" userId="5ba3babe-072a-453d-91d9-2417df98872c" providerId="ADAL" clId="{74263A6A-8CD1-44ED-B81D-10AAB5475B1F}" dt="2022-10-30T09:03:55.035" v="1161" actId="478"/>
          <ac:picMkLst>
            <pc:docMk/>
            <pc:sldMk cId="78184044" sldId="315"/>
            <ac:picMk id="6" creationId="{2A40B920-DA7B-C76A-791C-3D75B766D62C}"/>
          </ac:picMkLst>
        </pc:picChg>
      </pc:sldChg>
      <pc:sldChg chg="delSp modSp mod">
        <pc:chgData name="Miguel Lopez" userId="5ba3babe-072a-453d-91d9-2417df98872c" providerId="ADAL" clId="{74263A6A-8CD1-44ED-B81D-10AAB5475B1F}" dt="2022-10-31T21:58:47.503" v="4546" actId="115"/>
        <pc:sldMkLst>
          <pc:docMk/>
          <pc:sldMk cId="1564585382" sldId="316"/>
        </pc:sldMkLst>
        <pc:spChg chg="mod">
          <ac:chgData name="Miguel Lopez" userId="5ba3babe-072a-453d-91d9-2417df98872c" providerId="ADAL" clId="{74263A6A-8CD1-44ED-B81D-10AAB5475B1F}" dt="2022-10-31T21:58:47.503" v="4546" actId="115"/>
          <ac:spMkLst>
            <pc:docMk/>
            <pc:sldMk cId="1564585382" sldId="316"/>
            <ac:spMk id="5" creationId="{0EA69F0D-0902-F0BE-EF98-274375B70D72}"/>
          </ac:spMkLst>
        </pc:spChg>
        <pc:spChg chg="mod">
          <ac:chgData name="Miguel Lopez" userId="5ba3babe-072a-453d-91d9-2417df98872c" providerId="ADAL" clId="{74263A6A-8CD1-44ED-B81D-10AAB5475B1F}" dt="2022-10-31T20:36:01.305" v="3330" actId="20577"/>
          <ac:spMkLst>
            <pc:docMk/>
            <pc:sldMk cId="1564585382" sldId="316"/>
            <ac:spMk id="8" creationId="{9C709AF2-A975-C21E-A363-C5867F946F9B}"/>
          </ac:spMkLst>
        </pc:spChg>
        <pc:picChg chg="del mod">
          <ac:chgData name="Miguel Lopez" userId="5ba3babe-072a-453d-91d9-2417df98872c" providerId="ADAL" clId="{74263A6A-8CD1-44ED-B81D-10AAB5475B1F}" dt="2022-10-31T20:27:50.292" v="2654" actId="478"/>
          <ac:picMkLst>
            <pc:docMk/>
            <pc:sldMk cId="1564585382" sldId="316"/>
            <ac:picMk id="3" creationId="{47F358FE-4F15-35F1-85A6-B5BF7245EA3D}"/>
          </ac:picMkLst>
        </pc:picChg>
        <pc:picChg chg="mod">
          <ac:chgData name="Miguel Lopez" userId="5ba3babe-072a-453d-91d9-2417df98872c" providerId="ADAL" clId="{74263A6A-8CD1-44ED-B81D-10AAB5475B1F}" dt="2022-10-31T20:30:06.614" v="2799" actId="1076"/>
          <ac:picMkLst>
            <pc:docMk/>
            <pc:sldMk cId="1564585382" sldId="316"/>
            <ac:picMk id="9" creationId="{65F3DAE7-F963-89C2-B3A2-C760DF3D4603}"/>
          </ac:picMkLst>
        </pc:picChg>
      </pc:sldChg>
      <pc:sldChg chg="addSp delSp modSp new mod ord">
        <pc:chgData name="Miguel Lopez" userId="5ba3babe-072a-453d-91d9-2417df98872c" providerId="ADAL" clId="{74263A6A-8CD1-44ED-B81D-10AAB5475B1F}" dt="2022-10-31T21:59:01.296" v="4550" actId="1076"/>
        <pc:sldMkLst>
          <pc:docMk/>
          <pc:sldMk cId="4263973076" sldId="317"/>
        </pc:sldMkLst>
        <pc:spChg chg="add mod">
          <ac:chgData name="Miguel Lopez" userId="5ba3babe-072a-453d-91d9-2417df98872c" providerId="ADAL" clId="{74263A6A-8CD1-44ED-B81D-10AAB5475B1F}" dt="2022-10-31T21:59:00.122" v="4549" actId="113"/>
          <ac:spMkLst>
            <pc:docMk/>
            <pc:sldMk cId="4263973076" sldId="317"/>
            <ac:spMk id="5" creationId="{72CA79EC-B2B0-9196-A9AF-BB53097C358C}"/>
          </ac:spMkLst>
        </pc:spChg>
        <pc:spChg chg="add mod">
          <ac:chgData name="Miguel Lopez" userId="5ba3babe-072a-453d-91d9-2417df98872c" providerId="ADAL" clId="{74263A6A-8CD1-44ED-B81D-10AAB5475B1F}" dt="2022-10-31T21:59:01.296" v="4550" actId="1076"/>
          <ac:spMkLst>
            <pc:docMk/>
            <pc:sldMk cId="4263973076" sldId="317"/>
            <ac:spMk id="8" creationId="{20CD9C26-F808-4578-BCE2-EBA3D02A1CB9}"/>
          </ac:spMkLst>
        </pc:spChg>
        <pc:picChg chg="add del mod">
          <ac:chgData name="Miguel Lopez" userId="5ba3babe-072a-453d-91d9-2417df98872c" providerId="ADAL" clId="{74263A6A-8CD1-44ED-B81D-10AAB5475B1F}" dt="2022-10-31T21:51:59.709" v="3348" actId="478"/>
          <ac:picMkLst>
            <pc:docMk/>
            <pc:sldMk cId="4263973076" sldId="317"/>
            <ac:picMk id="3" creationId="{6F6307B9-3CF3-5B64-9826-75B5F512D4E8}"/>
          </ac:picMkLst>
        </pc:picChg>
        <pc:picChg chg="add mod">
          <ac:chgData name="Miguel Lopez" userId="5ba3babe-072a-453d-91d9-2417df98872c" providerId="ADAL" clId="{74263A6A-8CD1-44ED-B81D-10AAB5475B1F}" dt="2022-10-31T21:52:48.434" v="3352" actId="1076"/>
          <ac:picMkLst>
            <pc:docMk/>
            <pc:sldMk cId="4263973076" sldId="317"/>
            <ac:picMk id="4" creationId="{CFF249E6-061E-58E3-FBE0-F3BFBEF8B0B8}"/>
          </ac:picMkLst>
        </pc:picChg>
        <pc:picChg chg="add mod">
          <ac:chgData name="Miguel Lopez" userId="5ba3babe-072a-453d-91d9-2417df98872c" providerId="ADAL" clId="{74263A6A-8CD1-44ED-B81D-10AAB5475B1F}" dt="2022-10-31T21:53:16.852" v="3358" actId="1076"/>
          <ac:picMkLst>
            <pc:docMk/>
            <pc:sldMk cId="4263973076" sldId="317"/>
            <ac:picMk id="7" creationId="{A1D51A58-10EE-B870-632F-23E701A74BB0}"/>
          </ac:picMkLst>
        </pc:picChg>
      </pc:sldChg>
      <pc:sldChg chg="new del">
        <pc:chgData name="Miguel Lopez" userId="5ba3babe-072a-453d-91d9-2417df98872c" providerId="ADAL" clId="{74263A6A-8CD1-44ED-B81D-10AAB5475B1F}" dt="2022-10-31T22:00:46.536" v="4555" actId="47"/>
        <pc:sldMkLst>
          <pc:docMk/>
          <pc:sldMk cId="3611542400" sldId="318"/>
        </pc:sldMkLst>
      </pc:sldChg>
    </pc:docChg>
  </pc:docChgLst>
  <pc:docChgLst>
    <pc:chgData name="Miguel Lopez" userId="S::mlopez@ccs.northants.sch.uk::5ba3babe-072a-453d-91d9-2417df98872c" providerId="AD" clId="Web-{FBAD4D1F-40FF-28EF-14C3-27FA9ED1EB2D}"/>
    <pc:docChg chg="modSld">
      <pc:chgData name="Miguel Lopez" userId="S::mlopez@ccs.northants.sch.uk::5ba3babe-072a-453d-91d9-2417df98872c" providerId="AD" clId="Web-{FBAD4D1F-40FF-28EF-14C3-27FA9ED1EB2D}" dt="2024-04-23T14:30:55.367" v="3" actId="14100"/>
      <pc:docMkLst>
        <pc:docMk/>
      </pc:docMkLst>
      <pc:sldChg chg="addSp modSp">
        <pc:chgData name="Miguel Lopez" userId="S::mlopez@ccs.northants.sch.uk::5ba3babe-072a-453d-91d9-2417df98872c" providerId="AD" clId="Web-{FBAD4D1F-40FF-28EF-14C3-27FA9ED1EB2D}" dt="2024-04-23T14:29:29.238" v="1" actId="1076"/>
        <pc:sldMkLst>
          <pc:docMk/>
          <pc:sldMk cId="4178513022" sldId="266"/>
        </pc:sldMkLst>
        <pc:spChg chg="add mod">
          <ac:chgData name="Miguel Lopez" userId="S::mlopez@ccs.northants.sch.uk::5ba3babe-072a-453d-91d9-2417df98872c" providerId="AD" clId="Web-{FBAD4D1F-40FF-28EF-14C3-27FA9ED1EB2D}" dt="2024-04-23T14:29:29.238" v="1" actId="1076"/>
          <ac:spMkLst>
            <pc:docMk/>
            <pc:sldMk cId="4178513022" sldId="266"/>
            <ac:spMk id="3" creationId="{B9D1C973-1FE8-B22A-FE16-C78C944F4926}"/>
          </ac:spMkLst>
        </pc:spChg>
      </pc:sldChg>
      <pc:sldChg chg="modSp">
        <pc:chgData name="Miguel Lopez" userId="S::mlopez@ccs.northants.sch.uk::5ba3babe-072a-453d-91d9-2417df98872c" providerId="AD" clId="Web-{FBAD4D1F-40FF-28EF-14C3-27FA9ED1EB2D}" dt="2024-04-23T14:30:55.367" v="3" actId="14100"/>
        <pc:sldMkLst>
          <pc:docMk/>
          <pc:sldMk cId="2902887932" sldId="300"/>
        </pc:sldMkLst>
        <pc:spChg chg="mod">
          <ac:chgData name="Miguel Lopez" userId="S::mlopez@ccs.northants.sch.uk::5ba3babe-072a-453d-91d9-2417df98872c" providerId="AD" clId="Web-{FBAD4D1F-40FF-28EF-14C3-27FA9ED1EB2D}" dt="2024-04-23T14:30:55.367" v="3" actId="14100"/>
          <ac:spMkLst>
            <pc:docMk/>
            <pc:sldMk cId="2902887932" sldId="300"/>
            <ac:spMk id="7" creationId="{8F812715-5C59-9B23-3A0F-8641FF237E3D}"/>
          </ac:spMkLst>
        </pc:spChg>
      </pc:sldChg>
    </pc:docChg>
  </pc:docChgLst>
  <pc:docChgLst>
    <pc:chgData name="Miguel Lopez" userId="5ba3babe-072a-453d-91d9-2417df98872c" providerId="ADAL" clId="{CA649002-0FEB-46BA-9E50-78A51C5E7987}"/>
    <pc:docChg chg="undo custSel addSld delSld modSld sldOrd">
      <pc:chgData name="Miguel Lopez" userId="5ba3babe-072a-453d-91d9-2417df98872c" providerId="ADAL" clId="{CA649002-0FEB-46BA-9E50-78A51C5E7987}" dt="2022-10-29T17:20:18.954" v="4917" actId="47"/>
      <pc:docMkLst>
        <pc:docMk/>
      </pc:docMkLst>
      <pc:sldChg chg="addSp delSp modSp mod">
        <pc:chgData name="Miguel Lopez" userId="5ba3babe-072a-453d-91d9-2417df98872c" providerId="ADAL" clId="{CA649002-0FEB-46BA-9E50-78A51C5E7987}" dt="2022-10-29T15:31:39.717" v="2112" actId="20577"/>
        <pc:sldMkLst>
          <pc:docMk/>
          <pc:sldMk cId="4178513022" sldId="266"/>
        </pc:sldMkLst>
        <pc:spChg chg="mod">
          <ac:chgData name="Miguel Lopez" userId="5ba3babe-072a-453d-91d9-2417df98872c" providerId="ADAL" clId="{CA649002-0FEB-46BA-9E50-78A51C5E7987}" dt="2022-10-29T14:46:40.492" v="217" actId="20577"/>
          <ac:spMkLst>
            <pc:docMk/>
            <pc:sldMk cId="4178513022" sldId="266"/>
            <ac:spMk id="5" creationId="{0EA69F0D-0902-F0BE-EF98-274375B70D72}"/>
          </ac:spMkLst>
        </pc:spChg>
        <pc:spChg chg="mod">
          <ac:chgData name="Miguel Lopez" userId="5ba3babe-072a-453d-91d9-2417df98872c" providerId="ADAL" clId="{CA649002-0FEB-46BA-9E50-78A51C5E7987}" dt="2022-10-29T15:31:39.717" v="2112" actId="20577"/>
          <ac:spMkLst>
            <pc:docMk/>
            <pc:sldMk cId="4178513022" sldId="266"/>
            <ac:spMk id="8" creationId="{9C709AF2-A975-C21E-A363-C5867F946F9B}"/>
          </ac:spMkLst>
        </pc:spChg>
        <pc:picChg chg="del">
          <ac:chgData name="Miguel Lopez" userId="5ba3babe-072a-453d-91d9-2417df98872c" providerId="ADAL" clId="{CA649002-0FEB-46BA-9E50-78A51C5E7987}" dt="2022-10-29T14:41:44.721" v="102" actId="478"/>
          <ac:picMkLst>
            <pc:docMk/>
            <pc:sldMk cId="4178513022" sldId="266"/>
            <ac:picMk id="3" creationId="{FE520F1D-24CD-BD5A-C4A4-0B4A82D7DF3A}"/>
          </ac:picMkLst>
        </pc:picChg>
        <pc:picChg chg="add mod">
          <ac:chgData name="Miguel Lopez" userId="5ba3babe-072a-453d-91d9-2417df98872c" providerId="ADAL" clId="{CA649002-0FEB-46BA-9E50-78A51C5E7987}" dt="2022-10-29T14:45:48.724" v="106" actId="1076"/>
          <ac:picMkLst>
            <pc:docMk/>
            <pc:sldMk cId="4178513022" sldId="266"/>
            <ac:picMk id="4" creationId="{463C35BC-9E5D-61DB-D03F-506DA608A1F4}"/>
          </ac:picMkLst>
        </pc:picChg>
        <pc:picChg chg="del">
          <ac:chgData name="Miguel Lopez" userId="5ba3babe-072a-453d-91d9-2417df98872c" providerId="ADAL" clId="{CA649002-0FEB-46BA-9E50-78A51C5E7987}" dt="2022-10-29T14:41:46.378" v="103" actId="478"/>
          <ac:picMkLst>
            <pc:docMk/>
            <pc:sldMk cId="4178513022" sldId="266"/>
            <ac:picMk id="10" creationId="{4F18B6E5-659A-85CD-FEB9-4ECCA9F142DA}"/>
          </ac:picMkLst>
        </pc:picChg>
      </pc:sldChg>
      <pc:sldChg chg="addSp modSp mod ord setBg">
        <pc:chgData name="Miguel Lopez" userId="5ba3babe-072a-453d-91d9-2417df98872c" providerId="ADAL" clId="{CA649002-0FEB-46BA-9E50-78A51C5E7987}" dt="2022-10-29T15:25:30.861" v="1485" actId="20577"/>
        <pc:sldMkLst>
          <pc:docMk/>
          <pc:sldMk cId="411823278" sldId="275"/>
        </pc:sldMkLst>
        <pc:spChg chg="add mod">
          <ac:chgData name="Miguel Lopez" userId="5ba3babe-072a-453d-91d9-2417df98872c" providerId="ADAL" clId="{CA649002-0FEB-46BA-9E50-78A51C5E7987}" dt="2022-10-29T15:25:30.861" v="1485" actId="20577"/>
          <ac:spMkLst>
            <pc:docMk/>
            <pc:sldMk cId="411823278" sldId="275"/>
            <ac:spMk id="6" creationId="{B0D1634D-F718-3515-25C5-925CAFCE39B1}"/>
          </ac:spMkLst>
        </pc:spChg>
        <pc:spChg chg="add mod">
          <ac:chgData name="Miguel Lopez" userId="5ba3babe-072a-453d-91d9-2417df98872c" providerId="ADAL" clId="{CA649002-0FEB-46BA-9E50-78A51C5E7987}" dt="2022-10-29T15:25:18.803" v="1483" actId="1076"/>
          <ac:spMkLst>
            <pc:docMk/>
            <pc:sldMk cId="411823278" sldId="275"/>
            <ac:spMk id="8" creationId="{BAA745E7-D868-2CCD-B022-8EDEF317F69A}"/>
          </ac:spMkLst>
        </pc:spChg>
        <pc:picChg chg="mod">
          <ac:chgData name="Miguel Lopez" userId="5ba3babe-072a-453d-91d9-2417df98872c" providerId="ADAL" clId="{CA649002-0FEB-46BA-9E50-78A51C5E7987}" dt="2022-10-29T14:52:55.759" v="250" actId="14100"/>
          <ac:picMkLst>
            <pc:docMk/>
            <pc:sldMk cId="411823278" sldId="275"/>
            <ac:picMk id="3" creationId="{295BCFC3-56ED-20FF-798C-11A01F07E3BB}"/>
          </ac:picMkLst>
        </pc:picChg>
        <pc:picChg chg="add mod">
          <ac:chgData name="Miguel Lopez" userId="5ba3babe-072a-453d-91d9-2417df98872c" providerId="ADAL" clId="{CA649002-0FEB-46BA-9E50-78A51C5E7987}" dt="2022-10-29T14:52:45.587" v="248" actId="1076"/>
          <ac:picMkLst>
            <pc:docMk/>
            <pc:sldMk cId="411823278" sldId="275"/>
            <ac:picMk id="4" creationId="{04F5B4C3-7FC3-9D59-3DFE-9411233FCCB3}"/>
          </ac:picMkLst>
        </pc:picChg>
        <pc:picChg chg="mod">
          <ac:chgData name="Miguel Lopez" userId="5ba3babe-072a-453d-91d9-2417df98872c" providerId="ADAL" clId="{CA649002-0FEB-46BA-9E50-78A51C5E7987}" dt="2022-10-29T14:52:38.074" v="247" actId="1076"/>
          <ac:picMkLst>
            <pc:docMk/>
            <pc:sldMk cId="411823278" sldId="275"/>
            <ac:picMk id="5" creationId="{23E47C93-A365-41FB-52FD-44DDB66686AE}"/>
          </ac:picMkLst>
        </pc:picChg>
      </pc:sldChg>
      <pc:sldChg chg="del">
        <pc:chgData name="Miguel Lopez" userId="5ba3babe-072a-453d-91d9-2417df98872c" providerId="ADAL" clId="{CA649002-0FEB-46BA-9E50-78A51C5E7987}" dt="2022-10-29T16:30:19.882" v="3221" actId="47"/>
        <pc:sldMkLst>
          <pc:docMk/>
          <pc:sldMk cId="924139422" sldId="276"/>
        </pc:sldMkLst>
      </pc:sldChg>
      <pc:sldChg chg="del">
        <pc:chgData name="Miguel Lopez" userId="5ba3babe-072a-453d-91d9-2417df98872c" providerId="ADAL" clId="{CA649002-0FEB-46BA-9E50-78A51C5E7987}" dt="2022-10-29T14:41:07.273" v="5" actId="47"/>
        <pc:sldMkLst>
          <pc:docMk/>
          <pc:sldMk cId="256189054" sldId="284"/>
        </pc:sldMkLst>
      </pc:sldChg>
      <pc:sldChg chg="del">
        <pc:chgData name="Miguel Lopez" userId="5ba3babe-072a-453d-91d9-2417df98872c" providerId="ADAL" clId="{CA649002-0FEB-46BA-9E50-78A51C5E7987}" dt="2022-10-29T14:41:05.134" v="0" actId="47"/>
        <pc:sldMkLst>
          <pc:docMk/>
          <pc:sldMk cId="2038585691" sldId="288"/>
        </pc:sldMkLst>
      </pc:sldChg>
      <pc:sldChg chg="del">
        <pc:chgData name="Miguel Lopez" userId="5ba3babe-072a-453d-91d9-2417df98872c" providerId="ADAL" clId="{CA649002-0FEB-46BA-9E50-78A51C5E7987}" dt="2022-10-29T14:41:05.632" v="1" actId="47"/>
        <pc:sldMkLst>
          <pc:docMk/>
          <pc:sldMk cId="2071867324" sldId="289"/>
        </pc:sldMkLst>
      </pc:sldChg>
      <pc:sldChg chg="del">
        <pc:chgData name="Miguel Lopez" userId="5ba3babe-072a-453d-91d9-2417df98872c" providerId="ADAL" clId="{CA649002-0FEB-46BA-9E50-78A51C5E7987}" dt="2022-10-29T14:41:05.792" v="2" actId="47"/>
        <pc:sldMkLst>
          <pc:docMk/>
          <pc:sldMk cId="3371709082" sldId="290"/>
        </pc:sldMkLst>
      </pc:sldChg>
      <pc:sldChg chg="add del">
        <pc:chgData name="Miguel Lopez" userId="5ba3babe-072a-453d-91d9-2417df98872c" providerId="ADAL" clId="{CA649002-0FEB-46BA-9E50-78A51C5E7987}" dt="2022-10-29T17:20:18.954" v="4917" actId="47"/>
        <pc:sldMkLst>
          <pc:docMk/>
          <pc:sldMk cId="829733695" sldId="291"/>
        </pc:sldMkLst>
      </pc:sldChg>
      <pc:sldChg chg="del">
        <pc:chgData name="Miguel Lopez" userId="5ba3babe-072a-453d-91d9-2417df98872c" providerId="ADAL" clId="{CA649002-0FEB-46BA-9E50-78A51C5E7987}" dt="2022-10-29T14:41:06.013" v="3" actId="47"/>
        <pc:sldMkLst>
          <pc:docMk/>
          <pc:sldMk cId="1018010549" sldId="292"/>
        </pc:sldMkLst>
      </pc:sldChg>
      <pc:sldChg chg="addSp delSp modSp new del mod">
        <pc:chgData name="Miguel Lopez" userId="5ba3babe-072a-453d-91d9-2417df98872c" providerId="ADAL" clId="{CA649002-0FEB-46BA-9E50-78A51C5E7987}" dt="2022-10-29T16:04:23.194" v="3158" actId="47"/>
        <pc:sldMkLst>
          <pc:docMk/>
          <pc:sldMk cId="2016738356" sldId="292"/>
        </pc:sldMkLst>
        <pc:spChg chg="add mod">
          <ac:chgData name="Miguel Lopez" userId="5ba3babe-072a-453d-91d9-2417df98872c" providerId="ADAL" clId="{CA649002-0FEB-46BA-9E50-78A51C5E7987}" dt="2022-10-29T15:10:35.440" v="525" actId="20577"/>
          <ac:spMkLst>
            <pc:docMk/>
            <pc:sldMk cId="2016738356" sldId="292"/>
            <ac:spMk id="4" creationId="{01701EEF-E1FD-DE91-E16E-4691334DAC03}"/>
          </ac:spMkLst>
        </pc:spChg>
        <pc:spChg chg="add mod">
          <ac:chgData name="Miguel Lopez" userId="5ba3babe-072a-453d-91d9-2417df98872c" providerId="ADAL" clId="{CA649002-0FEB-46BA-9E50-78A51C5E7987}" dt="2022-10-29T15:20:11.109" v="1358" actId="1076"/>
          <ac:spMkLst>
            <pc:docMk/>
            <pc:sldMk cId="2016738356" sldId="292"/>
            <ac:spMk id="5" creationId="{97AFA40F-CA5A-230C-816F-0ED83E7501F6}"/>
          </ac:spMkLst>
        </pc:spChg>
        <pc:picChg chg="add del mod">
          <ac:chgData name="Miguel Lopez" userId="5ba3babe-072a-453d-91d9-2417df98872c" providerId="ADAL" clId="{CA649002-0FEB-46BA-9E50-78A51C5E7987}" dt="2022-10-29T15:39:20.440" v="2113" actId="478"/>
          <ac:picMkLst>
            <pc:docMk/>
            <pc:sldMk cId="2016738356" sldId="292"/>
            <ac:picMk id="3" creationId="{3967C23E-111C-FE94-5AD5-211AFA69ADFE}"/>
          </ac:picMkLst>
        </pc:picChg>
        <pc:picChg chg="add del mod">
          <ac:chgData name="Miguel Lopez" userId="5ba3babe-072a-453d-91d9-2417df98872c" providerId="ADAL" clId="{CA649002-0FEB-46BA-9E50-78A51C5E7987}" dt="2022-10-29T15:39:22.364" v="2114" actId="478"/>
          <ac:picMkLst>
            <pc:docMk/>
            <pc:sldMk cId="2016738356" sldId="292"/>
            <ac:picMk id="7" creationId="{240D1121-EC15-E84B-D3B4-832E9D1D34A7}"/>
          </ac:picMkLst>
        </pc:picChg>
      </pc:sldChg>
      <pc:sldChg chg="addSp delSp modSp new del mod">
        <pc:chgData name="Miguel Lopez" userId="5ba3babe-072a-453d-91d9-2417df98872c" providerId="ADAL" clId="{CA649002-0FEB-46BA-9E50-78A51C5E7987}" dt="2022-10-29T16:04:56.425" v="3162" actId="47"/>
        <pc:sldMkLst>
          <pc:docMk/>
          <pc:sldMk cId="1045651938" sldId="293"/>
        </pc:sldMkLst>
        <pc:spChg chg="add">
          <ac:chgData name="Miguel Lopez" userId="5ba3babe-072a-453d-91d9-2417df98872c" providerId="ADAL" clId="{CA649002-0FEB-46BA-9E50-78A51C5E7987}" dt="2022-10-29T15:17:56.592" v="1282" actId="11529"/>
          <ac:spMkLst>
            <pc:docMk/>
            <pc:sldMk cId="1045651938" sldId="293"/>
            <ac:spMk id="4" creationId="{8C669412-06AA-CEAA-392A-1EFD7A581A71}"/>
          </ac:spMkLst>
        </pc:spChg>
        <pc:spChg chg="add del mod">
          <ac:chgData name="Miguel Lopez" userId="5ba3babe-072a-453d-91d9-2417df98872c" providerId="ADAL" clId="{CA649002-0FEB-46BA-9E50-78A51C5E7987}" dt="2022-10-29T15:18:29.998" v="1289" actId="14100"/>
          <ac:spMkLst>
            <pc:docMk/>
            <pc:sldMk cId="1045651938" sldId="293"/>
            <ac:spMk id="5" creationId="{F7D60EC4-DEAA-7E2F-2B6E-DDFADC98B831}"/>
          </ac:spMkLst>
        </pc:spChg>
        <pc:picChg chg="add">
          <ac:chgData name="Miguel Lopez" userId="5ba3babe-072a-453d-91d9-2417df98872c" providerId="ADAL" clId="{CA649002-0FEB-46BA-9E50-78A51C5E7987}" dt="2022-10-29T15:17:36.762" v="1281" actId="22"/>
          <ac:picMkLst>
            <pc:docMk/>
            <pc:sldMk cId="1045651938" sldId="293"/>
            <ac:picMk id="3" creationId="{28D60DA8-3F2F-58D8-2373-B3C6B520C5A8}"/>
          </ac:picMkLst>
        </pc:picChg>
      </pc:sldChg>
      <pc:sldChg chg="del">
        <pc:chgData name="Miguel Lopez" userId="5ba3babe-072a-453d-91d9-2417df98872c" providerId="ADAL" clId="{CA649002-0FEB-46BA-9E50-78A51C5E7987}" dt="2022-10-29T14:41:06.506" v="4" actId="47"/>
        <pc:sldMkLst>
          <pc:docMk/>
          <pc:sldMk cId="2223550527" sldId="293"/>
        </pc:sldMkLst>
      </pc:sldChg>
      <pc:sldChg chg="delSp modSp del mod setBg">
        <pc:chgData name="Miguel Lopez" userId="5ba3babe-072a-453d-91d9-2417df98872c" providerId="ADAL" clId="{CA649002-0FEB-46BA-9E50-78A51C5E7987}" dt="2022-10-29T14:53:39.669" v="288" actId="47"/>
        <pc:sldMkLst>
          <pc:docMk/>
          <pc:sldMk cId="3579939134" sldId="293"/>
        </pc:sldMkLst>
        <pc:spChg chg="mod">
          <ac:chgData name="Miguel Lopez" userId="5ba3babe-072a-453d-91d9-2417df98872c" providerId="ADAL" clId="{CA649002-0FEB-46BA-9E50-78A51C5E7987}" dt="2022-10-29T14:47:16.589" v="227" actId="20577"/>
          <ac:spMkLst>
            <pc:docMk/>
            <pc:sldMk cId="3579939134" sldId="293"/>
            <ac:spMk id="5" creationId="{0EA69F0D-0902-F0BE-EF98-274375B70D72}"/>
          </ac:spMkLst>
        </pc:spChg>
        <pc:picChg chg="del">
          <ac:chgData name="Miguel Lopez" userId="5ba3babe-072a-453d-91d9-2417df98872c" providerId="ADAL" clId="{CA649002-0FEB-46BA-9E50-78A51C5E7987}" dt="2022-10-29T14:47:07.906" v="221" actId="478"/>
          <ac:picMkLst>
            <pc:docMk/>
            <pc:sldMk cId="3579939134" sldId="293"/>
            <ac:picMk id="4" creationId="{463C35BC-9E5D-61DB-D03F-506DA608A1F4}"/>
          </ac:picMkLst>
        </pc:picChg>
      </pc:sldChg>
      <pc:sldChg chg="modSp mod ord">
        <pc:chgData name="Miguel Lopez" userId="5ba3babe-072a-453d-91d9-2417df98872c" providerId="ADAL" clId="{CA649002-0FEB-46BA-9E50-78A51C5E7987}" dt="2022-10-29T16:34:29.942" v="3224" actId="20577"/>
        <pc:sldMkLst>
          <pc:docMk/>
          <pc:sldMk cId="2905073013" sldId="294"/>
        </pc:sldMkLst>
        <pc:spChg chg="mod">
          <ac:chgData name="Miguel Lopez" userId="5ba3babe-072a-453d-91d9-2417df98872c" providerId="ADAL" clId="{CA649002-0FEB-46BA-9E50-78A51C5E7987}" dt="2022-10-29T16:34:29.942" v="3224" actId="20577"/>
          <ac:spMkLst>
            <pc:docMk/>
            <pc:sldMk cId="2905073013" sldId="294"/>
            <ac:spMk id="4" creationId="{01701EEF-E1FD-DE91-E16E-4691334DAC03}"/>
          </ac:spMkLst>
        </pc:spChg>
      </pc:sldChg>
      <pc:sldChg chg="addSp delSp modSp add mod">
        <pc:chgData name="Miguel Lopez" userId="5ba3babe-072a-453d-91d9-2417df98872c" providerId="ADAL" clId="{CA649002-0FEB-46BA-9E50-78A51C5E7987}" dt="2022-10-29T16:46:49.860" v="3611" actId="20577"/>
        <pc:sldMkLst>
          <pc:docMk/>
          <pc:sldMk cId="2809432020" sldId="295"/>
        </pc:sldMkLst>
        <pc:spChg chg="mod">
          <ac:chgData name="Miguel Lopez" userId="5ba3babe-072a-453d-91d9-2417df98872c" providerId="ADAL" clId="{CA649002-0FEB-46BA-9E50-78A51C5E7987}" dt="2022-10-29T16:46:49.860" v="3611" actId="20577"/>
          <ac:spMkLst>
            <pc:docMk/>
            <pc:sldMk cId="2809432020" sldId="295"/>
            <ac:spMk id="4" creationId="{01701EEF-E1FD-DE91-E16E-4691334DAC03}"/>
          </ac:spMkLst>
        </pc:spChg>
        <pc:spChg chg="mod">
          <ac:chgData name="Miguel Lopez" userId="5ba3babe-072a-453d-91d9-2417df98872c" providerId="ADAL" clId="{CA649002-0FEB-46BA-9E50-78A51C5E7987}" dt="2022-10-29T16:27:52.855" v="3214" actId="20577"/>
          <ac:spMkLst>
            <pc:docMk/>
            <pc:sldMk cId="2809432020" sldId="295"/>
            <ac:spMk id="5" creationId="{97AFA40F-CA5A-230C-816F-0ED83E7501F6}"/>
          </ac:spMkLst>
        </pc:spChg>
        <pc:picChg chg="del">
          <ac:chgData name="Miguel Lopez" userId="5ba3babe-072a-453d-91d9-2417df98872c" providerId="ADAL" clId="{CA649002-0FEB-46BA-9E50-78A51C5E7987}" dt="2022-10-29T15:39:28.858" v="2116" actId="478"/>
          <ac:picMkLst>
            <pc:docMk/>
            <pc:sldMk cId="2809432020" sldId="295"/>
            <ac:picMk id="3" creationId="{3967C23E-111C-FE94-5AD5-211AFA69ADFE}"/>
          </ac:picMkLst>
        </pc:picChg>
        <pc:picChg chg="add mod">
          <ac:chgData name="Miguel Lopez" userId="5ba3babe-072a-453d-91d9-2417df98872c" providerId="ADAL" clId="{CA649002-0FEB-46BA-9E50-78A51C5E7987}" dt="2022-10-29T15:44:33.832" v="2248" actId="14100"/>
          <ac:picMkLst>
            <pc:docMk/>
            <pc:sldMk cId="2809432020" sldId="295"/>
            <ac:picMk id="6" creationId="{5B27E74E-981F-13E9-BFDA-5B48B38EBA47}"/>
          </ac:picMkLst>
        </pc:picChg>
        <pc:picChg chg="del">
          <ac:chgData name="Miguel Lopez" userId="5ba3babe-072a-453d-91d9-2417df98872c" providerId="ADAL" clId="{CA649002-0FEB-46BA-9E50-78A51C5E7987}" dt="2022-10-29T15:39:30.392" v="2117" actId="478"/>
          <ac:picMkLst>
            <pc:docMk/>
            <pc:sldMk cId="2809432020" sldId="295"/>
            <ac:picMk id="7" creationId="{240D1121-EC15-E84B-D3B4-832E9D1D34A7}"/>
          </ac:picMkLst>
        </pc:picChg>
        <pc:picChg chg="add del mod">
          <ac:chgData name="Miguel Lopez" userId="5ba3babe-072a-453d-91d9-2417df98872c" providerId="ADAL" clId="{CA649002-0FEB-46BA-9E50-78A51C5E7987}" dt="2022-10-29T15:44:14.885" v="2238" actId="478"/>
          <ac:picMkLst>
            <pc:docMk/>
            <pc:sldMk cId="2809432020" sldId="295"/>
            <ac:picMk id="9" creationId="{13782335-8D75-083C-FBF8-6744E018C9B9}"/>
          </ac:picMkLst>
        </pc:picChg>
        <pc:picChg chg="add mod">
          <ac:chgData name="Miguel Lopez" userId="5ba3babe-072a-453d-91d9-2417df98872c" providerId="ADAL" clId="{CA649002-0FEB-46BA-9E50-78A51C5E7987}" dt="2022-10-29T15:44:20.723" v="2241" actId="14100"/>
          <ac:picMkLst>
            <pc:docMk/>
            <pc:sldMk cId="2809432020" sldId="295"/>
            <ac:picMk id="11" creationId="{08CED6FC-660A-A1E8-B27C-7AE4C0DC8F58}"/>
          </ac:picMkLst>
        </pc:picChg>
      </pc:sldChg>
      <pc:sldChg chg="addSp delSp modSp add mod">
        <pc:chgData name="Miguel Lopez" userId="5ba3babe-072a-453d-91d9-2417df98872c" providerId="ADAL" clId="{CA649002-0FEB-46BA-9E50-78A51C5E7987}" dt="2022-10-29T16:41:08.856" v="3609" actId="20577"/>
        <pc:sldMkLst>
          <pc:docMk/>
          <pc:sldMk cId="906794803" sldId="296"/>
        </pc:sldMkLst>
        <pc:spChg chg="mod">
          <ac:chgData name="Miguel Lopez" userId="5ba3babe-072a-453d-91d9-2417df98872c" providerId="ADAL" clId="{CA649002-0FEB-46BA-9E50-78A51C5E7987}" dt="2022-10-29T16:39:19.243" v="3390" actId="20577"/>
          <ac:spMkLst>
            <pc:docMk/>
            <pc:sldMk cId="906794803" sldId="296"/>
            <ac:spMk id="4" creationId="{01701EEF-E1FD-DE91-E16E-4691334DAC03}"/>
          </ac:spMkLst>
        </pc:spChg>
        <pc:spChg chg="mod">
          <ac:chgData name="Miguel Lopez" userId="5ba3babe-072a-453d-91d9-2417df98872c" providerId="ADAL" clId="{CA649002-0FEB-46BA-9E50-78A51C5E7987}" dt="2022-10-29T16:41:08.856" v="3609" actId="20577"/>
          <ac:spMkLst>
            <pc:docMk/>
            <pc:sldMk cId="906794803" sldId="296"/>
            <ac:spMk id="5" creationId="{97AFA40F-CA5A-230C-816F-0ED83E7501F6}"/>
          </ac:spMkLst>
        </pc:spChg>
        <pc:spChg chg="add del">
          <ac:chgData name="Miguel Lopez" userId="5ba3babe-072a-453d-91d9-2417df98872c" providerId="ADAL" clId="{CA649002-0FEB-46BA-9E50-78A51C5E7987}" dt="2022-10-29T16:38:46.057" v="3371" actId="478"/>
          <ac:spMkLst>
            <pc:docMk/>
            <pc:sldMk cId="906794803" sldId="296"/>
            <ac:spMk id="8" creationId="{E5420B5F-1331-D448-0A84-734A880365C7}"/>
          </ac:spMkLst>
        </pc:spChg>
        <pc:picChg chg="del">
          <ac:chgData name="Miguel Lopez" userId="5ba3babe-072a-453d-91d9-2417df98872c" providerId="ADAL" clId="{CA649002-0FEB-46BA-9E50-78A51C5E7987}" dt="2022-10-29T16:35:18.658" v="3364" actId="478"/>
          <ac:picMkLst>
            <pc:docMk/>
            <pc:sldMk cId="906794803" sldId="296"/>
            <ac:picMk id="3" creationId="{3967C23E-111C-FE94-5AD5-211AFA69ADFE}"/>
          </ac:picMkLst>
        </pc:picChg>
        <pc:picChg chg="add del mod">
          <ac:chgData name="Miguel Lopez" userId="5ba3babe-072a-453d-91d9-2417df98872c" providerId="ADAL" clId="{CA649002-0FEB-46BA-9E50-78A51C5E7987}" dt="2022-10-29T16:38:42.131" v="3370" actId="478"/>
          <ac:picMkLst>
            <pc:docMk/>
            <pc:sldMk cId="906794803" sldId="296"/>
            <ac:picMk id="6" creationId="{DBE978D7-3004-94C0-11C4-0EF3683B6E1C}"/>
          </ac:picMkLst>
        </pc:picChg>
        <pc:picChg chg="del mod">
          <ac:chgData name="Miguel Lopez" userId="5ba3babe-072a-453d-91d9-2417df98872c" providerId="ADAL" clId="{CA649002-0FEB-46BA-9E50-78A51C5E7987}" dt="2022-10-29T16:35:20.346" v="3366" actId="478"/>
          <ac:picMkLst>
            <pc:docMk/>
            <pc:sldMk cId="906794803" sldId="296"/>
            <ac:picMk id="7" creationId="{240D1121-EC15-E84B-D3B4-832E9D1D34A7}"/>
          </ac:picMkLst>
        </pc:picChg>
        <pc:picChg chg="add mod">
          <ac:chgData name="Miguel Lopez" userId="5ba3babe-072a-453d-91d9-2417df98872c" providerId="ADAL" clId="{CA649002-0FEB-46BA-9E50-78A51C5E7987}" dt="2022-10-29T16:39:00.694" v="3376" actId="1076"/>
          <ac:picMkLst>
            <pc:docMk/>
            <pc:sldMk cId="906794803" sldId="296"/>
            <ac:picMk id="10" creationId="{1FE09780-56FA-1A3F-4AC9-6CDBB827136F}"/>
          </ac:picMkLst>
        </pc:picChg>
      </pc:sldChg>
      <pc:sldChg chg="addSp delSp modSp mod">
        <pc:chgData name="Miguel Lopez" userId="5ba3babe-072a-453d-91d9-2417df98872c" providerId="ADAL" clId="{CA649002-0FEB-46BA-9E50-78A51C5E7987}" dt="2022-10-29T17:09:24.488" v="4916" actId="6549"/>
        <pc:sldMkLst>
          <pc:docMk/>
          <pc:sldMk cId="1643387867" sldId="297"/>
        </pc:sldMkLst>
        <pc:spChg chg="mod">
          <ac:chgData name="Miguel Lopez" userId="5ba3babe-072a-453d-91d9-2417df98872c" providerId="ADAL" clId="{CA649002-0FEB-46BA-9E50-78A51C5E7987}" dt="2022-10-29T16:47:46.236" v="3823" actId="20577"/>
          <ac:spMkLst>
            <pc:docMk/>
            <pc:sldMk cId="1643387867" sldId="297"/>
            <ac:spMk id="4" creationId="{01701EEF-E1FD-DE91-E16E-4691334DAC03}"/>
          </ac:spMkLst>
        </pc:spChg>
        <pc:spChg chg="mod">
          <ac:chgData name="Miguel Lopez" userId="5ba3babe-072a-453d-91d9-2417df98872c" providerId="ADAL" clId="{CA649002-0FEB-46BA-9E50-78A51C5E7987}" dt="2022-10-29T17:09:24.488" v="4916" actId="6549"/>
          <ac:spMkLst>
            <pc:docMk/>
            <pc:sldMk cId="1643387867" sldId="297"/>
            <ac:spMk id="5" creationId="{97AFA40F-CA5A-230C-816F-0ED83E7501F6}"/>
          </ac:spMkLst>
        </pc:spChg>
        <pc:spChg chg="add del">
          <ac:chgData name="Miguel Lopez" userId="5ba3babe-072a-453d-91d9-2417df98872c" providerId="ADAL" clId="{CA649002-0FEB-46BA-9E50-78A51C5E7987}" dt="2022-10-29T16:52:06.409" v="3850" actId="478"/>
          <ac:spMkLst>
            <pc:docMk/>
            <pc:sldMk cId="1643387867" sldId="297"/>
            <ac:spMk id="14" creationId="{C0E4AFEB-D483-77D7-4B95-5E8F00D95726}"/>
          </ac:spMkLst>
        </pc:spChg>
        <pc:picChg chg="add mod">
          <ac:chgData name="Miguel Lopez" userId="5ba3babe-072a-453d-91d9-2417df98872c" providerId="ADAL" clId="{CA649002-0FEB-46BA-9E50-78A51C5E7987}" dt="2022-10-29T16:48:14.283" v="3827" actId="1076"/>
          <ac:picMkLst>
            <pc:docMk/>
            <pc:sldMk cId="1643387867" sldId="297"/>
            <ac:picMk id="3" creationId="{3BB044B9-7577-3D9A-3F38-2EBA050F4502}"/>
          </ac:picMkLst>
        </pc:picChg>
        <pc:picChg chg="del">
          <ac:chgData name="Miguel Lopez" userId="5ba3babe-072a-453d-91d9-2417df98872c" providerId="ADAL" clId="{CA649002-0FEB-46BA-9E50-78A51C5E7987}" dt="2022-10-29T16:47:50.181" v="3825" actId="478"/>
          <ac:picMkLst>
            <pc:docMk/>
            <pc:sldMk cId="1643387867" sldId="297"/>
            <ac:picMk id="6" creationId="{5B27E74E-981F-13E9-BFDA-5B48B38EBA47}"/>
          </ac:picMkLst>
        </pc:picChg>
        <pc:picChg chg="add mod">
          <ac:chgData name="Miguel Lopez" userId="5ba3babe-072a-453d-91d9-2417df98872c" providerId="ADAL" clId="{CA649002-0FEB-46BA-9E50-78A51C5E7987}" dt="2022-10-29T17:09:13.124" v="4915" actId="1076"/>
          <ac:picMkLst>
            <pc:docMk/>
            <pc:sldMk cId="1643387867" sldId="297"/>
            <ac:picMk id="8" creationId="{8DF53184-3BAD-5F79-8B30-9F915E9652BF}"/>
          </ac:picMkLst>
        </pc:picChg>
        <pc:picChg chg="add del mod">
          <ac:chgData name="Miguel Lopez" userId="5ba3babe-072a-453d-91d9-2417df98872c" providerId="ADAL" clId="{CA649002-0FEB-46BA-9E50-78A51C5E7987}" dt="2022-10-29T16:50:35.898" v="3836" actId="478"/>
          <ac:picMkLst>
            <pc:docMk/>
            <pc:sldMk cId="1643387867" sldId="297"/>
            <ac:picMk id="10" creationId="{F3A3BABC-6DCC-FE4F-0D9C-E8001F474A44}"/>
          </ac:picMkLst>
        </pc:picChg>
        <pc:picChg chg="del">
          <ac:chgData name="Miguel Lopez" userId="5ba3babe-072a-453d-91d9-2417df98872c" providerId="ADAL" clId="{CA649002-0FEB-46BA-9E50-78A51C5E7987}" dt="2022-10-29T16:47:48.563" v="3824" actId="478"/>
          <ac:picMkLst>
            <pc:docMk/>
            <pc:sldMk cId="1643387867" sldId="297"/>
            <ac:picMk id="11" creationId="{08CED6FC-660A-A1E8-B27C-7AE4C0DC8F58}"/>
          </ac:picMkLst>
        </pc:picChg>
        <pc:picChg chg="add del mod">
          <ac:chgData name="Miguel Lopez" userId="5ba3babe-072a-453d-91d9-2417df98872c" providerId="ADAL" clId="{CA649002-0FEB-46BA-9E50-78A51C5E7987}" dt="2022-10-29T16:52:05.029" v="3849" actId="478"/>
          <ac:picMkLst>
            <pc:docMk/>
            <pc:sldMk cId="1643387867" sldId="297"/>
            <ac:picMk id="13" creationId="{5B1E77D4-A1A2-E7E4-4229-7267C94735C2}"/>
          </ac:picMkLst>
        </pc:picChg>
        <pc:picChg chg="add mod">
          <ac:chgData name="Miguel Lopez" userId="5ba3babe-072a-453d-91d9-2417df98872c" providerId="ADAL" clId="{CA649002-0FEB-46BA-9E50-78A51C5E7987}" dt="2022-10-29T16:52:28.755" v="3858" actId="14100"/>
          <ac:picMkLst>
            <pc:docMk/>
            <pc:sldMk cId="1643387867" sldId="297"/>
            <ac:picMk id="16" creationId="{E75C1620-BDC2-32BE-1DB1-2F842C94505C}"/>
          </ac:picMkLst>
        </pc:picChg>
        <pc:picChg chg="add del mod">
          <ac:chgData name="Miguel Lopez" userId="5ba3babe-072a-453d-91d9-2417df98872c" providerId="ADAL" clId="{CA649002-0FEB-46BA-9E50-78A51C5E7987}" dt="2022-10-29T17:09:05.795" v="4912" actId="478"/>
          <ac:picMkLst>
            <pc:docMk/>
            <pc:sldMk cId="1643387867" sldId="297"/>
            <ac:picMk id="18" creationId="{C6D62997-7C0E-3A2D-76DD-9C45045F4CE4}"/>
          </ac:picMkLst>
        </pc:picChg>
        <pc:picChg chg="add del mod">
          <ac:chgData name="Miguel Lopez" userId="5ba3babe-072a-453d-91d9-2417df98872c" providerId="ADAL" clId="{CA649002-0FEB-46BA-9E50-78A51C5E7987}" dt="2022-10-29T17:07:07.890" v="4851" actId="22"/>
          <ac:picMkLst>
            <pc:docMk/>
            <pc:sldMk cId="1643387867" sldId="297"/>
            <ac:picMk id="20" creationId="{C53AD313-D3DF-4A91-73B4-19A2723C7F45}"/>
          </ac:picMkLst>
        </pc:picChg>
      </pc:sldChg>
      <pc:sldChg chg="addSp delSp modSp mod">
        <pc:chgData name="Miguel Lopez" userId="5ba3babe-072a-453d-91d9-2417df98872c" providerId="ADAL" clId="{CA649002-0FEB-46BA-9E50-78A51C5E7987}" dt="2022-10-29T17:08:47.406" v="4911" actId="1076"/>
        <pc:sldMkLst>
          <pc:docMk/>
          <pc:sldMk cId="674634522" sldId="298"/>
        </pc:sldMkLst>
        <pc:spChg chg="mod">
          <ac:chgData name="Miguel Lopez" userId="5ba3babe-072a-453d-91d9-2417df98872c" providerId="ADAL" clId="{CA649002-0FEB-46BA-9E50-78A51C5E7987}" dt="2022-10-29T17:08:21.794" v="4905" actId="6549"/>
          <ac:spMkLst>
            <pc:docMk/>
            <pc:sldMk cId="674634522" sldId="298"/>
            <ac:spMk id="4" creationId="{01701EEF-E1FD-DE91-E16E-4691334DAC03}"/>
          </ac:spMkLst>
        </pc:spChg>
        <pc:spChg chg="mod">
          <ac:chgData name="Miguel Lopez" userId="5ba3babe-072a-453d-91d9-2417df98872c" providerId="ADAL" clId="{CA649002-0FEB-46BA-9E50-78A51C5E7987}" dt="2022-10-29T17:08:37.972" v="4910" actId="14100"/>
          <ac:spMkLst>
            <pc:docMk/>
            <pc:sldMk cId="674634522" sldId="298"/>
            <ac:spMk id="5" creationId="{97AFA40F-CA5A-230C-816F-0ED83E7501F6}"/>
          </ac:spMkLst>
        </pc:spChg>
        <pc:picChg chg="del">
          <ac:chgData name="Miguel Lopez" userId="5ba3babe-072a-453d-91d9-2417df98872c" providerId="ADAL" clId="{CA649002-0FEB-46BA-9E50-78A51C5E7987}" dt="2022-10-29T17:07:27.675" v="4854" actId="478"/>
          <ac:picMkLst>
            <pc:docMk/>
            <pc:sldMk cId="674634522" sldId="298"/>
            <ac:picMk id="3" creationId="{3BB044B9-7577-3D9A-3F38-2EBA050F4502}"/>
          </ac:picMkLst>
        </pc:picChg>
        <pc:picChg chg="add mod">
          <ac:chgData name="Miguel Lopez" userId="5ba3babe-072a-453d-91d9-2417df98872c" providerId="ADAL" clId="{CA649002-0FEB-46BA-9E50-78A51C5E7987}" dt="2022-10-29T17:08:02.242" v="4863" actId="1076"/>
          <ac:picMkLst>
            <pc:docMk/>
            <pc:sldMk cId="674634522" sldId="298"/>
            <ac:picMk id="6" creationId="{03410EE9-0FC6-3F05-0362-995D424DEEFD}"/>
          </ac:picMkLst>
        </pc:picChg>
        <pc:picChg chg="mod">
          <ac:chgData name="Miguel Lopez" userId="5ba3babe-072a-453d-91d9-2417df98872c" providerId="ADAL" clId="{CA649002-0FEB-46BA-9E50-78A51C5E7987}" dt="2022-10-29T17:08:04.450" v="4864" actId="1076"/>
          <ac:picMkLst>
            <pc:docMk/>
            <pc:sldMk cId="674634522" sldId="298"/>
            <ac:picMk id="8" creationId="{8DF53184-3BAD-5F79-8B30-9F915E9652BF}"/>
          </ac:picMkLst>
        </pc:picChg>
        <pc:picChg chg="del">
          <ac:chgData name="Miguel Lopez" userId="5ba3babe-072a-453d-91d9-2417df98872c" providerId="ADAL" clId="{CA649002-0FEB-46BA-9E50-78A51C5E7987}" dt="2022-10-29T17:07:29.275" v="4855" actId="478"/>
          <ac:picMkLst>
            <pc:docMk/>
            <pc:sldMk cId="674634522" sldId="298"/>
            <ac:picMk id="16" creationId="{E75C1620-BDC2-32BE-1DB1-2F842C94505C}"/>
          </ac:picMkLst>
        </pc:picChg>
        <pc:picChg chg="mod">
          <ac:chgData name="Miguel Lopez" userId="5ba3babe-072a-453d-91d9-2417df98872c" providerId="ADAL" clId="{CA649002-0FEB-46BA-9E50-78A51C5E7987}" dt="2022-10-29T17:08:47.406" v="4911" actId="1076"/>
          <ac:picMkLst>
            <pc:docMk/>
            <pc:sldMk cId="674634522" sldId="298"/>
            <ac:picMk id="18" creationId="{C6D62997-7C0E-3A2D-76DD-9C45045F4CE4}"/>
          </ac:picMkLst>
        </pc:picChg>
      </pc:sldChg>
      <pc:sldChg chg="add del">
        <pc:chgData name="Miguel Lopez" userId="5ba3babe-072a-453d-91d9-2417df98872c" providerId="ADAL" clId="{CA649002-0FEB-46BA-9E50-78A51C5E7987}" dt="2022-10-29T17:07:44.028" v="4861"/>
        <pc:sldMkLst>
          <pc:docMk/>
          <pc:sldMk cId="2538493961" sldId="29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A7582-D035-A01D-CE5E-A35CD4682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D380C-8A66-97A4-7EA1-C513F593F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2A883-02BD-8AE6-C6D2-7C6E5A09C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8426-01B9-4188-8908-30864A9B3317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D93A6-A62E-3B4F-9F30-ECB49D422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E8BE4-19AC-1A6A-3B9E-62B8B8099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861-E50C-4972-BB19-BD2838CE8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85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EBA7F-531A-1D1D-AAB2-FFB1116B0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48FD97-7FA4-1EEA-30F4-36E0AD836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FA3B5-D63B-3257-E2A4-E93BD4F4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8426-01B9-4188-8908-30864A9B3317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8907D-2CA6-DFF9-D9C2-C2DBB7947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75FC8-D5DB-3975-5D15-8349D4B0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861-E50C-4972-BB19-BD2838CE8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05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2DF37C-74F8-7F13-AD01-968142AA71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B274D3-2A43-A043-875B-C8F518D0B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20828-D557-DFFA-B06B-F8443D7AA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8426-01B9-4188-8908-30864A9B3317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B605-62DD-4295-9768-1026FAA6A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2E0A7-931B-94EC-BDC2-C19000089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861-E50C-4972-BB19-BD2838CE8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28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6FCB6-520D-65EE-3AF8-7861947BB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30D7D-F204-808E-9285-30071B75B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A9081-0AAF-CC7D-597D-0F5436B59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8426-01B9-4188-8908-30864A9B3317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C5B72-DBF5-1C2E-74A9-B98DEEC3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163FC-B8CD-611C-8D5B-769D93EF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861-E50C-4972-BB19-BD2838CE8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0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AA14B-16CB-7F74-0D2E-6C28F3A1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71EB1-5928-D2BE-F0E0-89E94F269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31DCD-9536-2297-C220-F712F0500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8426-01B9-4188-8908-30864A9B3317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9595F-80C2-3645-BD47-5F14940D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86C30-E42D-85F1-A1CB-416BF0DE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861-E50C-4972-BB19-BD2838CE8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32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DF8A-E76F-8EDA-5B99-26938C585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C3BB9-6079-639F-D8FD-BE0BA3C6F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33111-1310-6546-8223-6471E0781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C84C5-28D2-BDB1-0BF1-8557BE76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8426-01B9-4188-8908-30864A9B3317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D6BE5C-C3B9-FEB4-ED03-FD97C5641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81431-D26F-605D-EEF1-D6674292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861-E50C-4972-BB19-BD2838CE8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53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25870-F791-9FAC-F143-ED7B2261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B18A5-FF36-69BC-EE7A-B4E606FD2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9C94C-347E-F0EF-405F-E1695EE85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40EF63-251F-AACF-1441-EB073FF31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B1E89F-1561-C35F-D2DE-276ACEF59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60691-30D1-B9E1-9671-7232908CA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8426-01B9-4188-8908-30864A9B3317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26A855-4991-5A2B-1FFC-C1B102D9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3808C9-5208-FBFF-E873-D2C33F11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861-E50C-4972-BB19-BD2838CE8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87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548B-1672-939F-2D25-FCBEF299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F40F9B-BE21-C11E-A3A4-DBD68A2B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8426-01B9-4188-8908-30864A9B3317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61DF3-87E3-6173-404F-B4006292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F570A-A2A9-017A-F5D6-09D3020C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861-E50C-4972-BB19-BD2838CE8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82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6E1D87-B8F5-F21C-ECEF-7CFC73368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8426-01B9-4188-8908-30864A9B3317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E42119-0B68-2737-AACA-951D3262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ECE49-B58E-8F44-0744-6404218C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861-E50C-4972-BB19-BD2838CE8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725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4C94-37EB-0181-F1B9-498F901D6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383D9-9B51-7CAA-1460-630D161F0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B01A6-1764-9ABB-7F8C-6D37B44E0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D32BF-53B9-80E9-A778-DDEB9EF60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8426-01B9-4188-8908-30864A9B3317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BAB78-53CF-2699-72AA-DEA95F6F8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1133B-1412-CB46-F9BE-751641A3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861-E50C-4972-BB19-BD2838CE8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6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3862F-9770-5414-655A-333228C2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AC2C2F-1FD2-1FCC-8FC6-631C0D181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B0820-BBC2-061C-E73F-C49DD133E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88FC3-9601-12ED-52A0-877DD674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8426-01B9-4188-8908-30864A9B3317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AB300-A9E7-3C56-82A1-ACF1E191C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03721-1A95-4B2B-139D-4DC2DA505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861-E50C-4972-BB19-BD2838CE8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90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DDCD20-0F02-0DED-DFD7-E40A7C686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E1048-A5B4-022D-3483-D058640F7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08EFB-46E1-19CB-906B-731E171D5A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48426-01B9-4188-8908-30864A9B3317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5AE11-F8BF-A29B-EBF5-D8B0747AA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1210E-0603-5115-8B04-6AEACE3AB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A861-E50C-4972-BB19-BD2838CE8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08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A69F0D-0902-F0BE-EF98-274375B70D72}"/>
              </a:ext>
            </a:extLst>
          </p:cNvPr>
          <p:cNvSpPr txBox="1"/>
          <p:nvPr/>
        </p:nvSpPr>
        <p:spPr>
          <a:xfrm>
            <a:off x="0" y="0"/>
            <a:ext cx="41517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u="sng" dirty="0">
                <a:solidFill>
                  <a:prstClr val="black"/>
                </a:solidFill>
                <a:latin typeface="Arial" panose="020B0604020202020204" pitchFamily="34" charset="0"/>
              </a:rPr>
              <a:t>Performance Culture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u="sng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u="sng" dirty="0">
                <a:solidFill>
                  <a:prstClr val="black"/>
                </a:solidFill>
                <a:latin typeface="Arial" panose="020B0604020202020204" pitchFamily="34" charset="0"/>
              </a:rPr>
              <a:t>Performance culture regarding parents and students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709AF2-A975-C21E-A363-C5867F946F9B}"/>
              </a:ext>
            </a:extLst>
          </p:cNvPr>
          <p:cNvSpPr txBox="1"/>
          <p:nvPr/>
        </p:nvSpPr>
        <p:spPr>
          <a:xfrm>
            <a:off x="94689" y="1490007"/>
            <a:ext cx="39624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Reflection:  </a:t>
            </a:r>
            <a:r>
              <a:rPr lang="en-GB" sz="2000" i="1" dirty="0">
                <a:latin typeface="Arial" panose="020B0604020202020204" pitchFamily="34" charset="0"/>
                <a:ea typeface="Times New Roman" panose="02020603050405020304" pitchFamily="18" charset="0"/>
              </a:rPr>
              <a:t>This is a lovely e-mail from a grateful parent regarding the education of his vulnerable son at CCS. He was a Pupil Premium student who had a significant number of barriers in his learning. However, the ‘performance culture’ by everyone allowed this student to get to Year 13 and flourish . </a:t>
            </a:r>
          </a:p>
          <a:p>
            <a:r>
              <a:rPr lang="en-GB" sz="2000" i="1" dirty="0">
                <a:latin typeface="Arial" panose="020B0604020202020204" pitchFamily="34" charset="0"/>
              </a:rPr>
              <a:t>Many teachers taught this boy in KS3 and also supported his learning via the Progress and PP Team). </a:t>
            </a:r>
          </a:p>
          <a:p>
            <a:r>
              <a:rPr lang="en-GB" sz="2000" i="1" dirty="0">
                <a:latin typeface="Arial" panose="020B0604020202020204" pitchFamily="34" charset="0"/>
              </a:rPr>
              <a:t>The </a:t>
            </a:r>
            <a:r>
              <a:rPr lang="en-GB" sz="2000" b="1" i="1" dirty="0">
                <a:latin typeface="Arial" panose="020B0604020202020204" pitchFamily="34" charset="0"/>
              </a:rPr>
              <a:t>impact </a:t>
            </a:r>
            <a:r>
              <a:rPr lang="en-GB" sz="2000" i="1" dirty="0">
                <a:latin typeface="Arial" panose="020B0604020202020204" pitchFamily="34" charset="0"/>
              </a:rPr>
              <a:t>of our high expectations on our students is evident and most rewarding.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15952E-9796-9AE5-BA41-E396F207A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78" y="0"/>
            <a:ext cx="8040222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79AA47-2643-2686-4FD6-7C4A310ED3DE}"/>
              </a:ext>
            </a:extLst>
          </p:cNvPr>
          <p:cNvSpPr/>
          <p:nvPr/>
        </p:nvSpPr>
        <p:spPr>
          <a:xfrm>
            <a:off x="8191893" y="1187777"/>
            <a:ext cx="801278" cy="1225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D1C973-1FE8-B22A-FE16-C78C944F4926}"/>
              </a:ext>
            </a:extLst>
          </p:cNvPr>
          <p:cNvSpPr/>
          <p:nvPr/>
        </p:nvSpPr>
        <p:spPr>
          <a:xfrm>
            <a:off x="7795652" y="1370657"/>
            <a:ext cx="801278" cy="1225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51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A69F0D-0902-F0BE-EF98-274375B70D72}"/>
              </a:ext>
            </a:extLst>
          </p:cNvPr>
          <p:cNvSpPr txBox="1"/>
          <p:nvPr/>
        </p:nvSpPr>
        <p:spPr>
          <a:xfrm>
            <a:off x="239485" y="0"/>
            <a:ext cx="404948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u="sng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u="sng" dirty="0">
                <a:solidFill>
                  <a:prstClr val="black"/>
                </a:solidFill>
                <a:latin typeface="Arial" panose="020B0604020202020204" pitchFamily="34" charset="0"/>
              </a:rPr>
              <a:t>Parent thanking a teacher for high standards and expectations (This is another disadvantaged student) 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709AF2-A975-C21E-A363-C5867F946F9B}"/>
              </a:ext>
            </a:extLst>
          </p:cNvPr>
          <p:cNvSpPr txBox="1"/>
          <p:nvPr/>
        </p:nvSpPr>
        <p:spPr>
          <a:xfrm>
            <a:off x="239485" y="2185910"/>
            <a:ext cx="404948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Reflection: </a:t>
            </a:r>
          </a:p>
          <a:p>
            <a:endParaRPr lang="en-GB" sz="1800" b="1" u="sng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i="1" dirty="0">
                <a:latin typeface="Arial" panose="020B0604020202020204" pitchFamily="34" charset="0"/>
                <a:ea typeface="Times New Roman" panose="02020603050405020304" pitchFamily="18" charset="0"/>
              </a:rPr>
              <a:t>Once again, the positive culture and building up positive relationships with our community are essential.</a:t>
            </a:r>
          </a:p>
          <a:p>
            <a:endParaRPr lang="en-GB" i="1" dirty="0">
              <a:latin typeface="Arial" panose="020B0604020202020204" pitchFamily="34" charset="0"/>
            </a:endParaRPr>
          </a:p>
          <a:p>
            <a:endParaRPr lang="en-GB" i="1" dirty="0">
              <a:latin typeface="Arial" panose="020B0604020202020204" pitchFamily="34" charset="0"/>
            </a:endParaRPr>
          </a:p>
          <a:p>
            <a:r>
              <a:rPr lang="en-GB" i="1" dirty="0">
                <a:latin typeface="Arial" panose="020B0604020202020204" pitchFamily="34" charset="0"/>
              </a:rPr>
              <a:t>The </a:t>
            </a:r>
            <a:r>
              <a:rPr lang="en-GB" b="1" i="1" dirty="0">
                <a:latin typeface="Arial" panose="020B0604020202020204" pitchFamily="34" charset="0"/>
              </a:rPr>
              <a:t>impact </a:t>
            </a:r>
            <a:r>
              <a:rPr lang="en-GB" i="1" dirty="0">
                <a:latin typeface="Arial" panose="020B0604020202020204" pitchFamily="34" charset="0"/>
              </a:rPr>
              <a:t>of our HPL values – VAAs (e.g. being empathetic) not only on our students but also on the community always go a long way!</a:t>
            </a:r>
          </a:p>
          <a:p>
            <a:endParaRPr lang="en-GB" i="1" dirty="0">
              <a:latin typeface="Arial" panose="020B0604020202020204" pitchFamily="34" charset="0"/>
            </a:endParaRPr>
          </a:p>
          <a:p>
            <a:r>
              <a:rPr lang="en-GB" i="1" dirty="0">
                <a:latin typeface="Arial" panose="020B0604020202020204" pitchFamily="34" charset="0"/>
              </a:rPr>
              <a:t>This student felt inspired and got some of the best end of year 10 results in Year10.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F3DAE7-F963-89C2-B3A2-C760DF3D4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543" y="190027"/>
            <a:ext cx="7336972" cy="65400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CD24B5-BF8E-C1AF-916B-40AE69BA64A8}"/>
              </a:ext>
            </a:extLst>
          </p:cNvPr>
          <p:cNvSpPr/>
          <p:nvPr/>
        </p:nvSpPr>
        <p:spPr>
          <a:xfrm>
            <a:off x="4939645" y="593889"/>
            <a:ext cx="1593130" cy="1131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F65AF8-C24F-A248-C1A5-B1D0DF6A4ABD}"/>
              </a:ext>
            </a:extLst>
          </p:cNvPr>
          <p:cNvSpPr/>
          <p:nvPr/>
        </p:nvSpPr>
        <p:spPr>
          <a:xfrm>
            <a:off x="5458120" y="1253766"/>
            <a:ext cx="637880" cy="1131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5588BE-1B04-DE84-863F-BC4791D49098}"/>
              </a:ext>
            </a:extLst>
          </p:cNvPr>
          <p:cNvSpPr/>
          <p:nvPr/>
        </p:nvSpPr>
        <p:spPr>
          <a:xfrm>
            <a:off x="4620704" y="2348846"/>
            <a:ext cx="1082511" cy="1131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C53A16-46D2-D367-4F97-A5499CB04594}"/>
              </a:ext>
            </a:extLst>
          </p:cNvPr>
          <p:cNvSpPr/>
          <p:nvPr/>
        </p:nvSpPr>
        <p:spPr>
          <a:xfrm>
            <a:off x="4676479" y="3412584"/>
            <a:ext cx="2751843" cy="1790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58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CA79EC-B2B0-9196-A9AF-BB53097C358C}"/>
              </a:ext>
            </a:extLst>
          </p:cNvPr>
          <p:cNvSpPr txBox="1"/>
          <p:nvPr/>
        </p:nvSpPr>
        <p:spPr>
          <a:xfrm>
            <a:off x="196949" y="215481"/>
            <a:ext cx="30386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u="sng" dirty="0">
                <a:solidFill>
                  <a:prstClr val="black"/>
                </a:solidFill>
                <a:latin typeface="Arial" panose="020B0604020202020204" pitchFamily="34" charset="0"/>
              </a:rPr>
              <a:t>Student perseverance to improve outcomes </a:t>
            </a:r>
            <a:endParaRPr lang="en-GB" sz="2000" b="1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249E6-061E-58E3-FBE0-F3BFBEF8B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383" y="0"/>
            <a:ext cx="5715798" cy="5268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D51A58-10EE-B870-632F-23E701A74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715" y="4318782"/>
            <a:ext cx="6585285" cy="25392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CD9C26-F808-4578-BCE2-EBA3D02A1CB9}"/>
              </a:ext>
            </a:extLst>
          </p:cNvPr>
          <p:cNvSpPr txBox="1"/>
          <p:nvPr/>
        </p:nvSpPr>
        <p:spPr>
          <a:xfrm>
            <a:off x="0" y="1490571"/>
            <a:ext cx="303862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</a:rPr>
              <a:t>Context: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</a:rPr>
              <a:t>This student started the course in Year 10 lacking a great deal of confidence. Our HPL lessons and values (e.g. perseverance) allowed him to continue improving and he is currently entered for Higher Tier for Spanish in Year 11.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</a:rPr>
              <a:t>Impact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</a:rPr>
              <a:t>: As a higher entry, he will be able to potentially achieve the highest grades now rather than a maximum of grade 5 in Foundation.   </a:t>
            </a:r>
            <a:endParaRPr kumimoji="0" lang="en-GB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E6F6EB-3938-AB2F-9014-0BC8782CD669}"/>
              </a:ext>
            </a:extLst>
          </p:cNvPr>
          <p:cNvSpPr/>
          <p:nvPr/>
        </p:nvSpPr>
        <p:spPr>
          <a:xfrm>
            <a:off x="3819425" y="102359"/>
            <a:ext cx="1082511" cy="1131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E38CE4-ED4A-2A79-6182-A8E187301666}"/>
              </a:ext>
            </a:extLst>
          </p:cNvPr>
          <p:cNvSpPr/>
          <p:nvPr/>
        </p:nvSpPr>
        <p:spPr>
          <a:xfrm>
            <a:off x="4901936" y="606697"/>
            <a:ext cx="1082511" cy="1808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BB235-FF68-3655-634C-D393F8E9AE1E}"/>
              </a:ext>
            </a:extLst>
          </p:cNvPr>
          <p:cNvSpPr/>
          <p:nvPr/>
        </p:nvSpPr>
        <p:spPr>
          <a:xfrm>
            <a:off x="3964294" y="4137930"/>
            <a:ext cx="1082511" cy="1808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97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701EEF-E1FD-DE91-E16E-4691334DAC03}"/>
              </a:ext>
            </a:extLst>
          </p:cNvPr>
          <p:cNvSpPr txBox="1"/>
          <p:nvPr/>
        </p:nvSpPr>
        <p:spPr>
          <a:xfrm>
            <a:off x="112542" y="105654"/>
            <a:ext cx="41517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u="sng" dirty="0">
                <a:solidFill>
                  <a:prstClr val="black"/>
                </a:solidFill>
                <a:latin typeface="Arial" panose="020B0604020202020204" pitchFamily="34" charset="0"/>
              </a:rPr>
              <a:t>Additional e-mails from parents regarding  HPL expectations and standards 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AFA40F-CA5A-230C-816F-0ED83E7501F6}"/>
              </a:ext>
            </a:extLst>
          </p:cNvPr>
          <p:cNvSpPr txBox="1"/>
          <p:nvPr/>
        </p:nvSpPr>
        <p:spPr>
          <a:xfrm>
            <a:off x="112542" y="1279555"/>
            <a:ext cx="415177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</a:rPr>
              <a:t>Context: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</a:rPr>
              <a:t>Please see two examples of students whom we pushed to be entered for Higher entries even though their original targets were below grade 5.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</a:rPr>
              <a:t>Our HPL culture of high expectations in the team.   </a:t>
            </a:r>
            <a:endParaRPr kumimoji="0" lang="en-GB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0C8EB35-BAEE-38CA-522C-8780185AD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320" y="105654"/>
            <a:ext cx="6089502" cy="55999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89B5FAC-EF44-8AA4-3164-37290FD26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898" y="1461763"/>
            <a:ext cx="5242560" cy="52905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CFEC1C-2DEB-4684-84DC-D816EDB70244}"/>
              </a:ext>
            </a:extLst>
          </p:cNvPr>
          <p:cNvSpPr/>
          <p:nvPr/>
        </p:nvSpPr>
        <p:spPr>
          <a:xfrm>
            <a:off x="4845375" y="613485"/>
            <a:ext cx="1082511" cy="1808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875A82-C1D3-34E0-3A47-85CFE6B9DE54}"/>
              </a:ext>
            </a:extLst>
          </p:cNvPr>
          <p:cNvSpPr/>
          <p:nvPr/>
        </p:nvSpPr>
        <p:spPr>
          <a:xfrm>
            <a:off x="7309071" y="1461763"/>
            <a:ext cx="1082511" cy="1808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E5C2D0-2F42-8084-18EE-D555FA33006A}"/>
              </a:ext>
            </a:extLst>
          </p:cNvPr>
          <p:cNvSpPr/>
          <p:nvPr/>
        </p:nvSpPr>
        <p:spPr>
          <a:xfrm>
            <a:off x="7437746" y="1753386"/>
            <a:ext cx="1082511" cy="3221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1BF9F6-3EAC-1B13-DEDF-F81C598F38ED}"/>
              </a:ext>
            </a:extLst>
          </p:cNvPr>
          <p:cNvSpPr/>
          <p:nvPr/>
        </p:nvSpPr>
        <p:spPr>
          <a:xfrm>
            <a:off x="6836898" y="2661258"/>
            <a:ext cx="1082511" cy="1808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2F91E7-3F9E-6502-3B0A-FD0178755772}"/>
              </a:ext>
            </a:extLst>
          </p:cNvPr>
          <p:cNvSpPr/>
          <p:nvPr/>
        </p:nvSpPr>
        <p:spPr>
          <a:xfrm>
            <a:off x="6836898" y="2908298"/>
            <a:ext cx="1082511" cy="1808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F26987-3A0F-523A-B3E9-AE52A901F04F}"/>
              </a:ext>
            </a:extLst>
          </p:cNvPr>
          <p:cNvSpPr/>
          <p:nvPr/>
        </p:nvSpPr>
        <p:spPr>
          <a:xfrm>
            <a:off x="6836897" y="6555926"/>
            <a:ext cx="1082511" cy="1808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9C9BF8-A44A-1AFF-EE7D-F37EBFEFF2D8}"/>
              </a:ext>
            </a:extLst>
          </p:cNvPr>
          <p:cNvSpPr/>
          <p:nvPr/>
        </p:nvSpPr>
        <p:spPr>
          <a:xfrm>
            <a:off x="4272592" y="2773492"/>
            <a:ext cx="1823408" cy="1808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75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701EEF-E1FD-DE91-E16E-4691334DAC03}"/>
              </a:ext>
            </a:extLst>
          </p:cNvPr>
          <p:cNvSpPr txBox="1"/>
          <p:nvPr/>
        </p:nvSpPr>
        <p:spPr>
          <a:xfrm>
            <a:off x="112542" y="124610"/>
            <a:ext cx="41517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u="sng" dirty="0">
                <a:solidFill>
                  <a:prstClr val="black"/>
                </a:solidFill>
                <a:latin typeface="Arial" panose="020B0604020202020204" pitchFamily="34" charset="0"/>
              </a:rPr>
              <a:t>Impact on other colleagues. E.g.  HPL terminology </a:t>
            </a:r>
            <a:r>
              <a:rPr lang="en-GB" sz="2000" b="1" u="sng" dirty="0" err="1">
                <a:solidFill>
                  <a:prstClr val="black"/>
                </a:solidFill>
                <a:latin typeface="Arial" panose="020B0604020202020204" pitchFamily="34" charset="0"/>
              </a:rPr>
              <a:t>Yr</a:t>
            </a:r>
            <a:r>
              <a:rPr lang="en-GB" sz="2000" b="1" u="sng" dirty="0">
                <a:solidFill>
                  <a:prstClr val="black"/>
                </a:solidFill>
                <a:latin typeface="Arial" panose="020B0604020202020204" pitchFamily="34" charset="0"/>
              </a:rPr>
              <a:t> 12 Tutor Reports.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AFA40F-CA5A-230C-816F-0ED83E7501F6}"/>
              </a:ext>
            </a:extLst>
          </p:cNvPr>
          <p:cNvSpPr txBox="1"/>
          <p:nvPr/>
        </p:nvSpPr>
        <p:spPr>
          <a:xfrm>
            <a:off x="112541" y="1279555"/>
            <a:ext cx="478602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</a:rPr>
              <a:t>Context: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</a:rPr>
              <a:t>Please see example of the work one member of the science team did following our advice to embed the HPL language in everything we do.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</a:rPr>
              <a:t>This science teacher is also a FT and he took the initiative to start using his own HPL language in his tutor reports, which he also shared with others in school.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</a:rPr>
              <a:t>The </a:t>
            </a: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</a:rPr>
              <a:t>positive impact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</a:rPr>
              <a:t>of this collaborative work in science started naturally translating onto other areas of the school life. 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CBC601F-CA54-A8D6-4C48-DC8ACA8CC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202" y="0"/>
            <a:ext cx="6320155" cy="66459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BDAEF6-26B8-331C-C762-CFE045CEEB74}"/>
              </a:ext>
            </a:extLst>
          </p:cNvPr>
          <p:cNvSpPr/>
          <p:nvPr/>
        </p:nvSpPr>
        <p:spPr>
          <a:xfrm>
            <a:off x="5667973" y="362515"/>
            <a:ext cx="1364423" cy="4953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E96F68-5C29-6BFA-9B24-E0A1116D52F1}"/>
              </a:ext>
            </a:extLst>
          </p:cNvPr>
          <p:cNvSpPr/>
          <p:nvPr/>
        </p:nvSpPr>
        <p:spPr>
          <a:xfrm>
            <a:off x="5557202" y="2337847"/>
            <a:ext cx="1364423" cy="2372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812715-5C59-9B23-3A0F-8641FF237E3D}"/>
              </a:ext>
            </a:extLst>
          </p:cNvPr>
          <p:cNvSpPr/>
          <p:nvPr/>
        </p:nvSpPr>
        <p:spPr>
          <a:xfrm>
            <a:off x="5557202" y="5044911"/>
            <a:ext cx="1364423" cy="227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2A1CF6-3763-A4AD-8466-3A448664B73C}"/>
              </a:ext>
            </a:extLst>
          </p:cNvPr>
          <p:cNvSpPr/>
          <p:nvPr/>
        </p:nvSpPr>
        <p:spPr>
          <a:xfrm>
            <a:off x="5886361" y="2638510"/>
            <a:ext cx="1364423" cy="1423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4AC472-64D1-80F0-B718-A1050B5EAEE4}"/>
              </a:ext>
            </a:extLst>
          </p:cNvPr>
          <p:cNvSpPr/>
          <p:nvPr/>
        </p:nvSpPr>
        <p:spPr>
          <a:xfrm>
            <a:off x="5765384" y="2979442"/>
            <a:ext cx="1364423" cy="2162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88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D1634D-F718-3515-25C5-925CAFCE39B1}"/>
              </a:ext>
            </a:extLst>
          </p:cNvPr>
          <p:cNvSpPr txBox="1"/>
          <p:nvPr/>
        </p:nvSpPr>
        <p:spPr>
          <a:xfrm>
            <a:off x="0" y="109716"/>
            <a:ext cx="32741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u="sng" dirty="0">
                <a:solidFill>
                  <a:prstClr val="black"/>
                </a:solidFill>
                <a:latin typeface="Arial" panose="020B0604020202020204" pitchFamily="34" charset="0"/>
              </a:rPr>
              <a:t>Multiple evidence HPL chat with students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A745E7-D868-2CCD-B022-8EDEF317F69A}"/>
              </a:ext>
            </a:extLst>
          </p:cNvPr>
          <p:cNvSpPr txBox="1"/>
          <p:nvPr/>
        </p:nvSpPr>
        <p:spPr>
          <a:xfrm>
            <a:off x="-236982" y="883036"/>
            <a:ext cx="4221988" cy="1849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GB" i="1" dirty="0">
                <a:latin typeface="Arial" panose="020B0604020202020204" pitchFamily="34" charset="0"/>
                <a:ea typeface="Times New Roman" panose="02020603050405020304" pitchFamily="18" charset="0"/>
              </a:rPr>
              <a:t>Students are targeted and contacted to give them the chance to </a:t>
            </a:r>
            <a:r>
              <a:rPr lang="en-GB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understand failure, persevere and put things right. </a:t>
            </a:r>
          </a:p>
          <a:p>
            <a:pPr marL="457200">
              <a:lnSpc>
                <a:spcPct val="107000"/>
              </a:lnSpc>
            </a:pPr>
            <a:r>
              <a:rPr lang="en-GB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Rewarding students with HPL positive points. </a:t>
            </a:r>
            <a:endParaRPr lang="en-GB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33A11332-20DA-B775-F85A-4B4FFB324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81" y="2926079"/>
            <a:ext cx="3883689" cy="3822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DCD0CE9-2347-ED2C-3AA0-E02D3A00F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5" y="2926079"/>
            <a:ext cx="4026310" cy="3822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F76B4A4-6B43-0E6D-6E1B-0BB6A354E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215" y="109716"/>
            <a:ext cx="4026310" cy="66385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5661742E-1E0C-A0C1-DDA3-49E9498CC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1381" y="109716"/>
            <a:ext cx="3835215" cy="27530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A93579-9898-6C35-2DC8-3D1F70DD0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4976" y="634181"/>
            <a:ext cx="2684050" cy="19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4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D1634D-F718-3515-25C5-925CAFCE39B1}"/>
              </a:ext>
            </a:extLst>
          </p:cNvPr>
          <p:cNvSpPr txBox="1"/>
          <p:nvPr/>
        </p:nvSpPr>
        <p:spPr>
          <a:xfrm>
            <a:off x="0" y="109716"/>
            <a:ext cx="41517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u="sng" dirty="0">
                <a:solidFill>
                  <a:prstClr val="black"/>
                </a:solidFill>
                <a:latin typeface="Arial" panose="020B0604020202020204" pitchFamily="34" charset="0"/>
              </a:rPr>
              <a:t>Example HPL student task 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A745E7-D868-2CCD-B022-8EDEF317F69A}"/>
              </a:ext>
            </a:extLst>
          </p:cNvPr>
          <p:cNvSpPr txBox="1"/>
          <p:nvPr/>
        </p:nvSpPr>
        <p:spPr>
          <a:xfrm>
            <a:off x="0" y="854106"/>
            <a:ext cx="4389120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Student feedback on categorisation of task during lesson and notes. </a:t>
            </a:r>
            <a:endParaRPr lang="en-GB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0DC2FF-9096-C290-5410-126C978B3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363135" y="1007395"/>
            <a:ext cx="6496631" cy="4843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FFAF94-C5FF-04CE-9AE7-02FFBE824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45" y="2158329"/>
            <a:ext cx="6929765" cy="458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77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D1634D-F718-3515-25C5-925CAFCE39B1}"/>
              </a:ext>
            </a:extLst>
          </p:cNvPr>
          <p:cNvSpPr txBox="1"/>
          <p:nvPr/>
        </p:nvSpPr>
        <p:spPr>
          <a:xfrm>
            <a:off x="0" y="109716"/>
            <a:ext cx="3936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sng" dirty="0">
                <a:solidFill>
                  <a:prstClr val="black"/>
                </a:solidFill>
                <a:latin typeface="Arial" panose="020B0604020202020204" pitchFamily="34" charset="0"/>
              </a:rPr>
              <a:t>Student feedback on HPL  discussion </a:t>
            </a:r>
            <a:endParaRPr kumimoji="0" lang="en-GB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A745E7-D868-2CCD-B022-8EDEF317F69A}"/>
              </a:ext>
            </a:extLst>
          </p:cNvPr>
          <p:cNvSpPr txBox="1"/>
          <p:nvPr/>
        </p:nvSpPr>
        <p:spPr>
          <a:xfrm>
            <a:off x="-295422" y="999877"/>
            <a:ext cx="3563460" cy="5405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part of the student feedback on the lesson, pupils are asked  needed to identify the relevant HPL VAAs or ACPs  and explain why. </a:t>
            </a:r>
          </a:p>
          <a:p>
            <a:pPr marL="457200">
              <a:lnSpc>
                <a:spcPct val="107000"/>
              </a:lnSpc>
            </a:pP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encourage discussion small groups and values our pupils’ responses and perceptions, to continue improving our HPL lesson delivery. </a:t>
            </a:r>
          </a:p>
          <a:p>
            <a:pPr marL="457200">
              <a:lnSpc>
                <a:spcPct val="107000"/>
              </a:lnSpc>
            </a:pP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 see two recent  examples of student feedback regarding the use of </a:t>
            </a:r>
            <a:r>
              <a:rPr lang="en-GB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HPL in lessons. 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636C6E-AD53-22CA-4D2F-4A34C249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164" y="0"/>
            <a:ext cx="4530981" cy="26686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E65D11-E5A5-96E0-4779-2DAA29FCE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40" y="2668653"/>
            <a:ext cx="4895557" cy="41893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42B638-14AB-7C4E-EC99-1B0AD316D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369" y="4039352"/>
            <a:ext cx="2896776" cy="10838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07F96B-0D06-9389-122F-6ABFE5298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1145" y="2668653"/>
            <a:ext cx="4230855" cy="40329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1721E8-665A-5CD2-9677-A070F5667C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4947" y="0"/>
            <a:ext cx="4207053" cy="266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58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D1634D-F718-3515-25C5-925CAFCE39B1}"/>
              </a:ext>
            </a:extLst>
          </p:cNvPr>
          <p:cNvSpPr txBox="1"/>
          <p:nvPr/>
        </p:nvSpPr>
        <p:spPr>
          <a:xfrm>
            <a:off x="14069" y="229228"/>
            <a:ext cx="27854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u="sng" dirty="0">
                <a:solidFill>
                  <a:prstClr val="black"/>
                </a:solidFill>
                <a:latin typeface="Arial" panose="020B0604020202020204" pitchFamily="34" charset="0"/>
              </a:rPr>
              <a:t>2Student HPL support via Microsoft Team and perseverance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A745E7-D868-2CCD-B022-8EDEF317F69A}"/>
              </a:ext>
            </a:extLst>
          </p:cNvPr>
          <p:cNvSpPr txBox="1"/>
          <p:nvPr/>
        </p:nvSpPr>
        <p:spPr>
          <a:xfrm>
            <a:off x="-182880" y="1650820"/>
            <a:ext cx="2461846" cy="5109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Using different ways to support a student to move from Foundation to Higher Entry in Spanish. </a:t>
            </a:r>
          </a:p>
          <a:p>
            <a:pPr marL="457200">
              <a:lnSpc>
                <a:spcPct val="107000"/>
              </a:lnSpc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most occasions these interactions were reinforced with phone calls and praise communications home to reward the positive effort.</a:t>
            </a:r>
          </a:p>
          <a:p>
            <a:pPr marL="457200">
              <a:lnSpc>
                <a:spcPct val="107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61C9002-A24E-6A4C-0C48-462C1B477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473" y="229228"/>
            <a:ext cx="9392528" cy="1304297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C78506C-60D0-4DB3-2FC5-945C9EF0F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270" y="1533525"/>
            <a:ext cx="977773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94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50310C73553146AF10C956F958A195" ma:contentTypeVersion="12" ma:contentTypeDescription="Create a new document." ma:contentTypeScope="" ma:versionID="6dd5df56472ac96579fbd46c8cdebdb1">
  <xsd:schema xmlns:xsd="http://www.w3.org/2001/XMLSchema" xmlns:xs="http://www.w3.org/2001/XMLSchema" xmlns:p="http://schemas.microsoft.com/office/2006/metadata/properties" xmlns:ns2="9acd651e-f313-4504-9e9f-4c9c650e6971" xmlns:ns3="523c0e46-0f6d-464e-af02-306b4144e2ae" targetNamespace="http://schemas.microsoft.com/office/2006/metadata/properties" ma:root="true" ma:fieldsID="db34cf5c2ec93451d4236fc9b6bcb7ee" ns2:_="" ns3:_="">
    <xsd:import namespace="9acd651e-f313-4504-9e9f-4c9c650e6971"/>
    <xsd:import namespace="523c0e46-0f6d-464e-af02-306b4144e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d651e-f313-4504-9e9f-4c9c650e6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9869dbf-067f-489a-80e4-9e57c34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c0e46-0f6d-464e-af02-306b4144e2a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e2161dc-dc24-4fff-993e-45c166e1c12a}" ma:internalName="TaxCatchAll" ma:showField="CatchAllData" ma:web="523c0e46-0f6d-464e-af02-306b4144e2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3c0e46-0f6d-464e-af02-306b4144e2ae" xsi:nil="true"/>
    <lcf76f155ced4ddcb4097134ff3c332f xmlns="9acd651e-f313-4504-9e9f-4c9c650e697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A35D84-6F02-47CC-8F33-5FB4ACC3A75C}"/>
</file>

<file path=customXml/itemProps2.xml><?xml version="1.0" encoding="utf-8"?>
<ds:datastoreItem xmlns:ds="http://schemas.openxmlformats.org/officeDocument/2006/customXml" ds:itemID="{0C83BD81-66B3-4813-8ACD-9A1B228CF57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CFB7EFA-01F9-47EA-AFBA-BCC59E6773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4731</TotalTime>
  <Words>572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Miguel Lopez</dc:creator>
  <cp:lastModifiedBy>Miguel Lopez</cp:lastModifiedBy>
  <cp:revision>8</cp:revision>
  <dcterms:created xsi:type="dcterms:W3CDTF">2022-10-28T09:06:55Z</dcterms:created>
  <dcterms:modified xsi:type="dcterms:W3CDTF">2024-04-23T14:30:55Z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0x010100F650310C73553146AF10C956F958A195</vt:lpwstr>
  </property>
</Properties>
</file>