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443" r:id="rId5"/>
    <p:sldId id="445" r:id="rId6"/>
    <p:sldId id="456" r:id="rId7"/>
    <p:sldId id="459" r:id="rId8"/>
    <p:sldId id="460" r:id="rId9"/>
    <p:sldId id="461" r:id="rId10"/>
    <p:sldId id="462" r:id="rId11"/>
    <p:sldId id="463" r:id="rId12"/>
    <p:sldId id="464" r:id="rId13"/>
    <p:sldId id="449" r:id="rId14"/>
    <p:sldId id="471" r:id="rId15"/>
    <p:sldId id="310" r:id="rId16"/>
    <p:sldId id="470" r:id="rId17"/>
    <p:sldId id="473" r:id="rId18"/>
    <p:sldId id="469" r:id="rId19"/>
    <p:sldId id="467" r:id="rId20"/>
    <p:sldId id="454" r:id="rId21"/>
    <p:sldId id="472" r:id="rId22"/>
    <p:sldId id="444" r:id="rId23"/>
    <p:sldId id="455" r:id="rId24"/>
    <p:sldId id="264"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05B5C8-6CF2-4253-B324-D358A571CA09}">
          <p14:sldIdLst>
            <p14:sldId id="443"/>
            <p14:sldId id="445"/>
            <p14:sldId id="456"/>
            <p14:sldId id="459"/>
            <p14:sldId id="460"/>
            <p14:sldId id="461"/>
            <p14:sldId id="462"/>
            <p14:sldId id="463"/>
            <p14:sldId id="464"/>
            <p14:sldId id="449"/>
            <p14:sldId id="471"/>
            <p14:sldId id="310"/>
            <p14:sldId id="470"/>
            <p14:sldId id="473"/>
            <p14:sldId id="469"/>
            <p14:sldId id="467"/>
            <p14:sldId id="454"/>
            <p14:sldId id="472"/>
            <p14:sldId id="444"/>
            <p14:sldId id="455"/>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56"/>
    <a:srgbClr val="998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1B329-9729-6342-8AEA-A3B06566D7D4}" v="82" dt="2024-03-01T05:01:13.682"/>
    <p1510:client id="{70C02035-C7FC-4B4D-BF65-627477B64D1E}" v="2" dt="2024-03-01T07:54:22.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34"/>
    <p:restoredTop sz="83197"/>
  </p:normalViewPr>
  <p:slideViewPr>
    <p:cSldViewPr snapToGrid="0">
      <p:cViewPr varScale="1">
        <p:scale>
          <a:sx n="60" d="100"/>
          <a:sy n="60" d="100"/>
        </p:scale>
        <p:origin x="8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sha McTaggart" userId="08f199a6-9057-4218-8970-e2686a8a8fce" providerId="ADAL" clId="{4891B329-9729-6342-8AEA-A3B06566D7D4}"/>
    <pc:docChg chg="undo custSel addSld delSld modSld sldOrd modSection">
      <pc:chgData name="Porsha McTaggart" userId="08f199a6-9057-4218-8970-e2686a8a8fce" providerId="ADAL" clId="{4891B329-9729-6342-8AEA-A3B06566D7D4}" dt="2024-03-01T05:02:52.329" v="2688" actId="20578"/>
      <pc:docMkLst>
        <pc:docMk/>
      </pc:docMkLst>
      <pc:sldChg chg="delSp add del setBg delDesignElem">
        <pc:chgData name="Porsha McTaggart" userId="08f199a6-9057-4218-8970-e2686a8a8fce" providerId="ADAL" clId="{4891B329-9729-6342-8AEA-A3B06566D7D4}" dt="2024-03-01T04:41:26.067" v="2269" actId="2696"/>
        <pc:sldMkLst>
          <pc:docMk/>
          <pc:sldMk cId="1962281297" sldId="288"/>
        </pc:sldMkLst>
        <pc:spChg chg="del">
          <ac:chgData name="Porsha McTaggart" userId="08f199a6-9057-4218-8970-e2686a8a8fce" providerId="ADAL" clId="{4891B329-9729-6342-8AEA-A3B06566D7D4}" dt="2024-03-01T04:37:02.001" v="2079"/>
          <ac:spMkLst>
            <pc:docMk/>
            <pc:sldMk cId="1962281297" sldId="288"/>
            <ac:spMk id="9" creationId="{2659FDB4-FCBE-4A89-B46D-43D4FA54464D}"/>
          </ac:spMkLst>
        </pc:spChg>
        <pc:cxnChg chg="del">
          <ac:chgData name="Porsha McTaggart" userId="08f199a6-9057-4218-8970-e2686a8a8fce" providerId="ADAL" clId="{4891B329-9729-6342-8AEA-A3B06566D7D4}" dt="2024-03-01T04:37:02.001" v="2079"/>
          <ac:cxnSpMkLst>
            <pc:docMk/>
            <pc:sldMk cId="1962281297" sldId="288"/>
            <ac:cxnSpMk id="11" creationId="{C8F51B3F-8331-4E4A-AE96-D47B1006EEAD}"/>
          </ac:cxnSpMkLst>
        </pc:cxnChg>
      </pc:sldChg>
      <pc:sldChg chg="delSp modSp add del mod setBg delDesignElem">
        <pc:chgData name="Porsha McTaggart" userId="08f199a6-9057-4218-8970-e2686a8a8fce" providerId="ADAL" clId="{4891B329-9729-6342-8AEA-A3B06566D7D4}" dt="2024-03-01T04:41:24.569" v="2268" actId="2696"/>
        <pc:sldMkLst>
          <pc:docMk/>
          <pc:sldMk cId="3670352477" sldId="289"/>
        </pc:sldMkLst>
        <pc:spChg chg="mod">
          <ac:chgData name="Porsha McTaggart" userId="08f199a6-9057-4218-8970-e2686a8a8fce" providerId="ADAL" clId="{4891B329-9729-6342-8AEA-A3B06566D7D4}" dt="2024-03-01T04:37:45.062" v="2107" actId="20577"/>
          <ac:spMkLst>
            <pc:docMk/>
            <pc:sldMk cId="3670352477" sldId="289"/>
            <ac:spMk id="2" creationId="{D902D100-9B03-6EDE-09C0-9656B81FF0A1}"/>
          </ac:spMkLst>
        </pc:spChg>
        <pc:spChg chg="del">
          <ac:chgData name="Porsha McTaggart" userId="08f199a6-9057-4218-8970-e2686a8a8fce" providerId="ADAL" clId="{4891B329-9729-6342-8AEA-A3B06566D7D4}" dt="2024-03-01T04:37:02.001" v="2079"/>
          <ac:spMkLst>
            <pc:docMk/>
            <pc:sldMk cId="3670352477" sldId="289"/>
            <ac:spMk id="9" creationId="{2659FDB4-FCBE-4A89-B46D-43D4FA54464D}"/>
          </ac:spMkLst>
        </pc:spChg>
        <pc:cxnChg chg="del">
          <ac:chgData name="Porsha McTaggart" userId="08f199a6-9057-4218-8970-e2686a8a8fce" providerId="ADAL" clId="{4891B329-9729-6342-8AEA-A3B06566D7D4}" dt="2024-03-01T04:37:02.001" v="2079"/>
          <ac:cxnSpMkLst>
            <pc:docMk/>
            <pc:sldMk cId="3670352477" sldId="289"/>
            <ac:cxnSpMk id="11" creationId="{C8F51B3F-8331-4E4A-AE96-D47B1006EEAD}"/>
          </ac:cxnSpMkLst>
        </pc:cxnChg>
      </pc:sldChg>
      <pc:sldChg chg="modSp add mod">
        <pc:chgData name="Porsha McTaggart" userId="08f199a6-9057-4218-8970-e2686a8a8fce" providerId="ADAL" clId="{4891B329-9729-6342-8AEA-A3B06566D7D4}" dt="2024-03-01T04:44:34.895" v="2411"/>
        <pc:sldMkLst>
          <pc:docMk/>
          <pc:sldMk cId="2441122576" sldId="310"/>
        </pc:sldMkLst>
        <pc:spChg chg="mod">
          <ac:chgData name="Porsha McTaggart" userId="08f199a6-9057-4218-8970-e2686a8a8fce" providerId="ADAL" clId="{4891B329-9729-6342-8AEA-A3B06566D7D4}" dt="2024-03-01T04:44:34.895" v="2411"/>
          <ac:spMkLst>
            <pc:docMk/>
            <pc:sldMk cId="2441122576" sldId="310"/>
            <ac:spMk id="8" creationId="{6499ACE7-FED0-6393-525E-114C692E5B8D}"/>
          </ac:spMkLst>
        </pc:spChg>
      </pc:sldChg>
      <pc:sldChg chg="modSp mod">
        <pc:chgData name="Porsha McTaggart" userId="08f199a6-9057-4218-8970-e2686a8a8fce" providerId="ADAL" clId="{4891B329-9729-6342-8AEA-A3B06566D7D4}" dt="2024-03-01T03:21:41.075" v="18" actId="20577"/>
        <pc:sldMkLst>
          <pc:docMk/>
          <pc:sldMk cId="3467459918" sldId="443"/>
        </pc:sldMkLst>
        <pc:spChg chg="mod">
          <ac:chgData name="Porsha McTaggart" userId="08f199a6-9057-4218-8970-e2686a8a8fce" providerId="ADAL" clId="{4891B329-9729-6342-8AEA-A3B06566D7D4}" dt="2024-03-01T03:21:41.075" v="18" actId="20577"/>
          <ac:spMkLst>
            <pc:docMk/>
            <pc:sldMk cId="3467459918" sldId="443"/>
            <ac:spMk id="2" creationId="{B87E0612-02A5-4D4F-879B-36AB1B94826E}"/>
          </ac:spMkLst>
        </pc:spChg>
        <pc:spChg chg="mod">
          <ac:chgData name="Porsha McTaggart" userId="08f199a6-9057-4218-8970-e2686a8a8fce" providerId="ADAL" clId="{4891B329-9729-6342-8AEA-A3B06566D7D4}" dt="2024-03-01T03:21:34.159" v="16" actId="20577"/>
          <ac:spMkLst>
            <pc:docMk/>
            <pc:sldMk cId="3467459918" sldId="443"/>
            <ac:spMk id="3" creationId="{3A145811-57D3-4328-8AA8-9312DED7244E}"/>
          </ac:spMkLst>
        </pc:spChg>
      </pc:sldChg>
      <pc:sldChg chg="addSp delSp modSp mod">
        <pc:chgData name="Porsha McTaggart" userId="08f199a6-9057-4218-8970-e2686a8a8fce" providerId="ADAL" clId="{4891B329-9729-6342-8AEA-A3B06566D7D4}" dt="2024-03-01T04:27:11.799" v="1651" actId="1076"/>
        <pc:sldMkLst>
          <pc:docMk/>
          <pc:sldMk cId="4278909464" sldId="445"/>
        </pc:sldMkLst>
        <pc:picChg chg="mod">
          <ac:chgData name="Porsha McTaggart" userId="08f199a6-9057-4218-8970-e2686a8a8fce" providerId="ADAL" clId="{4891B329-9729-6342-8AEA-A3B06566D7D4}" dt="2024-03-01T04:18:00.428" v="1307" actId="1076"/>
          <ac:picMkLst>
            <pc:docMk/>
            <pc:sldMk cId="4278909464" sldId="445"/>
            <ac:picMk id="5" creationId="{6719961A-288B-1C30-FE36-50D7A32DDE91}"/>
          </ac:picMkLst>
        </pc:picChg>
        <pc:picChg chg="del">
          <ac:chgData name="Porsha McTaggart" userId="08f199a6-9057-4218-8970-e2686a8a8fce" providerId="ADAL" clId="{4891B329-9729-6342-8AEA-A3B06566D7D4}" dt="2024-03-01T04:16:18.122" v="1288" actId="478"/>
          <ac:picMkLst>
            <pc:docMk/>
            <pc:sldMk cId="4278909464" sldId="445"/>
            <ac:picMk id="6" creationId="{F079C761-B556-6A80-9121-5F02FB612C80}"/>
          </ac:picMkLst>
        </pc:picChg>
        <pc:picChg chg="del">
          <ac:chgData name="Porsha McTaggart" userId="08f199a6-9057-4218-8970-e2686a8a8fce" providerId="ADAL" clId="{4891B329-9729-6342-8AEA-A3B06566D7D4}" dt="2024-03-01T04:27:00.248" v="1646" actId="478"/>
          <ac:picMkLst>
            <pc:docMk/>
            <pc:sldMk cId="4278909464" sldId="445"/>
            <ac:picMk id="7" creationId="{D4177296-C228-E135-6E83-4A7068F27494}"/>
          </ac:picMkLst>
        </pc:picChg>
        <pc:picChg chg="mod">
          <ac:chgData name="Porsha McTaggart" userId="08f199a6-9057-4218-8970-e2686a8a8fce" providerId="ADAL" clId="{4891B329-9729-6342-8AEA-A3B06566D7D4}" dt="2024-03-01T04:15:20.635" v="1287" actId="1076"/>
          <ac:picMkLst>
            <pc:docMk/>
            <pc:sldMk cId="4278909464" sldId="445"/>
            <ac:picMk id="8" creationId="{3CE39433-A65C-E6C1-FF1B-2413203BECF2}"/>
          </ac:picMkLst>
        </pc:picChg>
        <pc:picChg chg="mod">
          <ac:chgData name="Porsha McTaggart" userId="08f199a6-9057-4218-8970-e2686a8a8fce" providerId="ADAL" clId="{4891B329-9729-6342-8AEA-A3B06566D7D4}" dt="2024-03-01T04:16:56.095" v="1299" actId="1076"/>
          <ac:picMkLst>
            <pc:docMk/>
            <pc:sldMk cId="4278909464" sldId="445"/>
            <ac:picMk id="12" creationId="{AFD2B10E-CB3C-99F9-462E-B6996D5A6469}"/>
          </ac:picMkLst>
        </pc:picChg>
        <pc:picChg chg="add mod">
          <ac:chgData name="Porsha McTaggart" userId="08f199a6-9057-4218-8970-e2686a8a8fce" providerId="ADAL" clId="{4891B329-9729-6342-8AEA-A3B06566D7D4}" dt="2024-03-01T04:14:15.316" v="1284" actId="14100"/>
          <ac:picMkLst>
            <pc:docMk/>
            <pc:sldMk cId="4278909464" sldId="445"/>
            <ac:picMk id="17" creationId="{0F6AB85B-D44B-C3A1-7AED-0F86D88BF7F0}"/>
          </ac:picMkLst>
        </pc:picChg>
        <pc:picChg chg="add mod">
          <ac:chgData name="Porsha McTaggart" userId="08f199a6-9057-4218-8970-e2686a8a8fce" providerId="ADAL" clId="{4891B329-9729-6342-8AEA-A3B06566D7D4}" dt="2024-03-01T04:14:17.764" v="1285" actId="1076"/>
          <ac:picMkLst>
            <pc:docMk/>
            <pc:sldMk cId="4278909464" sldId="445"/>
            <ac:picMk id="19" creationId="{011F06DF-E40A-53A6-F873-8A56429DAA74}"/>
          </ac:picMkLst>
        </pc:picChg>
        <pc:picChg chg="add mod">
          <ac:chgData name="Porsha McTaggart" userId="08f199a6-9057-4218-8970-e2686a8a8fce" providerId="ADAL" clId="{4891B329-9729-6342-8AEA-A3B06566D7D4}" dt="2024-03-01T04:16:52.784" v="1298" actId="1076"/>
          <ac:picMkLst>
            <pc:docMk/>
            <pc:sldMk cId="4278909464" sldId="445"/>
            <ac:picMk id="20" creationId="{CA805EAD-3657-0FC4-7D0C-36BE398FF908}"/>
          </ac:picMkLst>
        </pc:picChg>
        <pc:picChg chg="add mod">
          <ac:chgData name="Porsha McTaggart" userId="08f199a6-9057-4218-8970-e2686a8a8fce" providerId="ADAL" clId="{4891B329-9729-6342-8AEA-A3B06566D7D4}" dt="2024-03-01T04:18:07.532" v="1311" actId="1076"/>
          <ac:picMkLst>
            <pc:docMk/>
            <pc:sldMk cId="4278909464" sldId="445"/>
            <ac:picMk id="21" creationId="{D7BEBD83-43DD-701B-FE2A-2529A11AB93D}"/>
          </ac:picMkLst>
        </pc:picChg>
        <pc:picChg chg="add mod">
          <ac:chgData name="Porsha McTaggart" userId="08f199a6-9057-4218-8970-e2686a8a8fce" providerId="ADAL" clId="{4891B329-9729-6342-8AEA-A3B06566D7D4}" dt="2024-03-01T04:27:11.799" v="1651" actId="1076"/>
          <ac:picMkLst>
            <pc:docMk/>
            <pc:sldMk cId="4278909464" sldId="445"/>
            <ac:picMk id="22" creationId="{B6B97D66-DBB6-74AD-D001-15E49AE765A5}"/>
          </ac:picMkLst>
        </pc:picChg>
        <pc:picChg chg="mod">
          <ac:chgData name="Porsha McTaggart" userId="08f199a6-9057-4218-8970-e2686a8a8fce" providerId="ADAL" clId="{4891B329-9729-6342-8AEA-A3B06566D7D4}" dt="2024-03-01T04:17:15.745" v="1301" actId="1076"/>
          <ac:picMkLst>
            <pc:docMk/>
            <pc:sldMk cId="4278909464" sldId="445"/>
            <ac:picMk id="1028" creationId="{1EE7FF8C-38CE-27B8-4BEF-2979BCDAC201}"/>
          </ac:picMkLst>
        </pc:picChg>
        <pc:picChg chg="mod">
          <ac:chgData name="Porsha McTaggart" userId="08f199a6-9057-4218-8970-e2686a8a8fce" providerId="ADAL" clId="{4891B329-9729-6342-8AEA-A3B06566D7D4}" dt="2024-03-01T04:17:18.444" v="1302" actId="1076"/>
          <ac:picMkLst>
            <pc:docMk/>
            <pc:sldMk cId="4278909464" sldId="445"/>
            <ac:picMk id="1030" creationId="{31F93143-05BA-B5DD-ABE0-A61BB152DF4F}"/>
          </ac:picMkLst>
        </pc:picChg>
        <pc:picChg chg="mod">
          <ac:chgData name="Porsha McTaggart" userId="08f199a6-9057-4218-8970-e2686a8a8fce" providerId="ADAL" clId="{4891B329-9729-6342-8AEA-A3B06566D7D4}" dt="2024-03-01T04:18:58.127" v="1313" actId="1076"/>
          <ac:picMkLst>
            <pc:docMk/>
            <pc:sldMk cId="4278909464" sldId="445"/>
            <ac:picMk id="1032" creationId="{BF510042-1DC5-DEBA-77A4-7241ED29F8A8}"/>
          </ac:picMkLst>
        </pc:picChg>
        <pc:picChg chg="mod">
          <ac:chgData name="Porsha McTaggart" userId="08f199a6-9057-4218-8970-e2686a8a8fce" providerId="ADAL" clId="{4891B329-9729-6342-8AEA-A3B06566D7D4}" dt="2024-03-01T04:18:02.660" v="1308" actId="1076"/>
          <ac:picMkLst>
            <pc:docMk/>
            <pc:sldMk cId="4278909464" sldId="445"/>
            <ac:picMk id="1034" creationId="{5D8F7F43-2082-8B54-CD0A-7EBE73D95BB1}"/>
          </ac:picMkLst>
        </pc:picChg>
      </pc:sldChg>
      <pc:sldChg chg="addSp modSp mod ord">
        <pc:chgData name="Porsha McTaggart" userId="08f199a6-9057-4218-8970-e2686a8a8fce" providerId="ADAL" clId="{4891B329-9729-6342-8AEA-A3B06566D7D4}" dt="2024-03-01T04:29:45.228" v="1674"/>
        <pc:sldMkLst>
          <pc:docMk/>
          <pc:sldMk cId="2039662226" sldId="449"/>
        </pc:sldMkLst>
        <pc:spChg chg="mod">
          <ac:chgData name="Porsha McTaggart" userId="08f199a6-9057-4218-8970-e2686a8a8fce" providerId="ADAL" clId="{4891B329-9729-6342-8AEA-A3B06566D7D4}" dt="2024-03-01T04:29:39.851" v="1673" actId="14100"/>
          <ac:spMkLst>
            <pc:docMk/>
            <pc:sldMk cId="2039662226" sldId="449"/>
            <ac:spMk id="3" creationId="{E59FE9F5-16F4-3679-BEF9-01EC1959C786}"/>
          </ac:spMkLst>
        </pc:spChg>
        <pc:spChg chg="mod">
          <ac:chgData name="Porsha McTaggart" userId="08f199a6-9057-4218-8970-e2686a8a8fce" providerId="ADAL" clId="{4891B329-9729-6342-8AEA-A3B06566D7D4}" dt="2024-03-01T04:28:31.367" v="1663" actId="1076"/>
          <ac:spMkLst>
            <pc:docMk/>
            <pc:sldMk cId="2039662226" sldId="449"/>
            <ac:spMk id="4" creationId="{415FA9AA-D95E-2546-A640-8D104BEC13C4}"/>
          </ac:spMkLst>
        </pc:spChg>
        <pc:spChg chg="mod">
          <ac:chgData name="Porsha McTaggart" userId="08f199a6-9057-4218-8970-e2686a8a8fce" providerId="ADAL" clId="{4891B329-9729-6342-8AEA-A3B06566D7D4}" dt="2024-03-01T04:29:01.993" v="1669"/>
          <ac:spMkLst>
            <pc:docMk/>
            <pc:sldMk cId="2039662226" sldId="449"/>
            <ac:spMk id="12" creationId="{64EABC63-E9E3-EE1D-6464-C6CB0CA8996F}"/>
          </ac:spMkLst>
        </pc:spChg>
        <pc:picChg chg="add mod">
          <ac:chgData name="Porsha McTaggart" userId="08f199a6-9057-4218-8970-e2686a8a8fce" providerId="ADAL" clId="{4891B329-9729-6342-8AEA-A3B06566D7D4}" dt="2024-03-01T04:29:45.228" v="1674"/>
          <ac:picMkLst>
            <pc:docMk/>
            <pc:sldMk cId="2039662226" sldId="449"/>
            <ac:picMk id="2" creationId="{9271A639-C6F0-3D14-74C2-2AF7F662FD91}"/>
          </ac:picMkLst>
        </pc:picChg>
      </pc:sldChg>
      <pc:sldChg chg="addSp modSp mod">
        <pc:chgData name="Porsha McTaggart" userId="08f199a6-9057-4218-8970-e2686a8a8fce" providerId="ADAL" clId="{4891B329-9729-6342-8AEA-A3B06566D7D4}" dt="2024-03-01T03:27:07.859" v="66" actId="14100"/>
        <pc:sldMkLst>
          <pc:docMk/>
          <pc:sldMk cId="73559021" sldId="456"/>
        </pc:sldMkLst>
        <pc:spChg chg="mod">
          <ac:chgData name="Porsha McTaggart" userId="08f199a6-9057-4218-8970-e2686a8a8fce" providerId="ADAL" clId="{4891B329-9729-6342-8AEA-A3B06566D7D4}" dt="2024-03-01T03:26:42.856" v="63" actId="20577"/>
          <ac:spMkLst>
            <pc:docMk/>
            <pc:sldMk cId="73559021" sldId="456"/>
            <ac:spMk id="2" creationId="{D81AAE3C-7762-FBE0-1588-CF46AC0D1C9A}"/>
          </ac:spMkLst>
        </pc:spChg>
        <pc:spChg chg="mod">
          <ac:chgData name="Porsha McTaggart" userId="08f199a6-9057-4218-8970-e2686a8a8fce" providerId="ADAL" clId="{4891B329-9729-6342-8AEA-A3B06566D7D4}" dt="2024-03-01T03:23:35.204" v="55" actId="20577"/>
          <ac:spMkLst>
            <pc:docMk/>
            <pc:sldMk cId="73559021" sldId="456"/>
            <ac:spMk id="14" creationId="{201B11FD-DBBE-620F-E34A-39438C2636CF}"/>
          </ac:spMkLst>
        </pc:spChg>
        <pc:picChg chg="add mod">
          <ac:chgData name="Porsha McTaggart" userId="08f199a6-9057-4218-8970-e2686a8a8fce" providerId="ADAL" clId="{4891B329-9729-6342-8AEA-A3B06566D7D4}" dt="2024-03-01T03:27:07.859" v="66" actId="14100"/>
          <ac:picMkLst>
            <pc:docMk/>
            <pc:sldMk cId="73559021" sldId="456"/>
            <ac:picMk id="3" creationId="{6BD7A9EF-6771-C470-C1F0-B4CB54AE218E}"/>
          </ac:picMkLst>
        </pc:picChg>
      </pc:sldChg>
      <pc:sldChg chg="new del">
        <pc:chgData name="Porsha McTaggart" userId="08f199a6-9057-4218-8970-e2686a8a8fce" providerId="ADAL" clId="{4891B329-9729-6342-8AEA-A3B06566D7D4}" dt="2024-03-01T03:22:42.042" v="21" actId="2696"/>
        <pc:sldMkLst>
          <pc:docMk/>
          <pc:sldMk cId="4217492029" sldId="457"/>
        </pc:sldMkLst>
      </pc:sldChg>
      <pc:sldChg chg="addSp modSp add del mod">
        <pc:chgData name="Porsha McTaggart" userId="08f199a6-9057-4218-8970-e2686a8a8fce" providerId="ADAL" clId="{4891B329-9729-6342-8AEA-A3B06566D7D4}" dt="2024-03-01T05:01:18.926" v="2684" actId="2696"/>
        <pc:sldMkLst>
          <pc:docMk/>
          <pc:sldMk cId="106616136" sldId="458"/>
        </pc:sldMkLst>
        <pc:spChg chg="mod">
          <ac:chgData name="Porsha McTaggart" userId="08f199a6-9057-4218-8970-e2686a8a8fce" providerId="ADAL" clId="{4891B329-9729-6342-8AEA-A3B06566D7D4}" dt="2024-03-01T04:21:51.183" v="1419" actId="113"/>
          <ac:spMkLst>
            <pc:docMk/>
            <pc:sldMk cId="106616136" sldId="458"/>
            <ac:spMk id="2" creationId="{D81AAE3C-7762-FBE0-1588-CF46AC0D1C9A}"/>
          </ac:spMkLst>
        </pc:spChg>
        <pc:spChg chg="add mod">
          <ac:chgData name="Porsha McTaggart" userId="08f199a6-9057-4218-8970-e2686a8a8fce" providerId="ADAL" clId="{4891B329-9729-6342-8AEA-A3B06566D7D4}" dt="2024-03-01T04:28:36.436" v="1665"/>
          <ac:spMkLst>
            <pc:docMk/>
            <pc:sldMk cId="106616136" sldId="458"/>
            <ac:spMk id="3" creationId="{095AAC20-17D4-E7BF-7E44-78900D9AD7E0}"/>
          </ac:spMkLst>
        </pc:spChg>
        <pc:spChg chg="mod">
          <ac:chgData name="Porsha McTaggart" userId="08f199a6-9057-4218-8970-e2686a8a8fce" providerId="ADAL" clId="{4891B329-9729-6342-8AEA-A3B06566D7D4}" dt="2024-03-01T04:28:34.649" v="1664" actId="1076"/>
          <ac:spMkLst>
            <pc:docMk/>
            <pc:sldMk cId="106616136" sldId="458"/>
            <ac:spMk id="4" creationId="{415FA9AA-D95E-2546-A640-8D104BEC13C4}"/>
          </ac:spMkLst>
        </pc:spChg>
      </pc:sldChg>
      <pc:sldChg chg="addSp modSp add mod">
        <pc:chgData name="Porsha McTaggart" userId="08f199a6-9057-4218-8970-e2686a8a8fce" providerId="ADAL" clId="{4891B329-9729-6342-8AEA-A3B06566D7D4}" dt="2024-03-01T03:32:02.545" v="344" actId="113"/>
        <pc:sldMkLst>
          <pc:docMk/>
          <pc:sldMk cId="606874424" sldId="459"/>
        </pc:sldMkLst>
        <pc:spChg chg="mod">
          <ac:chgData name="Porsha McTaggart" userId="08f199a6-9057-4218-8970-e2686a8a8fce" providerId="ADAL" clId="{4891B329-9729-6342-8AEA-A3B06566D7D4}" dt="2024-03-01T03:32:02.545" v="344" actId="113"/>
          <ac:spMkLst>
            <pc:docMk/>
            <pc:sldMk cId="606874424" sldId="459"/>
            <ac:spMk id="2" creationId="{D81AAE3C-7762-FBE0-1588-CF46AC0D1C9A}"/>
          </ac:spMkLst>
        </pc:spChg>
        <pc:spChg chg="mod">
          <ac:chgData name="Porsha McTaggart" userId="08f199a6-9057-4218-8970-e2686a8a8fce" providerId="ADAL" clId="{4891B329-9729-6342-8AEA-A3B06566D7D4}" dt="2024-03-01T03:28:22.526" v="68"/>
          <ac:spMkLst>
            <pc:docMk/>
            <pc:sldMk cId="606874424" sldId="459"/>
            <ac:spMk id="7" creationId="{ED417871-A6EE-62BF-9615-F555F111316D}"/>
          </ac:spMkLst>
        </pc:spChg>
        <pc:spChg chg="add mod">
          <ac:chgData name="Porsha McTaggart" userId="08f199a6-9057-4218-8970-e2686a8a8fce" providerId="ADAL" clId="{4891B329-9729-6342-8AEA-A3B06566D7D4}" dt="2024-03-01T03:31:57.043" v="343" actId="1036"/>
          <ac:spMkLst>
            <pc:docMk/>
            <pc:sldMk cId="606874424" sldId="459"/>
            <ac:spMk id="8" creationId="{1E121DF8-F7DF-EFBB-4C2C-5AFD97BE71D6}"/>
          </ac:spMkLst>
        </pc:spChg>
        <pc:grpChg chg="add mod">
          <ac:chgData name="Porsha McTaggart" userId="08f199a6-9057-4218-8970-e2686a8a8fce" providerId="ADAL" clId="{4891B329-9729-6342-8AEA-A3B06566D7D4}" dt="2024-03-01T03:31:34.461" v="291" actId="1076"/>
          <ac:grpSpMkLst>
            <pc:docMk/>
            <pc:sldMk cId="606874424" sldId="459"/>
            <ac:grpSpMk id="5" creationId="{3A6C297E-9C9F-F60D-8289-75A8EDCE2FA0}"/>
          </ac:grpSpMkLst>
        </pc:grpChg>
        <pc:picChg chg="mod">
          <ac:chgData name="Porsha McTaggart" userId="08f199a6-9057-4218-8970-e2686a8a8fce" providerId="ADAL" clId="{4891B329-9729-6342-8AEA-A3B06566D7D4}" dt="2024-03-01T03:28:22.526" v="68"/>
          <ac:picMkLst>
            <pc:docMk/>
            <pc:sldMk cId="606874424" sldId="459"/>
            <ac:picMk id="6" creationId="{812BBA2B-FC12-AE46-F7C3-29D56E7E9E26}"/>
          </ac:picMkLst>
        </pc:picChg>
      </pc:sldChg>
      <pc:sldChg chg="addSp delSp modSp add mod setBg delDesignElem modNotesTx">
        <pc:chgData name="Porsha McTaggart" userId="08f199a6-9057-4218-8970-e2686a8a8fce" providerId="ADAL" clId="{4891B329-9729-6342-8AEA-A3B06566D7D4}" dt="2024-03-01T03:38:11.760" v="524" actId="20577"/>
        <pc:sldMkLst>
          <pc:docMk/>
          <pc:sldMk cId="3738426972" sldId="460"/>
        </pc:sldMkLst>
        <pc:spChg chg="del">
          <ac:chgData name="Porsha McTaggart" userId="08f199a6-9057-4218-8970-e2686a8a8fce" providerId="ADAL" clId="{4891B329-9729-6342-8AEA-A3B06566D7D4}" dt="2024-03-01T03:33:19.842" v="405" actId="478"/>
          <ac:spMkLst>
            <pc:docMk/>
            <pc:sldMk cId="3738426972" sldId="460"/>
            <ac:spMk id="2" creationId="{D81AAE3C-7762-FBE0-1588-CF46AC0D1C9A}"/>
          </ac:spMkLst>
        </pc:spChg>
        <pc:spChg chg="del">
          <ac:chgData name="Porsha McTaggart" userId="08f199a6-9057-4218-8970-e2686a8a8fce" providerId="ADAL" clId="{4891B329-9729-6342-8AEA-A3B06566D7D4}" dt="2024-03-01T03:33:22.777" v="406" actId="478"/>
          <ac:spMkLst>
            <pc:docMk/>
            <pc:sldMk cId="3738426972" sldId="460"/>
            <ac:spMk id="8" creationId="{1E121DF8-F7DF-EFBB-4C2C-5AFD97BE71D6}"/>
          </ac:spMkLst>
        </pc:spChg>
        <pc:spChg chg="del">
          <ac:chgData name="Porsha McTaggart" userId="08f199a6-9057-4218-8970-e2686a8a8fce" providerId="ADAL" clId="{4891B329-9729-6342-8AEA-A3B06566D7D4}" dt="2024-03-01T03:32:44.954" v="346"/>
          <ac:spMkLst>
            <pc:docMk/>
            <pc:sldMk cId="3738426972" sldId="460"/>
            <ac:spMk id="9" creationId="{BACC6370-2D7E-4714-9D71-7542949D7D5D}"/>
          </ac:spMkLst>
        </pc:spChg>
        <pc:spChg chg="del">
          <ac:chgData name="Porsha McTaggart" userId="08f199a6-9057-4218-8970-e2686a8a8fce" providerId="ADAL" clId="{4891B329-9729-6342-8AEA-A3B06566D7D4}" dt="2024-03-01T03:32:44.954" v="346"/>
          <ac:spMkLst>
            <pc:docMk/>
            <pc:sldMk cId="3738426972" sldId="460"/>
            <ac:spMk id="11" creationId="{F68B3F68-107C-434F-AA38-110D5EA91B85}"/>
          </ac:spMkLst>
        </pc:spChg>
        <pc:spChg chg="add del mod">
          <ac:chgData name="Porsha McTaggart" userId="08f199a6-9057-4218-8970-e2686a8a8fce" providerId="ADAL" clId="{4891B329-9729-6342-8AEA-A3B06566D7D4}" dt="2024-03-01T03:33:28.148" v="407" actId="478"/>
          <ac:spMkLst>
            <pc:docMk/>
            <pc:sldMk cId="3738426972" sldId="460"/>
            <ac:spMk id="12" creationId="{92D8DAEB-F919-8409-42F3-C180D8548EA7}"/>
          </ac:spMkLst>
        </pc:spChg>
        <pc:spChg chg="del">
          <ac:chgData name="Porsha McTaggart" userId="08f199a6-9057-4218-8970-e2686a8a8fce" providerId="ADAL" clId="{4891B329-9729-6342-8AEA-A3B06566D7D4}" dt="2024-03-01T03:32:44.954" v="346"/>
          <ac:spMkLst>
            <pc:docMk/>
            <pc:sldMk cId="3738426972" sldId="460"/>
            <ac:spMk id="13" creationId="{AAD0DBB9-1A4B-4391-81D4-CB19F9AB918A}"/>
          </ac:spMkLst>
        </pc:spChg>
        <pc:spChg chg="mod">
          <ac:chgData name="Porsha McTaggart" userId="08f199a6-9057-4218-8970-e2686a8a8fce" providerId="ADAL" clId="{4891B329-9729-6342-8AEA-A3B06566D7D4}" dt="2024-03-01T03:33:11.789" v="403" actId="20577"/>
          <ac:spMkLst>
            <pc:docMk/>
            <pc:sldMk cId="3738426972" sldId="460"/>
            <ac:spMk id="14" creationId="{201B11FD-DBBE-620F-E34A-39438C2636CF}"/>
          </ac:spMkLst>
        </pc:spChg>
        <pc:spChg chg="del">
          <ac:chgData name="Porsha McTaggart" userId="08f199a6-9057-4218-8970-e2686a8a8fce" providerId="ADAL" clId="{4891B329-9729-6342-8AEA-A3B06566D7D4}" dt="2024-03-01T03:32:44.954" v="346"/>
          <ac:spMkLst>
            <pc:docMk/>
            <pc:sldMk cId="3738426972" sldId="460"/>
            <ac:spMk id="15" creationId="{063BBA22-50EA-4C4D-BE05-F1CE4E63AA56}"/>
          </ac:spMkLst>
        </pc:spChg>
        <pc:spChg chg="add mod">
          <ac:chgData name="Porsha McTaggart" userId="08f199a6-9057-4218-8970-e2686a8a8fce" providerId="ADAL" clId="{4891B329-9729-6342-8AEA-A3B06566D7D4}" dt="2024-03-01T03:38:11.760" v="524" actId="20577"/>
          <ac:spMkLst>
            <pc:docMk/>
            <pc:sldMk cId="3738426972" sldId="460"/>
            <ac:spMk id="16" creationId="{BF79C4A8-0AC0-CD01-19BC-451797E50344}"/>
          </ac:spMkLst>
        </pc:spChg>
        <pc:spChg chg="add mod">
          <ac:chgData name="Porsha McTaggart" userId="08f199a6-9057-4218-8970-e2686a8a8fce" providerId="ADAL" clId="{4891B329-9729-6342-8AEA-A3B06566D7D4}" dt="2024-03-01T03:36:34.504" v="505" actId="1076"/>
          <ac:spMkLst>
            <pc:docMk/>
            <pc:sldMk cId="3738426972" sldId="460"/>
            <ac:spMk id="17" creationId="{0E2F2CB9-74D2-FC66-CCE3-98099B2DF07F}"/>
          </ac:spMkLst>
        </pc:spChg>
        <pc:spChg chg="add mod">
          <ac:chgData name="Porsha McTaggart" userId="08f199a6-9057-4218-8970-e2686a8a8fce" providerId="ADAL" clId="{4891B329-9729-6342-8AEA-A3B06566D7D4}" dt="2024-03-01T03:37:17.255" v="514" actId="20577"/>
          <ac:spMkLst>
            <pc:docMk/>
            <pc:sldMk cId="3738426972" sldId="460"/>
            <ac:spMk id="19" creationId="{4E1CF4C3-F094-2990-3860-AB61E33A0007}"/>
          </ac:spMkLst>
        </pc:spChg>
        <pc:spChg chg="add mod">
          <ac:chgData name="Porsha McTaggart" userId="08f199a6-9057-4218-8970-e2686a8a8fce" providerId="ADAL" clId="{4891B329-9729-6342-8AEA-A3B06566D7D4}" dt="2024-03-01T03:37:35.924" v="518" actId="14100"/>
          <ac:spMkLst>
            <pc:docMk/>
            <pc:sldMk cId="3738426972" sldId="460"/>
            <ac:spMk id="21" creationId="{720A81A5-BACB-4F45-1ADE-DD5933BB1882}"/>
          </ac:spMkLst>
        </pc:spChg>
        <pc:spChg chg="add mod">
          <ac:chgData name="Porsha McTaggart" userId="08f199a6-9057-4218-8970-e2686a8a8fce" providerId="ADAL" clId="{4891B329-9729-6342-8AEA-A3B06566D7D4}" dt="2024-03-01T03:37:47.138" v="521" actId="14100"/>
          <ac:spMkLst>
            <pc:docMk/>
            <pc:sldMk cId="3738426972" sldId="460"/>
            <ac:spMk id="22" creationId="{4F48FDF9-1668-3A54-9C01-5A203A0A5D3E}"/>
          </ac:spMkLst>
        </pc:spChg>
        <pc:grpChg chg="del">
          <ac:chgData name="Porsha McTaggart" userId="08f199a6-9057-4218-8970-e2686a8a8fce" providerId="ADAL" clId="{4891B329-9729-6342-8AEA-A3B06566D7D4}" dt="2024-03-01T03:33:17.089" v="404" actId="478"/>
          <ac:grpSpMkLst>
            <pc:docMk/>
            <pc:sldMk cId="3738426972" sldId="460"/>
            <ac:grpSpMk id="5" creationId="{3A6C297E-9C9F-F60D-8289-75A8EDCE2FA0}"/>
          </ac:grpSpMkLst>
        </pc:grpChg>
        <pc:picChg chg="del">
          <ac:chgData name="Porsha McTaggart" userId="08f199a6-9057-4218-8970-e2686a8a8fce" providerId="ADAL" clId="{4891B329-9729-6342-8AEA-A3B06566D7D4}" dt="2024-03-01T03:37:58.224" v="522" actId="478"/>
          <ac:picMkLst>
            <pc:docMk/>
            <pc:sldMk cId="3738426972" sldId="460"/>
            <ac:picMk id="3" creationId="{6BD7A9EF-6771-C470-C1F0-B4CB54AE218E}"/>
          </ac:picMkLst>
        </pc:picChg>
        <pc:picChg chg="add mod">
          <ac:chgData name="Porsha McTaggart" userId="08f199a6-9057-4218-8970-e2686a8a8fce" providerId="ADAL" clId="{4891B329-9729-6342-8AEA-A3B06566D7D4}" dt="2024-03-01T03:36:40.556" v="506" actId="1076"/>
          <ac:picMkLst>
            <pc:docMk/>
            <pc:sldMk cId="3738426972" sldId="460"/>
            <ac:picMk id="18" creationId="{C2246972-45C5-AEA8-53B1-1C81DBC8EA9D}"/>
          </ac:picMkLst>
        </pc:picChg>
        <pc:picChg chg="add mod">
          <ac:chgData name="Porsha McTaggart" userId="08f199a6-9057-4218-8970-e2686a8a8fce" providerId="ADAL" clId="{4891B329-9729-6342-8AEA-A3B06566D7D4}" dt="2024-03-01T03:35:05.172" v="477" actId="1076"/>
          <ac:picMkLst>
            <pc:docMk/>
            <pc:sldMk cId="3738426972" sldId="460"/>
            <ac:picMk id="20" creationId="{4B8607C4-ABF0-AE94-7EE5-009FEADDD22B}"/>
          </ac:picMkLst>
        </pc:picChg>
      </pc:sldChg>
      <pc:sldChg chg="addSp modSp add mod ord">
        <pc:chgData name="Porsha McTaggart" userId="08f199a6-9057-4218-8970-e2686a8a8fce" providerId="ADAL" clId="{4891B329-9729-6342-8AEA-A3B06566D7D4}" dt="2024-03-01T03:44:18.243" v="747" actId="20577"/>
        <pc:sldMkLst>
          <pc:docMk/>
          <pc:sldMk cId="1870680974" sldId="461"/>
        </pc:sldMkLst>
        <pc:spChg chg="mod">
          <ac:chgData name="Porsha McTaggart" userId="08f199a6-9057-4218-8970-e2686a8a8fce" providerId="ADAL" clId="{4891B329-9729-6342-8AEA-A3B06566D7D4}" dt="2024-03-01T03:41:15.181" v="612" actId="14100"/>
          <ac:spMkLst>
            <pc:docMk/>
            <pc:sldMk cId="1870680974" sldId="461"/>
            <ac:spMk id="2" creationId="{D81AAE3C-7762-FBE0-1588-CF46AC0D1C9A}"/>
          </ac:spMkLst>
        </pc:spChg>
        <pc:spChg chg="add mod">
          <ac:chgData name="Porsha McTaggart" userId="08f199a6-9057-4218-8970-e2686a8a8fce" providerId="ADAL" clId="{4891B329-9729-6342-8AEA-A3B06566D7D4}" dt="2024-03-01T03:44:18.243" v="747" actId="20577"/>
          <ac:spMkLst>
            <pc:docMk/>
            <pc:sldMk cId="1870680974" sldId="461"/>
            <ac:spMk id="6" creationId="{8848033D-EC20-5F01-A333-9767B0F90674}"/>
          </ac:spMkLst>
        </pc:spChg>
        <pc:spChg chg="mod">
          <ac:chgData name="Porsha McTaggart" userId="08f199a6-9057-4218-8970-e2686a8a8fce" providerId="ADAL" clId="{4891B329-9729-6342-8AEA-A3B06566D7D4}" dt="2024-03-01T03:40:19.097" v="586" actId="20577"/>
          <ac:spMkLst>
            <pc:docMk/>
            <pc:sldMk cId="1870680974" sldId="461"/>
            <ac:spMk id="14" creationId="{201B11FD-DBBE-620F-E34A-39438C2636CF}"/>
          </ac:spMkLst>
        </pc:spChg>
        <pc:picChg chg="add mod">
          <ac:chgData name="Porsha McTaggart" userId="08f199a6-9057-4218-8970-e2686a8a8fce" providerId="ADAL" clId="{4891B329-9729-6342-8AEA-A3B06566D7D4}" dt="2024-03-01T03:41:33.736" v="614" actId="1076"/>
          <ac:picMkLst>
            <pc:docMk/>
            <pc:sldMk cId="1870680974" sldId="461"/>
            <ac:picMk id="5" creationId="{2F00E07F-6ACA-BAC1-68E5-AB93D4FAFDBC}"/>
          </ac:picMkLst>
        </pc:picChg>
      </pc:sldChg>
      <pc:sldChg chg="addSp delSp modSp add mod">
        <pc:chgData name="Porsha McTaggart" userId="08f199a6-9057-4218-8970-e2686a8a8fce" providerId="ADAL" clId="{4891B329-9729-6342-8AEA-A3B06566D7D4}" dt="2024-03-01T03:54:57.605" v="950" actId="207"/>
        <pc:sldMkLst>
          <pc:docMk/>
          <pc:sldMk cId="3653899321" sldId="462"/>
        </pc:sldMkLst>
        <pc:spChg chg="mod">
          <ac:chgData name="Porsha McTaggart" userId="08f199a6-9057-4218-8970-e2686a8a8fce" providerId="ADAL" clId="{4891B329-9729-6342-8AEA-A3B06566D7D4}" dt="2024-03-01T03:54:52.491" v="949" actId="113"/>
          <ac:spMkLst>
            <pc:docMk/>
            <pc:sldMk cId="3653899321" sldId="462"/>
            <ac:spMk id="2" creationId="{D81AAE3C-7762-FBE0-1588-CF46AC0D1C9A}"/>
          </ac:spMkLst>
        </pc:spChg>
        <pc:spChg chg="del mod">
          <ac:chgData name="Porsha McTaggart" userId="08f199a6-9057-4218-8970-e2686a8a8fce" providerId="ADAL" clId="{4891B329-9729-6342-8AEA-A3B06566D7D4}" dt="2024-03-01T03:46:16.072" v="783" actId="478"/>
          <ac:spMkLst>
            <pc:docMk/>
            <pc:sldMk cId="3653899321" sldId="462"/>
            <ac:spMk id="6" creationId="{8848033D-EC20-5F01-A333-9767B0F90674}"/>
          </ac:spMkLst>
        </pc:spChg>
        <pc:spChg chg="add mod">
          <ac:chgData name="Porsha McTaggart" userId="08f199a6-9057-4218-8970-e2686a8a8fce" providerId="ADAL" clId="{4891B329-9729-6342-8AEA-A3B06566D7D4}" dt="2024-03-01T03:47:17.209" v="789"/>
          <ac:spMkLst>
            <pc:docMk/>
            <pc:sldMk cId="3653899321" sldId="462"/>
            <ac:spMk id="8" creationId="{8A3680C1-4A6B-E55E-B8EE-C7232CB9051A}"/>
          </ac:spMkLst>
        </pc:spChg>
        <pc:spChg chg="add mod">
          <ac:chgData name="Porsha McTaggart" userId="08f199a6-9057-4218-8970-e2686a8a8fce" providerId="ADAL" clId="{4891B329-9729-6342-8AEA-A3B06566D7D4}" dt="2024-03-01T03:47:17.209" v="789"/>
          <ac:spMkLst>
            <pc:docMk/>
            <pc:sldMk cId="3653899321" sldId="462"/>
            <ac:spMk id="10" creationId="{C1A35163-D685-3616-D7F8-97B9F8BCCD29}"/>
          </ac:spMkLst>
        </pc:spChg>
        <pc:spChg chg="mod">
          <ac:chgData name="Porsha McTaggart" userId="08f199a6-9057-4218-8970-e2686a8a8fce" providerId="ADAL" clId="{4891B329-9729-6342-8AEA-A3B06566D7D4}" dt="2024-03-01T03:45:49.898" v="776" actId="20577"/>
          <ac:spMkLst>
            <pc:docMk/>
            <pc:sldMk cId="3653899321" sldId="462"/>
            <ac:spMk id="14" creationId="{201B11FD-DBBE-620F-E34A-39438C2636CF}"/>
          </ac:spMkLst>
        </pc:spChg>
        <pc:spChg chg="add mod">
          <ac:chgData name="Porsha McTaggart" userId="08f199a6-9057-4218-8970-e2686a8a8fce" providerId="ADAL" clId="{4891B329-9729-6342-8AEA-A3B06566D7D4}" dt="2024-03-01T03:54:57.605" v="950" actId="207"/>
          <ac:spMkLst>
            <pc:docMk/>
            <pc:sldMk cId="3653899321" sldId="462"/>
            <ac:spMk id="16" creationId="{B5146678-C652-91F2-D7F4-9A00EA14F178}"/>
          </ac:spMkLst>
        </pc:spChg>
        <pc:spChg chg="add mod">
          <ac:chgData name="Porsha McTaggart" userId="08f199a6-9057-4218-8970-e2686a8a8fce" providerId="ADAL" clId="{4891B329-9729-6342-8AEA-A3B06566D7D4}" dt="2024-03-01T03:52:52.127" v="938" actId="207"/>
          <ac:spMkLst>
            <pc:docMk/>
            <pc:sldMk cId="3653899321" sldId="462"/>
            <ac:spMk id="17" creationId="{2EAD4770-DB49-72DD-1D0A-AE1E8AD58239}"/>
          </ac:spMkLst>
        </pc:spChg>
        <pc:spChg chg="add mod">
          <ac:chgData name="Porsha McTaggart" userId="08f199a6-9057-4218-8970-e2686a8a8fce" providerId="ADAL" clId="{4891B329-9729-6342-8AEA-A3B06566D7D4}" dt="2024-03-01T03:49:20.094" v="848" actId="571"/>
          <ac:spMkLst>
            <pc:docMk/>
            <pc:sldMk cId="3653899321" sldId="462"/>
            <ac:spMk id="18" creationId="{E642BD56-616E-17E8-85D3-E61A459D55D2}"/>
          </ac:spMkLst>
        </pc:spChg>
        <pc:picChg chg="del mod">
          <ac:chgData name="Porsha McTaggart" userId="08f199a6-9057-4218-8970-e2686a8a8fce" providerId="ADAL" clId="{4891B329-9729-6342-8AEA-A3B06566D7D4}" dt="2024-03-01T03:47:14.991" v="788" actId="478"/>
          <ac:picMkLst>
            <pc:docMk/>
            <pc:sldMk cId="3653899321" sldId="462"/>
            <ac:picMk id="3" creationId="{6BD7A9EF-6771-C470-C1F0-B4CB54AE218E}"/>
          </ac:picMkLst>
        </pc:picChg>
        <pc:picChg chg="del">
          <ac:chgData name="Porsha McTaggart" userId="08f199a6-9057-4218-8970-e2686a8a8fce" providerId="ADAL" clId="{4891B329-9729-6342-8AEA-A3B06566D7D4}" dt="2024-03-01T03:46:08.735" v="781" actId="478"/>
          <ac:picMkLst>
            <pc:docMk/>
            <pc:sldMk cId="3653899321" sldId="462"/>
            <ac:picMk id="5" creationId="{2F00E07F-6ACA-BAC1-68E5-AB93D4FAFDBC}"/>
          </ac:picMkLst>
        </pc:picChg>
        <pc:picChg chg="add mod">
          <ac:chgData name="Porsha McTaggart" userId="08f199a6-9057-4218-8970-e2686a8a8fce" providerId="ADAL" clId="{4891B329-9729-6342-8AEA-A3B06566D7D4}" dt="2024-03-01T03:47:17.209" v="789"/>
          <ac:picMkLst>
            <pc:docMk/>
            <pc:sldMk cId="3653899321" sldId="462"/>
            <ac:picMk id="7" creationId="{9C282DBC-78C2-DE04-434D-CAB512F562AA}"/>
          </ac:picMkLst>
        </pc:picChg>
        <pc:picChg chg="add mod">
          <ac:chgData name="Porsha McTaggart" userId="08f199a6-9057-4218-8970-e2686a8a8fce" providerId="ADAL" clId="{4891B329-9729-6342-8AEA-A3B06566D7D4}" dt="2024-03-01T03:48:44.007" v="815" actId="14100"/>
          <ac:picMkLst>
            <pc:docMk/>
            <pc:sldMk cId="3653899321" sldId="462"/>
            <ac:picMk id="12" creationId="{8DC5F2FC-8424-E908-ED06-3F146966E256}"/>
          </ac:picMkLst>
        </pc:picChg>
      </pc:sldChg>
      <pc:sldChg chg="new del">
        <pc:chgData name="Porsha McTaggart" userId="08f199a6-9057-4218-8970-e2686a8a8fce" providerId="ADAL" clId="{4891B329-9729-6342-8AEA-A3B06566D7D4}" dt="2024-03-01T03:55:41.206" v="952" actId="2696"/>
        <pc:sldMkLst>
          <pc:docMk/>
          <pc:sldMk cId="1067037895" sldId="463"/>
        </pc:sldMkLst>
      </pc:sldChg>
      <pc:sldChg chg="addSp delSp modSp add mod modNotesTx">
        <pc:chgData name="Porsha McTaggart" userId="08f199a6-9057-4218-8970-e2686a8a8fce" providerId="ADAL" clId="{4891B329-9729-6342-8AEA-A3B06566D7D4}" dt="2024-03-01T04:01:23.528" v="1043" actId="1076"/>
        <pc:sldMkLst>
          <pc:docMk/>
          <pc:sldMk cId="3512036873" sldId="463"/>
        </pc:sldMkLst>
        <pc:spChg chg="del">
          <ac:chgData name="Porsha McTaggart" userId="08f199a6-9057-4218-8970-e2686a8a8fce" providerId="ADAL" clId="{4891B329-9729-6342-8AEA-A3B06566D7D4}" dt="2024-03-01T03:56:32.589" v="957" actId="478"/>
          <ac:spMkLst>
            <pc:docMk/>
            <pc:sldMk cId="3512036873" sldId="463"/>
            <ac:spMk id="2" creationId="{D81AAE3C-7762-FBE0-1588-CF46AC0D1C9A}"/>
          </ac:spMkLst>
        </pc:spChg>
        <pc:spChg chg="add del mod">
          <ac:chgData name="Porsha McTaggart" userId="08f199a6-9057-4218-8970-e2686a8a8fce" providerId="ADAL" clId="{4891B329-9729-6342-8AEA-A3B06566D7D4}" dt="2024-03-01T03:59:35.038" v="1002" actId="478"/>
          <ac:spMkLst>
            <pc:docMk/>
            <pc:sldMk cId="3512036873" sldId="463"/>
            <ac:spMk id="5" creationId="{FFDC0E68-E6E0-D863-443A-D78AF5BCDF81}"/>
          </ac:spMkLst>
        </pc:spChg>
        <pc:spChg chg="mod">
          <ac:chgData name="Porsha McTaggart" userId="08f199a6-9057-4218-8970-e2686a8a8fce" providerId="ADAL" clId="{4891B329-9729-6342-8AEA-A3B06566D7D4}" dt="2024-03-01T03:56:14.187" v="956"/>
          <ac:spMkLst>
            <pc:docMk/>
            <pc:sldMk cId="3512036873" sldId="463"/>
            <ac:spMk id="14" creationId="{201B11FD-DBBE-620F-E34A-39438C2636CF}"/>
          </ac:spMkLst>
        </pc:spChg>
        <pc:spChg chg="del">
          <ac:chgData name="Porsha McTaggart" userId="08f199a6-9057-4218-8970-e2686a8a8fce" providerId="ADAL" clId="{4891B329-9729-6342-8AEA-A3B06566D7D4}" dt="2024-03-01T03:55:50.480" v="954" actId="478"/>
          <ac:spMkLst>
            <pc:docMk/>
            <pc:sldMk cId="3512036873" sldId="463"/>
            <ac:spMk id="16" creationId="{B5146678-C652-91F2-D7F4-9A00EA14F178}"/>
          </ac:spMkLst>
        </pc:spChg>
        <pc:spChg chg="del">
          <ac:chgData name="Porsha McTaggart" userId="08f199a6-9057-4218-8970-e2686a8a8fce" providerId="ADAL" clId="{4891B329-9729-6342-8AEA-A3B06566D7D4}" dt="2024-03-01T03:55:50.480" v="954" actId="478"/>
          <ac:spMkLst>
            <pc:docMk/>
            <pc:sldMk cId="3512036873" sldId="463"/>
            <ac:spMk id="17" creationId="{2EAD4770-DB49-72DD-1D0A-AE1E8AD58239}"/>
          </ac:spMkLst>
        </pc:spChg>
        <pc:spChg chg="add mod">
          <ac:chgData name="Porsha McTaggart" userId="08f199a6-9057-4218-8970-e2686a8a8fce" providerId="ADAL" clId="{4891B329-9729-6342-8AEA-A3B06566D7D4}" dt="2024-03-01T04:01:23.528" v="1043" actId="1076"/>
          <ac:spMkLst>
            <pc:docMk/>
            <pc:sldMk cId="3512036873" sldId="463"/>
            <ac:spMk id="26" creationId="{4BAC9833-6809-2E84-4B24-221ADD361599}"/>
          </ac:spMkLst>
        </pc:spChg>
        <pc:grpChg chg="add del mod">
          <ac:chgData name="Porsha McTaggart" userId="08f199a6-9057-4218-8970-e2686a8a8fce" providerId="ADAL" clId="{4891B329-9729-6342-8AEA-A3B06566D7D4}" dt="2024-03-01T03:57:25.812" v="980" actId="165"/>
          <ac:grpSpMkLst>
            <pc:docMk/>
            <pc:sldMk cId="3512036873" sldId="463"/>
            <ac:grpSpMk id="6" creationId="{23EE17BC-7B4B-9C5A-90C2-B32F94C4EDDB}"/>
          </ac:grpSpMkLst>
        </pc:grpChg>
        <pc:grpChg chg="add mod">
          <ac:chgData name="Porsha McTaggart" userId="08f199a6-9057-4218-8970-e2686a8a8fce" providerId="ADAL" clId="{4891B329-9729-6342-8AEA-A3B06566D7D4}" dt="2024-03-01T03:59:43.206" v="1003" actId="164"/>
          <ac:grpSpMkLst>
            <pc:docMk/>
            <pc:sldMk cId="3512036873" sldId="463"/>
            <ac:grpSpMk id="24" creationId="{E03174CE-5B54-3F7E-D511-FC3F98111C6B}"/>
          </ac:grpSpMkLst>
        </pc:grpChg>
        <pc:grpChg chg="add mod">
          <ac:chgData name="Porsha McTaggart" userId="08f199a6-9057-4218-8970-e2686a8a8fce" providerId="ADAL" clId="{4891B329-9729-6342-8AEA-A3B06566D7D4}" dt="2024-03-01T04:00:44.713" v="1028" actId="1076"/>
          <ac:grpSpMkLst>
            <pc:docMk/>
            <pc:sldMk cId="3512036873" sldId="463"/>
            <ac:grpSpMk id="25" creationId="{B5CCF926-38F6-651E-CE9A-BCBA8FE5B285}"/>
          </ac:grpSpMkLst>
        </pc:grpChg>
        <pc:picChg chg="mod topLvl">
          <ac:chgData name="Porsha McTaggart" userId="08f199a6-9057-4218-8970-e2686a8a8fce" providerId="ADAL" clId="{4891B329-9729-6342-8AEA-A3B06566D7D4}" dt="2024-03-01T03:57:37.624" v="981" actId="338"/>
          <ac:picMkLst>
            <pc:docMk/>
            <pc:sldMk cId="3512036873" sldId="463"/>
            <ac:picMk id="7" creationId="{166C1E5A-5794-2A01-6F84-13554DBBE565}"/>
          </ac:picMkLst>
        </pc:picChg>
        <pc:picChg chg="mod topLvl">
          <ac:chgData name="Porsha McTaggart" userId="08f199a6-9057-4218-8970-e2686a8a8fce" providerId="ADAL" clId="{4891B329-9729-6342-8AEA-A3B06566D7D4}" dt="2024-03-01T03:57:37.624" v="981" actId="338"/>
          <ac:picMkLst>
            <pc:docMk/>
            <pc:sldMk cId="3512036873" sldId="463"/>
            <ac:picMk id="8" creationId="{48A2C818-8DB0-DCC8-B523-916006526324}"/>
          </ac:picMkLst>
        </pc:picChg>
        <pc:picChg chg="mod topLvl">
          <ac:chgData name="Porsha McTaggart" userId="08f199a6-9057-4218-8970-e2686a8a8fce" providerId="ADAL" clId="{4891B329-9729-6342-8AEA-A3B06566D7D4}" dt="2024-03-01T03:57:37.624" v="981" actId="338"/>
          <ac:picMkLst>
            <pc:docMk/>
            <pc:sldMk cId="3512036873" sldId="463"/>
            <ac:picMk id="10" creationId="{C85303EA-AD3A-4B58-2F3A-26CDE58F3BCA}"/>
          </ac:picMkLst>
        </pc:picChg>
        <pc:picChg chg="del">
          <ac:chgData name="Porsha McTaggart" userId="08f199a6-9057-4218-8970-e2686a8a8fce" providerId="ADAL" clId="{4891B329-9729-6342-8AEA-A3B06566D7D4}" dt="2024-03-01T03:55:50.480" v="954" actId="478"/>
          <ac:picMkLst>
            <pc:docMk/>
            <pc:sldMk cId="3512036873" sldId="463"/>
            <ac:picMk id="12" creationId="{8DC5F2FC-8424-E908-ED06-3F146966E256}"/>
          </ac:picMkLst>
        </pc:picChg>
        <pc:picChg chg="mod topLvl">
          <ac:chgData name="Porsha McTaggart" userId="08f199a6-9057-4218-8970-e2686a8a8fce" providerId="ADAL" clId="{4891B329-9729-6342-8AEA-A3B06566D7D4}" dt="2024-03-01T03:57:37.624" v="981" actId="338"/>
          <ac:picMkLst>
            <pc:docMk/>
            <pc:sldMk cId="3512036873" sldId="463"/>
            <ac:picMk id="18" creationId="{5A722B03-5288-B6AD-3B34-5FBAA185D9A0}"/>
          </ac:picMkLst>
        </pc:picChg>
        <pc:picChg chg="mod topLvl">
          <ac:chgData name="Porsha McTaggart" userId="08f199a6-9057-4218-8970-e2686a8a8fce" providerId="ADAL" clId="{4891B329-9729-6342-8AEA-A3B06566D7D4}" dt="2024-03-01T03:57:37.624" v="981" actId="338"/>
          <ac:picMkLst>
            <pc:docMk/>
            <pc:sldMk cId="3512036873" sldId="463"/>
            <ac:picMk id="19" creationId="{66F86D32-2F57-44D3-3739-C37EA8361E29}"/>
          </ac:picMkLst>
        </pc:picChg>
        <pc:picChg chg="mod topLvl">
          <ac:chgData name="Porsha McTaggart" userId="08f199a6-9057-4218-8970-e2686a8a8fce" providerId="ADAL" clId="{4891B329-9729-6342-8AEA-A3B06566D7D4}" dt="2024-03-01T03:57:37.624" v="981" actId="338"/>
          <ac:picMkLst>
            <pc:docMk/>
            <pc:sldMk cId="3512036873" sldId="463"/>
            <ac:picMk id="20" creationId="{01E55ED6-C91B-5F43-608D-73A24592B8B3}"/>
          </ac:picMkLst>
        </pc:picChg>
        <pc:picChg chg="mod topLvl">
          <ac:chgData name="Porsha McTaggart" userId="08f199a6-9057-4218-8970-e2686a8a8fce" providerId="ADAL" clId="{4891B329-9729-6342-8AEA-A3B06566D7D4}" dt="2024-03-01T03:57:37.624" v="981" actId="338"/>
          <ac:picMkLst>
            <pc:docMk/>
            <pc:sldMk cId="3512036873" sldId="463"/>
            <ac:picMk id="21" creationId="{BD02A5C8-B7D1-C382-E90B-CFA6537111E3}"/>
          </ac:picMkLst>
        </pc:picChg>
        <pc:picChg chg="del mod">
          <ac:chgData name="Porsha McTaggart" userId="08f199a6-9057-4218-8970-e2686a8a8fce" providerId="ADAL" clId="{4891B329-9729-6342-8AEA-A3B06566D7D4}" dt="2024-03-01T03:56:42.885" v="960" actId="478"/>
          <ac:picMkLst>
            <pc:docMk/>
            <pc:sldMk cId="3512036873" sldId="463"/>
            <ac:picMk id="22" creationId="{06B9E821-75E4-357F-C70A-E8989B9BAAC3}"/>
          </ac:picMkLst>
        </pc:picChg>
        <pc:picChg chg="add mod">
          <ac:chgData name="Porsha McTaggart" userId="08f199a6-9057-4218-8970-e2686a8a8fce" providerId="ADAL" clId="{4891B329-9729-6342-8AEA-A3B06566D7D4}" dt="2024-03-01T03:59:43.206" v="1003" actId="164"/>
          <ac:picMkLst>
            <pc:docMk/>
            <pc:sldMk cId="3512036873" sldId="463"/>
            <ac:picMk id="23" creationId="{B0ADE521-7243-CDF9-3B76-ABD93BA74C03}"/>
          </ac:picMkLst>
        </pc:picChg>
      </pc:sldChg>
      <pc:sldChg chg="addSp delSp modSp add mod modNotesTx">
        <pc:chgData name="Porsha McTaggart" userId="08f199a6-9057-4218-8970-e2686a8a8fce" providerId="ADAL" clId="{4891B329-9729-6342-8AEA-A3B06566D7D4}" dt="2024-03-01T04:08:06.930" v="1271" actId="1036"/>
        <pc:sldMkLst>
          <pc:docMk/>
          <pc:sldMk cId="1887660875" sldId="464"/>
        </pc:sldMkLst>
        <pc:spChg chg="mod">
          <ac:chgData name="Porsha McTaggart" userId="08f199a6-9057-4218-8970-e2686a8a8fce" providerId="ADAL" clId="{4891B329-9729-6342-8AEA-A3B06566D7D4}" dt="2024-03-01T04:03:00.359" v="1051"/>
          <ac:spMkLst>
            <pc:docMk/>
            <pc:sldMk cId="1887660875" sldId="464"/>
            <ac:spMk id="3" creationId="{7412C0F0-14E1-3FFE-A2A5-177C80EE2350}"/>
          </ac:spMkLst>
        </pc:spChg>
        <pc:spChg chg="mod">
          <ac:chgData name="Porsha McTaggart" userId="08f199a6-9057-4218-8970-e2686a8a8fce" providerId="ADAL" clId="{4891B329-9729-6342-8AEA-A3B06566D7D4}" dt="2024-03-01T04:03:00.359" v="1051"/>
          <ac:spMkLst>
            <pc:docMk/>
            <pc:sldMk cId="1887660875" sldId="464"/>
            <ac:spMk id="5" creationId="{392A03D7-7122-89B9-ACD1-92A8F5DA3C8E}"/>
          </ac:spMkLst>
        </pc:spChg>
        <pc:spChg chg="mod">
          <ac:chgData name="Porsha McTaggart" userId="08f199a6-9057-4218-8970-e2686a8a8fce" providerId="ADAL" clId="{4891B329-9729-6342-8AEA-A3B06566D7D4}" dt="2024-03-01T04:03:00.359" v="1051"/>
          <ac:spMkLst>
            <pc:docMk/>
            <pc:sldMk cId="1887660875" sldId="464"/>
            <ac:spMk id="12" creationId="{F66B7FC7-C20C-9782-1C58-080E80C21AD1}"/>
          </ac:spMkLst>
        </pc:spChg>
        <pc:spChg chg="mod">
          <ac:chgData name="Porsha McTaggart" userId="08f199a6-9057-4218-8970-e2686a8a8fce" providerId="ADAL" clId="{4891B329-9729-6342-8AEA-A3B06566D7D4}" dt="2024-03-01T04:02:35.764" v="1049" actId="27636"/>
          <ac:spMkLst>
            <pc:docMk/>
            <pc:sldMk cId="1887660875" sldId="464"/>
            <ac:spMk id="14" creationId="{201B11FD-DBBE-620F-E34A-39438C2636CF}"/>
          </ac:spMkLst>
        </pc:spChg>
        <pc:spChg chg="mod">
          <ac:chgData name="Porsha McTaggart" userId="08f199a6-9057-4218-8970-e2686a8a8fce" providerId="ADAL" clId="{4891B329-9729-6342-8AEA-A3B06566D7D4}" dt="2024-03-01T04:03:00.359" v="1051"/>
          <ac:spMkLst>
            <pc:docMk/>
            <pc:sldMk cId="1887660875" sldId="464"/>
            <ac:spMk id="17" creationId="{56003939-6E6B-D45E-142E-DEE2D0DE568E}"/>
          </ac:spMkLst>
        </pc:spChg>
        <pc:spChg chg="mod">
          <ac:chgData name="Porsha McTaggart" userId="08f199a6-9057-4218-8970-e2686a8a8fce" providerId="ADAL" clId="{4891B329-9729-6342-8AEA-A3B06566D7D4}" dt="2024-03-01T04:03:00.359" v="1051"/>
          <ac:spMkLst>
            <pc:docMk/>
            <pc:sldMk cId="1887660875" sldId="464"/>
            <ac:spMk id="22" creationId="{9A0B0F60-FA17-AE57-8AA0-48E595330FD6}"/>
          </ac:spMkLst>
        </pc:spChg>
        <pc:spChg chg="mod">
          <ac:chgData name="Porsha McTaggart" userId="08f199a6-9057-4218-8970-e2686a8a8fce" providerId="ADAL" clId="{4891B329-9729-6342-8AEA-A3B06566D7D4}" dt="2024-03-01T04:08:06.930" v="1271" actId="1036"/>
          <ac:spMkLst>
            <pc:docMk/>
            <pc:sldMk cId="1887660875" sldId="464"/>
            <ac:spMk id="26" creationId="{4BAC9833-6809-2E84-4B24-221ADD361599}"/>
          </ac:spMkLst>
        </pc:spChg>
        <pc:spChg chg="mod">
          <ac:chgData name="Porsha McTaggart" userId="08f199a6-9057-4218-8970-e2686a8a8fce" providerId="ADAL" clId="{4891B329-9729-6342-8AEA-A3B06566D7D4}" dt="2024-03-01T04:03:00.359" v="1051"/>
          <ac:spMkLst>
            <pc:docMk/>
            <pc:sldMk cId="1887660875" sldId="464"/>
            <ac:spMk id="28" creationId="{A5F0584C-E9D4-7F9A-E6B1-DE9F90AFFC4F}"/>
          </ac:spMkLst>
        </pc:spChg>
        <pc:spChg chg="mod">
          <ac:chgData name="Porsha McTaggart" userId="08f199a6-9057-4218-8970-e2686a8a8fce" providerId="ADAL" clId="{4891B329-9729-6342-8AEA-A3B06566D7D4}" dt="2024-03-01T04:03:00.359" v="1051"/>
          <ac:spMkLst>
            <pc:docMk/>
            <pc:sldMk cId="1887660875" sldId="464"/>
            <ac:spMk id="30" creationId="{0C1275E9-2F18-DD02-AB54-DED4ECB72FD3}"/>
          </ac:spMkLst>
        </pc:spChg>
        <pc:spChg chg="mod">
          <ac:chgData name="Porsha McTaggart" userId="08f199a6-9057-4218-8970-e2686a8a8fce" providerId="ADAL" clId="{4891B329-9729-6342-8AEA-A3B06566D7D4}" dt="2024-03-01T04:03:00.359" v="1051"/>
          <ac:spMkLst>
            <pc:docMk/>
            <pc:sldMk cId="1887660875" sldId="464"/>
            <ac:spMk id="31" creationId="{ADDB53D2-660C-DD43-0B8B-78370ABA9C30}"/>
          </ac:spMkLst>
        </pc:spChg>
        <pc:spChg chg="mod">
          <ac:chgData name="Porsha McTaggart" userId="08f199a6-9057-4218-8970-e2686a8a8fce" providerId="ADAL" clId="{4891B329-9729-6342-8AEA-A3B06566D7D4}" dt="2024-03-01T04:03:00.359" v="1051"/>
          <ac:spMkLst>
            <pc:docMk/>
            <pc:sldMk cId="1887660875" sldId="464"/>
            <ac:spMk id="33" creationId="{CAA97764-0882-9CAA-EC85-46AE032B6994}"/>
          </ac:spMkLst>
        </pc:spChg>
        <pc:spChg chg="mod">
          <ac:chgData name="Porsha McTaggart" userId="08f199a6-9057-4218-8970-e2686a8a8fce" providerId="ADAL" clId="{4891B329-9729-6342-8AEA-A3B06566D7D4}" dt="2024-03-01T04:03:00.359" v="1051"/>
          <ac:spMkLst>
            <pc:docMk/>
            <pc:sldMk cId="1887660875" sldId="464"/>
            <ac:spMk id="36" creationId="{9C012B04-CFCF-6406-6010-27F2F91AF953}"/>
          </ac:spMkLst>
        </pc:spChg>
        <pc:spChg chg="mod">
          <ac:chgData name="Porsha McTaggart" userId="08f199a6-9057-4218-8970-e2686a8a8fce" providerId="ADAL" clId="{4891B329-9729-6342-8AEA-A3B06566D7D4}" dt="2024-03-01T04:03:00.359" v="1051"/>
          <ac:spMkLst>
            <pc:docMk/>
            <pc:sldMk cId="1887660875" sldId="464"/>
            <ac:spMk id="37" creationId="{291F6CF8-885A-CD04-B80E-AF0CB35E5404}"/>
          </ac:spMkLst>
        </pc:spChg>
        <pc:spChg chg="mod">
          <ac:chgData name="Porsha McTaggart" userId="08f199a6-9057-4218-8970-e2686a8a8fce" providerId="ADAL" clId="{4891B329-9729-6342-8AEA-A3B06566D7D4}" dt="2024-03-01T04:03:00.359" v="1051"/>
          <ac:spMkLst>
            <pc:docMk/>
            <pc:sldMk cId="1887660875" sldId="464"/>
            <ac:spMk id="38" creationId="{80CD93CD-284D-20D5-18CB-9E53A1D0BE6A}"/>
          </ac:spMkLst>
        </pc:spChg>
        <pc:spChg chg="mod">
          <ac:chgData name="Porsha McTaggart" userId="08f199a6-9057-4218-8970-e2686a8a8fce" providerId="ADAL" clId="{4891B329-9729-6342-8AEA-A3B06566D7D4}" dt="2024-03-01T04:03:00.359" v="1051"/>
          <ac:spMkLst>
            <pc:docMk/>
            <pc:sldMk cId="1887660875" sldId="464"/>
            <ac:spMk id="40" creationId="{31A34563-B1A2-3915-333F-F0C31336D58D}"/>
          </ac:spMkLst>
        </pc:spChg>
        <pc:spChg chg="mod">
          <ac:chgData name="Porsha McTaggart" userId="08f199a6-9057-4218-8970-e2686a8a8fce" providerId="ADAL" clId="{4891B329-9729-6342-8AEA-A3B06566D7D4}" dt="2024-03-01T04:03:00.359" v="1051"/>
          <ac:spMkLst>
            <pc:docMk/>
            <pc:sldMk cId="1887660875" sldId="464"/>
            <ac:spMk id="41" creationId="{BEC1CA7B-46F8-5554-BFAC-A890BE185C3D}"/>
          </ac:spMkLst>
        </pc:spChg>
        <pc:spChg chg="mod">
          <ac:chgData name="Porsha McTaggart" userId="08f199a6-9057-4218-8970-e2686a8a8fce" providerId="ADAL" clId="{4891B329-9729-6342-8AEA-A3B06566D7D4}" dt="2024-03-01T04:03:00.359" v="1051"/>
          <ac:spMkLst>
            <pc:docMk/>
            <pc:sldMk cId="1887660875" sldId="464"/>
            <ac:spMk id="42" creationId="{E2E71499-A23F-6EF5-9E3B-BD1846CDB16F}"/>
          </ac:spMkLst>
        </pc:spChg>
        <pc:spChg chg="mod">
          <ac:chgData name="Porsha McTaggart" userId="08f199a6-9057-4218-8970-e2686a8a8fce" providerId="ADAL" clId="{4891B329-9729-6342-8AEA-A3B06566D7D4}" dt="2024-03-01T04:03:00.359" v="1051"/>
          <ac:spMkLst>
            <pc:docMk/>
            <pc:sldMk cId="1887660875" sldId="464"/>
            <ac:spMk id="44" creationId="{0255D1A6-5804-28AB-638F-15C3879571CF}"/>
          </ac:spMkLst>
        </pc:spChg>
        <pc:spChg chg="mod">
          <ac:chgData name="Porsha McTaggart" userId="08f199a6-9057-4218-8970-e2686a8a8fce" providerId="ADAL" clId="{4891B329-9729-6342-8AEA-A3B06566D7D4}" dt="2024-03-01T04:03:00.359" v="1051"/>
          <ac:spMkLst>
            <pc:docMk/>
            <pc:sldMk cId="1887660875" sldId="464"/>
            <ac:spMk id="45" creationId="{50A01F62-FC55-FD7A-981B-D300BD5AEB17}"/>
          </ac:spMkLst>
        </pc:spChg>
        <pc:spChg chg="mod">
          <ac:chgData name="Porsha McTaggart" userId="08f199a6-9057-4218-8970-e2686a8a8fce" providerId="ADAL" clId="{4891B329-9729-6342-8AEA-A3B06566D7D4}" dt="2024-03-01T04:03:00.359" v="1051"/>
          <ac:spMkLst>
            <pc:docMk/>
            <pc:sldMk cId="1887660875" sldId="464"/>
            <ac:spMk id="46" creationId="{6D834028-ED15-0F80-4D21-30A352F73A20}"/>
          </ac:spMkLst>
        </pc:spChg>
        <pc:spChg chg="add mod">
          <ac:chgData name="Porsha McTaggart" userId="08f199a6-9057-4218-8970-e2686a8a8fce" providerId="ADAL" clId="{4891B329-9729-6342-8AEA-A3B06566D7D4}" dt="2024-03-01T04:07:58.089" v="1268" actId="14100"/>
          <ac:spMkLst>
            <pc:docMk/>
            <pc:sldMk cId="1887660875" sldId="464"/>
            <ac:spMk id="48" creationId="{C3004013-42D4-FB99-8432-0775261C1831}"/>
          </ac:spMkLst>
        </pc:spChg>
        <pc:grpChg chg="add mod">
          <ac:chgData name="Porsha McTaggart" userId="08f199a6-9057-4218-8970-e2686a8a8fce" providerId="ADAL" clId="{4891B329-9729-6342-8AEA-A3B06566D7D4}" dt="2024-03-01T04:07:07.775" v="1228" actId="1076"/>
          <ac:grpSpMkLst>
            <pc:docMk/>
            <pc:sldMk cId="1887660875" sldId="464"/>
            <ac:grpSpMk id="2" creationId="{95FDE987-A4F6-6FBD-202C-793CB748B040}"/>
          </ac:grpSpMkLst>
        </pc:grpChg>
        <pc:grpChg chg="mod">
          <ac:chgData name="Porsha McTaggart" userId="08f199a6-9057-4218-8970-e2686a8a8fce" providerId="ADAL" clId="{4891B329-9729-6342-8AEA-A3B06566D7D4}" dt="2024-03-01T04:03:00.359" v="1051"/>
          <ac:grpSpMkLst>
            <pc:docMk/>
            <pc:sldMk cId="1887660875" sldId="464"/>
            <ac:grpSpMk id="6" creationId="{445E5CA9-EC49-8F42-B51B-8DA1F7985CDC}"/>
          </ac:grpSpMkLst>
        </pc:grpChg>
        <pc:grpChg chg="mod">
          <ac:chgData name="Porsha McTaggart" userId="08f199a6-9057-4218-8970-e2686a8a8fce" providerId="ADAL" clId="{4891B329-9729-6342-8AEA-A3B06566D7D4}" dt="2024-03-01T04:03:00.359" v="1051"/>
          <ac:grpSpMkLst>
            <pc:docMk/>
            <pc:sldMk cId="1887660875" sldId="464"/>
            <ac:grpSpMk id="16" creationId="{729B0B35-5EE8-5B07-4D82-C7BBC8E00114}"/>
          </ac:grpSpMkLst>
        </pc:grpChg>
        <pc:grpChg chg="del">
          <ac:chgData name="Porsha McTaggart" userId="08f199a6-9057-4218-8970-e2686a8a8fce" providerId="ADAL" clId="{4891B329-9729-6342-8AEA-A3B06566D7D4}" dt="2024-03-01T04:02:44.685" v="1050" actId="478"/>
          <ac:grpSpMkLst>
            <pc:docMk/>
            <pc:sldMk cId="1887660875" sldId="464"/>
            <ac:grpSpMk id="25" creationId="{B5CCF926-38F6-651E-CE9A-BCBA8FE5B285}"/>
          </ac:grpSpMkLst>
        </pc:grpChg>
        <pc:grpChg chg="mod">
          <ac:chgData name="Porsha McTaggart" userId="08f199a6-9057-4218-8970-e2686a8a8fce" providerId="ADAL" clId="{4891B329-9729-6342-8AEA-A3B06566D7D4}" dt="2024-03-01T04:03:00.359" v="1051"/>
          <ac:grpSpMkLst>
            <pc:docMk/>
            <pc:sldMk cId="1887660875" sldId="464"/>
            <ac:grpSpMk id="27" creationId="{930E97EE-6419-0A03-14DF-A3A071FBF367}"/>
          </ac:grpSpMkLst>
        </pc:grpChg>
        <pc:grpChg chg="mod">
          <ac:chgData name="Porsha McTaggart" userId="08f199a6-9057-4218-8970-e2686a8a8fce" providerId="ADAL" clId="{4891B329-9729-6342-8AEA-A3B06566D7D4}" dt="2024-03-01T04:03:00.359" v="1051"/>
          <ac:grpSpMkLst>
            <pc:docMk/>
            <pc:sldMk cId="1887660875" sldId="464"/>
            <ac:grpSpMk id="29" creationId="{0349415F-679D-B17B-B256-B9E3410A9C7E}"/>
          </ac:grpSpMkLst>
        </pc:grpChg>
        <pc:grpChg chg="mod">
          <ac:chgData name="Porsha McTaggart" userId="08f199a6-9057-4218-8970-e2686a8a8fce" providerId="ADAL" clId="{4891B329-9729-6342-8AEA-A3B06566D7D4}" dt="2024-03-01T04:03:00.359" v="1051"/>
          <ac:grpSpMkLst>
            <pc:docMk/>
            <pc:sldMk cId="1887660875" sldId="464"/>
            <ac:grpSpMk id="32" creationId="{365E9A45-71D2-B448-E3A1-0ED40AB9F4EF}"/>
          </ac:grpSpMkLst>
        </pc:grpChg>
        <pc:grpChg chg="mod">
          <ac:chgData name="Porsha McTaggart" userId="08f199a6-9057-4218-8970-e2686a8a8fce" providerId="ADAL" clId="{4891B329-9729-6342-8AEA-A3B06566D7D4}" dt="2024-03-01T04:03:00.359" v="1051"/>
          <ac:grpSpMkLst>
            <pc:docMk/>
            <pc:sldMk cId="1887660875" sldId="464"/>
            <ac:grpSpMk id="34" creationId="{B39B1E67-1ED6-597B-D0F5-842043A2E683}"/>
          </ac:grpSpMkLst>
        </pc:grpChg>
        <pc:picChg chg="mod">
          <ac:chgData name="Porsha McTaggart" userId="08f199a6-9057-4218-8970-e2686a8a8fce" providerId="ADAL" clId="{4891B329-9729-6342-8AEA-A3B06566D7D4}" dt="2024-03-01T04:03:00.359" v="1051"/>
          <ac:picMkLst>
            <pc:docMk/>
            <pc:sldMk cId="1887660875" sldId="464"/>
            <ac:picMk id="35" creationId="{EBC971DE-2F99-E453-8965-8F5788A61CFE}"/>
          </ac:picMkLst>
        </pc:picChg>
        <pc:picChg chg="mod">
          <ac:chgData name="Porsha McTaggart" userId="08f199a6-9057-4218-8970-e2686a8a8fce" providerId="ADAL" clId="{4891B329-9729-6342-8AEA-A3B06566D7D4}" dt="2024-03-01T04:03:00.359" v="1051"/>
          <ac:picMkLst>
            <pc:docMk/>
            <pc:sldMk cId="1887660875" sldId="464"/>
            <ac:picMk id="39" creationId="{76A594D3-FC92-B06B-808B-350A92FEF7AF}"/>
          </ac:picMkLst>
        </pc:picChg>
        <pc:picChg chg="mod">
          <ac:chgData name="Porsha McTaggart" userId="08f199a6-9057-4218-8970-e2686a8a8fce" providerId="ADAL" clId="{4891B329-9729-6342-8AEA-A3B06566D7D4}" dt="2024-03-01T04:03:00.359" v="1051"/>
          <ac:picMkLst>
            <pc:docMk/>
            <pc:sldMk cId="1887660875" sldId="464"/>
            <ac:picMk id="43" creationId="{AF0579DC-70C8-07A1-6E88-204EEF1A62F0}"/>
          </ac:picMkLst>
        </pc:picChg>
      </pc:sldChg>
      <pc:sldChg chg="addSp delSp modSp add del mod ord modNotesTx">
        <pc:chgData name="Porsha McTaggart" userId="08f199a6-9057-4218-8970-e2686a8a8fce" providerId="ADAL" clId="{4891B329-9729-6342-8AEA-A3B06566D7D4}" dt="2024-03-01T04:29:48.552" v="1675" actId="2696"/>
        <pc:sldMkLst>
          <pc:docMk/>
          <pc:sldMk cId="3583649505" sldId="465"/>
        </pc:sldMkLst>
        <pc:spChg chg="del">
          <ac:chgData name="Porsha McTaggart" userId="08f199a6-9057-4218-8970-e2686a8a8fce" providerId="ADAL" clId="{4891B329-9729-6342-8AEA-A3B06566D7D4}" dt="2024-03-01T04:22:47.132" v="1421" actId="478"/>
          <ac:spMkLst>
            <pc:docMk/>
            <pc:sldMk cId="3583649505" sldId="465"/>
            <ac:spMk id="2" creationId="{D81AAE3C-7762-FBE0-1588-CF46AC0D1C9A}"/>
          </ac:spMkLst>
        </pc:spChg>
        <pc:spChg chg="add del mod">
          <ac:chgData name="Porsha McTaggart" userId="08f199a6-9057-4218-8970-e2686a8a8fce" providerId="ADAL" clId="{4891B329-9729-6342-8AEA-A3B06566D7D4}" dt="2024-03-01T04:22:51.106" v="1422" actId="478"/>
          <ac:spMkLst>
            <pc:docMk/>
            <pc:sldMk cId="3583649505" sldId="465"/>
            <ac:spMk id="5" creationId="{3A6E7106-03B3-844D-A672-A5DBFE0C2DFC}"/>
          </ac:spMkLst>
        </pc:spChg>
        <pc:spChg chg="add mod">
          <ac:chgData name="Porsha McTaggart" userId="08f199a6-9057-4218-8970-e2686a8a8fce" providerId="ADAL" clId="{4891B329-9729-6342-8AEA-A3B06566D7D4}" dt="2024-03-01T04:24:35.523" v="1469" actId="14100"/>
          <ac:spMkLst>
            <pc:docMk/>
            <pc:sldMk cId="3583649505" sldId="465"/>
            <ac:spMk id="7" creationId="{9B64B617-7157-CDB1-DDCC-DFE56B3A3D0F}"/>
          </ac:spMkLst>
        </pc:spChg>
        <pc:spChg chg="mod">
          <ac:chgData name="Porsha McTaggart" userId="08f199a6-9057-4218-8970-e2686a8a8fce" providerId="ADAL" clId="{4891B329-9729-6342-8AEA-A3B06566D7D4}" dt="2024-03-01T04:23:19.013" v="1438" actId="20577"/>
          <ac:spMkLst>
            <pc:docMk/>
            <pc:sldMk cId="3583649505" sldId="465"/>
            <ac:spMk id="14" creationId="{201B11FD-DBBE-620F-E34A-39438C2636CF}"/>
          </ac:spMkLst>
        </pc:spChg>
        <pc:picChg chg="add mod">
          <ac:chgData name="Porsha McTaggart" userId="08f199a6-9057-4218-8970-e2686a8a8fce" providerId="ADAL" clId="{4891B329-9729-6342-8AEA-A3B06566D7D4}" dt="2024-03-01T04:23:22.371" v="1439" actId="1076"/>
          <ac:picMkLst>
            <pc:docMk/>
            <pc:sldMk cId="3583649505" sldId="465"/>
            <ac:picMk id="6" creationId="{D304A6E2-583E-0459-E26F-9672E21035B1}"/>
          </ac:picMkLst>
        </pc:picChg>
      </pc:sldChg>
      <pc:sldChg chg="addSp delSp modSp add del mod">
        <pc:chgData name="Porsha McTaggart" userId="08f199a6-9057-4218-8970-e2686a8a8fce" providerId="ADAL" clId="{4891B329-9729-6342-8AEA-A3B06566D7D4}" dt="2024-03-01T04:30:21.422" v="1681" actId="2696"/>
        <pc:sldMkLst>
          <pc:docMk/>
          <pc:sldMk cId="1159380934" sldId="466"/>
        </pc:sldMkLst>
        <pc:spChg chg="add mod">
          <ac:chgData name="Porsha McTaggart" userId="08f199a6-9057-4218-8970-e2686a8a8fce" providerId="ADAL" clId="{4891B329-9729-6342-8AEA-A3B06566D7D4}" dt="2024-03-01T04:27:57.117" v="1661" actId="14100"/>
          <ac:spMkLst>
            <pc:docMk/>
            <pc:sldMk cId="1159380934" sldId="466"/>
            <ac:spMk id="2" creationId="{D82D134E-9BA4-F266-5237-1192F3E0806E}"/>
          </ac:spMkLst>
        </pc:spChg>
        <pc:picChg chg="del">
          <ac:chgData name="Porsha McTaggart" userId="08f199a6-9057-4218-8970-e2686a8a8fce" providerId="ADAL" clId="{4891B329-9729-6342-8AEA-A3B06566D7D4}" dt="2024-03-01T04:25:51.119" v="1637" actId="478"/>
          <ac:picMkLst>
            <pc:docMk/>
            <pc:sldMk cId="1159380934" sldId="466"/>
            <ac:picMk id="6" creationId="{D304A6E2-583E-0459-E26F-9672E21035B1}"/>
          </ac:picMkLst>
        </pc:picChg>
        <pc:picChg chg="add mod">
          <ac:chgData name="Porsha McTaggart" userId="08f199a6-9057-4218-8970-e2686a8a8fce" providerId="ADAL" clId="{4891B329-9729-6342-8AEA-A3B06566D7D4}" dt="2024-03-01T04:26:54.383" v="1645" actId="1076"/>
          <ac:picMkLst>
            <pc:docMk/>
            <pc:sldMk cId="1159380934" sldId="466"/>
            <ac:picMk id="4098" creationId="{92A96A82-6115-4136-D21C-78B8C3DF8C54}"/>
          </ac:picMkLst>
        </pc:picChg>
      </pc:sldChg>
      <pc:sldChg chg="add">
        <pc:chgData name="Porsha McTaggart" userId="08f199a6-9057-4218-8970-e2686a8a8fce" providerId="ADAL" clId="{4891B329-9729-6342-8AEA-A3B06566D7D4}" dt="2024-03-01T04:28:46.717" v="1666" actId="2890"/>
        <pc:sldMkLst>
          <pc:docMk/>
          <pc:sldMk cId="1054181251" sldId="467"/>
        </pc:sldMkLst>
      </pc:sldChg>
      <pc:sldChg chg="addSp delSp modSp add del mod">
        <pc:chgData name="Porsha McTaggart" userId="08f199a6-9057-4218-8970-e2686a8a8fce" providerId="ADAL" clId="{4891B329-9729-6342-8AEA-A3B06566D7D4}" dt="2024-03-01T04:44:55.800" v="2412" actId="2696"/>
        <pc:sldMkLst>
          <pc:docMk/>
          <pc:sldMk cId="2569541917" sldId="468"/>
        </pc:sldMkLst>
        <pc:spChg chg="del">
          <ac:chgData name="Porsha McTaggart" userId="08f199a6-9057-4218-8970-e2686a8a8fce" providerId="ADAL" clId="{4891B329-9729-6342-8AEA-A3B06566D7D4}" dt="2024-03-01T04:30:06.749" v="1678" actId="478"/>
          <ac:spMkLst>
            <pc:docMk/>
            <pc:sldMk cId="2569541917" sldId="468"/>
            <ac:spMk id="3" creationId="{E59FE9F5-16F4-3679-BEF9-01EC1959C786}"/>
          </ac:spMkLst>
        </pc:spChg>
        <pc:spChg chg="add del mod">
          <ac:chgData name="Porsha McTaggart" userId="08f199a6-9057-4218-8970-e2686a8a8fce" providerId="ADAL" clId="{4891B329-9729-6342-8AEA-A3B06566D7D4}" dt="2024-03-01T04:30:18.197" v="1680" actId="478"/>
          <ac:spMkLst>
            <pc:docMk/>
            <pc:sldMk cId="2569541917" sldId="468"/>
            <ac:spMk id="7" creationId="{7550E33A-4DA2-D9FD-4A1A-4B2A85443FA2}"/>
          </ac:spMkLst>
        </pc:spChg>
        <pc:spChg chg="add mod">
          <ac:chgData name="Porsha McTaggart" userId="08f199a6-9057-4218-8970-e2686a8a8fce" providerId="ADAL" clId="{4891B329-9729-6342-8AEA-A3B06566D7D4}" dt="2024-03-01T04:30:15.903" v="1679"/>
          <ac:spMkLst>
            <pc:docMk/>
            <pc:sldMk cId="2569541917" sldId="468"/>
            <ac:spMk id="10" creationId="{05413EFA-DA2A-1BA9-2770-FC60C85342A8}"/>
          </ac:spMkLst>
        </pc:spChg>
        <pc:picChg chg="del">
          <ac:chgData name="Porsha McTaggart" userId="08f199a6-9057-4218-8970-e2686a8a8fce" providerId="ADAL" clId="{4891B329-9729-6342-8AEA-A3B06566D7D4}" dt="2024-03-01T04:30:04.946" v="1677" actId="478"/>
          <ac:picMkLst>
            <pc:docMk/>
            <pc:sldMk cId="2569541917" sldId="468"/>
            <ac:picMk id="2" creationId="{9271A639-C6F0-3D14-74C2-2AF7F662FD91}"/>
          </ac:picMkLst>
        </pc:picChg>
        <pc:picChg chg="add mod">
          <ac:chgData name="Porsha McTaggart" userId="08f199a6-9057-4218-8970-e2686a8a8fce" providerId="ADAL" clId="{4891B329-9729-6342-8AEA-A3B06566D7D4}" dt="2024-03-01T04:30:15.903" v="1679"/>
          <ac:picMkLst>
            <pc:docMk/>
            <pc:sldMk cId="2569541917" sldId="468"/>
            <ac:picMk id="8" creationId="{95B62E34-E6E6-594D-0DC4-08E21CEF99F0}"/>
          </ac:picMkLst>
        </pc:picChg>
      </pc:sldChg>
      <pc:sldChg chg="delSp modSp add mod ord modShow">
        <pc:chgData name="Porsha McTaggart" userId="08f199a6-9057-4218-8970-e2686a8a8fce" providerId="ADAL" clId="{4891B329-9729-6342-8AEA-A3B06566D7D4}" dt="2024-03-01T05:00:43.389" v="2679" actId="20578"/>
        <pc:sldMkLst>
          <pc:docMk/>
          <pc:sldMk cId="1456308622" sldId="469"/>
        </pc:sldMkLst>
        <pc:spChg chg="mod">
          <ac:chgData name="Porsha McTaggart" userId="08f199a6-9057-4218-8970-e2686a8a8fce" providerId="ADAL" clId="{4891B329-9729-6342-8AEA-A3B06566D7D4}" dt="2024-03-01T04:47:36.251" v="2642" actId="20577"/>
          <ac:spMkLst>
            <pc:docMk/>
            <pc:sldMk cId="1456308622" sldId="469"/>
            <ac:spMk id="10" creationId="{05413EFA-DA2A-1BA9-2770-FC60C85342A8}"/>
          </ac:spMkLst>
        </pc:spChg>
        <pc:spChg chg="mod">
          <ac:chgData name="Porsha McTaggart" userId="08f199a6-9057-4218-8970-e2686a8a8fce" providerId="ADAL" clId="{4891B329-9729-6342-8AEA-A3B06566D7D4}" dt="2024-03-01T04:46:02.351" v="2489" actId="20577"/>
          <ac:spMkLst>
            <pc:docMk/>
            <pc:sldMk cId="1456308622" sldId="469"/>
            <ac:spMk id="12" creationId="{64EABC63-E9E3-EE1D-6464-C6CB0CA8996F}"/>
          </ac:spMkLst>
        </pc:spChg>
        <pc:picChg chg="del">
          <ac:chgData name="Porsha McTaggart" userId="08f199a6-9057-4218-8970-e2686a8a8fce" providerId="ADAL" clId="{4891B329-9729-6342-8AEA-A3B06566D7D4}" dt="2024-03-01T04:31:02.058" v="1727" actId="478"/>
          <ac:picMkLst>
            <pc:docMk/>
            <pc:sldMk cId="1456308622" sldId="469"/>
            <ac:picMk id="8" creationId="{95B62E34-E6E6-594D-0DC4-08E21CEF99F0}"/>
          </ac:picMkLst>
        </pc:picChg>
      </pc:sldChg>
      <pc:sldChg chg="add ord">
        <pc:chgData name="Porsha McTaggart" userId="08f199a6-9057-4218-8970-e2686a8a8fce" providerId="ADAL" clId="{4891B329-9729-6342-8AEA-A3B06566D7D4}" dt="2024-03-01T04:35:55.530" v="2076" actId="20578"/>
        <pc:sldMkLst>
          <pc:docMk/>
          <pc:sldMk cId="1236680604" sldId="470"/>
        </pc:sldMkLst>
      </pc:sldChg>
      <pc:sldChg chg="addSp delSp modSp add mod modAnim">
        <pc:chgData name="Porsha McTaggart" userId="08f199a6-9057-4218-8970-e2686a8a8fce" providerId="ADAL" clId="{4891B329-9729-6342-8AEA-A3B06566D7D4}" dt="2024-03-01T04:59:55.385" v="2646"/>
        <pc:sldMkLst>
          <pc:docMk/>
          <pc:sldMk cId="3727268808" sldId="471"/>
        </pc:sldMkLst>
        <pc:spChg chg="del">
          <ac:chgData name="Porsha McTaggart" userId="08f199a6-9057-4218-8970-e2686a8a8fce" providerId="ADAL" clId="{4891B329-9729-6342-8AEA-A3B06566D7D4}" dt="2024-03-01T04:38:37.121" v="2184" actId="478"/>
          <ac:spMkLst>
            <pc:docMk/>
            <pc:sldMk cId="3727268808" sldId="471"/>
            <ac:spMk id="3" creationId="{E59FE9F5-16F4-3679-BEF9-01EC1959C786}"/>
          </ac:spMkLst>
        </pc:spChg>
        <pc:spChg chg="mod">
          <ac:chgData name="Porsha McTaggart" userId="08f199a6-9057-4218-8970-e2686a8a8fce" providerId="ADAL" clId="{4891B329-9729-6342-8AEA-A3B06566D7D4}" dt="2024-03-01T04:43:39.369" v="2400" actId="1038"/>
          <ac:spMkLst>
            <pc:docMk/>
            <pc:sldMk cId="3727268808" sldId="471"/>
            <ac:spMk id="4" creationId="{415FA9AA-D95E-2546-A640-8D104BEC13C4}"/>
          </ac:spMkLst>
        </pc:spChg>
        <pc:spChg chg="add del mod">
          <ac:chgData name="Porsha McTaggart" userId="08f199a6-9057-4218-8970-e2686a8a8fce" providerId="ADAL" clId="{4891B329-9729-6342-8AEA-A3B06566D7D4}" dt="2024-03-01T04:38:53.427" v="2186" actId="478"/>
          <ac:spMkLst>
            <pc:docMk/>
            <pc:sldMk cId="3727268808" sldId="471"/>
            <ac:spMk id="7" creationId="{D3E28E53-4F07-54D6-AC3A-87EA682FBD61}"/>
          </ac:spMkLst>
        </pc:spChg>
        <pc:spChg chg="add mod">
          <ac:chgData name="Porsha McTaggart" userId="08f199a6-9057-4218-8970-e2686a8a8fce" providerId="ADAL" clId="{4891B329-9729-6342-8AEA-A3B06566D7D4}" dt="2024-03-01T04:43:23.234" v="2391" actId="14100"/>
          <ac:spMkLst>
            <pc:docMk/>
            <pc:sldMk cId="3727268808" sldId="471"/>
            <ac:spMk id="8" creationId="{02A04989-8F88-41EE-2126-8EB013CEF606}"/>
          </ac:spMkLst>
        </pc:spChg>
        <pc:spChg chg="mod">
          <ac:chgData name="Porsha McTaggart" userId="08f199a6-9057-4218-8970-e2686a8a8fce" providerId="ADAL" clId="{4891B329-9729-6342-8AEA-A3B06566D7D4}" dt="2024-03-01T04:43:06.609" v="2372" actId="20577"/>
          <ac:spMkLst>
            <pc:docMk/>
            <pc:sldMk cId="3727268808" sldId="471"/>
            <ac:spMk id="12" creationId="{64EABC63-E9E3-EE1D-6464-C6CB0CA8996F}"/>
          </ac:spMkLst>
        </pc:spChg>
        <pc:picChg chg="del">
          <ac:chgData name="Porsha McTaggart" userId="08f199a6-9057-4218-8970-e2686a8a8fce" providerId="ADAL" clId="{4891B329-9729-6342-8AEA-A3B06566D7D4}" dt="2024-03-01T04:38:35.356" v="2183" actId="478"/>
          <ac:picMkLst>
            <pc:docMk/>
            <pc:sldMk cId="3727268808" sldId="471"/>
            <ac:picMk id="2" creationId="{9271A639-C6F0-3D14-74C2-2AF7F662FD91}"/>
          </ac:picMkLst>
        </pc:picChg>
      </pc:sldChg>
      <pc:sldChg chg="addSp delSp modSp add mod ord">
        <pc:chgData name="Porsha McTaggart" userId="08f199a6-9057-4218-8970-e2686a8a8fce" providerId="ADAL" clId="{4891B329-9729-6342-8AEA-A3B06566D7D4}" dt="2024-03-01T05:02:52.329" v="2688" actId="20578"/>
        <pc:sldMkLst>
          <pc:docMk/>
          <pc:sldMk cId="2793516132" sldId="472"/>
        </pc:sldMkLst>
        <pc:spChg chg="add mod">
          <ac:chgData name="Porsha McTaggart" userId="08f199a6-9057-4218-8970-e2686a8a8fce" providerId="ADAL" clId="{4891B329-9729-6342-8AEA-A3B06566D7D4}" dt="2024-03-01T05:01:13.682" v="2683"/>
          <ac:spMkLst>
            <pc:docMk/>
            <pc:sldMk cId="2793516132" sldId="472"/>
            <ac:spMk id="2" creationId="{8763A607-1867-BA7E-69C3-9397566AC74E}"/>
          </ac:spMkLst>
        </pc:spChg>
        <pc:spChg chg="del">
          <ac:chgData name="Porsha McTaggart" userId="08f199a6-9057-4218-8970-e2686a8a8fce" providerId="ADAL" clId="{4891B329-9729-6342-8AEA-A3B06566D7D4}" dt="2024-03-01T05:01:12.896" v="2682" actId="478"/>
          <ac:spMkLst>
            <pc:docMk/>
            <pc:sldMk cId="2793516132" sldId="472"/>
            <ac:spMk id="10" creationId="{05413EFA-DA2A-1BA9-2770-FC60C85342A8}"/>
          </ac:spMkLst>
        </pc:spChg>
        <pc:spChg chg="mod">
          <ac:chgData name="Porsha McTaggart" userId="08f199a6-9057-4218-8970-e2686a8a8fce" providerId="ADAL" clId="{4891B329-9729-6342-8AEA-A3B06566D7D4}" dt="2024-03-01T05:00:49.262" v="2680"/>
          <ac:spMkLst>
            <pc:docMk/>
            <pc:sldMk cId="2793516132" sldId="472"/>
            <ac:spMk id="12" creationId="{64EABC63-E9E3-EE1D-6464-C6CB0CA8996F}"/>
          </ac:spMkLst>
        </pc:spChg>
        <pc:picChg chg="del">
          <ac:chgData name="Porsha McTaggart" userId="08f199a6-9057-4218-8970-e2686a8a8fce" providerId="ADAL" clId="{4891B329-9729-6342-8AEA-A3B06566D7D4}" dt="2024-03-01T05:01:10.368" v="2681" actId="478"/>
          <ac:picMkLst>
            <pc:docMk/>
            <pc:sldMk cId="2793516132" sldId="472"/>
            <ac:picMk id="8" creationId="{95B62E34-E6E6-594D-0DC4-08E21CEF99F0}"/>
          </ac:picMkLst>
        </pc:picChg>
      </pc:sldChg>
      <pc:sldChg chg="delSp new mod">
        <pc:chgData name="Porsha McTaggart" userId="08f199a6-9057-4218-8970-e2686a8a8fce" providerId="ADAL" clId="{4891B329-9729-6342-8AEA-A3B06566D7D4}" dt="2024-03-01T05:01:34.738" v="2687" actId="478"/>
        <pc:sldMkLst>
          <pc:docMk/>
          <pc:sldMk cId="3238836659" sldId="473"/>
        </pc:sldMkLst>
        <pc:spChg chg="del">
          <ac:chgData name="Porsha McTaggart" userId="08f199a6-9057-4218-8970-e2686a8a8fce" providerId="ADAL" clId="{4891B329-9729-6342-8AEA-A3B06566D7D4}" dt="2024-03-01T05:01:34.738" v="2687" actId="478"/>
          <ac:spMkLst>
            <pc:docMk/>
            <pc:sldMk cId="3238836659" sldId="473"/>
            <ac:spMk id="2" creationId="{959AAFA2-7A33-8526-FEF3-415D1BB8BA43}"/>
          </ac:spMkLst>
        </pc:spChg>
        <pc:spChg chg="del">
          <ac:chgData name="Porsha McTaggart" userId="08f199a6-9057-4218-8970-e2686a8a8fce" providerId="ADAL" clId="{4891B329-9729-6342-8AEA-A3B06566D7D4}" dt="2024-03-01T05:01:33.236" v="2686" actId="478"/>
          <ac:spMkLst>
            <pc:docMk/>
            <pc:sldMk cId="3238836659" sldId="473"/>
            <ac:spMk id="3" creationId="{4454D49A-D191-F7CD-94ED-693C6A953DA7}"/>
          </ac:spMkLst>
        </pc:spChg>
      </pc:sldChg>
    </pc:docChg>
  </pc:docChgLst>
  <pc:docChgLst>
    <pc:chgData name="Porsha McTaggart" userId="08f199a6-9057-4218-8970-e2686a8a8fce" providerId="ADAL" clId="{70C02035-C7FC-4B4D-BF65-627477B64D1E}"/>
    <pc:docChg chg="modSld">
      <pc:chgData name="Porsha McTaggart" userId="08f199a6-9057-4218-8970-e2686a8a8fce" providerId="ADAL" clId="{70C02035-C7FC-4B4D-BF65-627477B64D1E}" dt="2024-03-01T07:54:22.956" v="9" actId="1076"/>
      <pc:docMkLst>
        <pc:docMk/>
      </pc:docMkLst>
      <pc:sldChg chg="addSp modSp mod">
        <pc:chgData name="Porsha McTaggart" userId="08f199a6-9057-4218-8970-e2686a8a8fce" providerId="ADAL" clId="{70C02035-C7FC-4B4D-BF65-627477B64D1E}" dt="2024-03-01T07:54:22.956" v="9" actId="1076"/>
        <pc:sldMkLst>
          <pc:docMk/>
          <pc:sldMk cId="4278909464" sldId="445"/>
        </pc:sldMkLst>
        <pc:picChg chg="add mod">
          <ac:chgData name="Porsha McTaggart" userId="08f199a6-9057-4218-8970-e2686a8a8fce" providerId="ADAL" clId="{70C02035-C7FC-4B4D-BF65-627477B64D1E}" dt="2024-03-01T07:52:02.351" v="1" actId="1076"/>
          <ac:picMkLst>
            <pc:docMk/>
            <pc:sldMk cId="4278909464" sldId="445"/>
            <ac:picMk id="7" creationId="{2ED733CE-3607-9C96-9656-6D772CD946AF}"/>
          </ac:picMkLst>
        </pc:picChg>
        <pc:picChg chg="mod">
          <ac:chgData name="Porsha McTaggart" userId="08f199a6-9057-4218-8970-e2686a8a8fce" providerId="ADAL" clId="{70C02035-C7FC-4B4D-BF65-627477B64D1E}" dt="2024-03-01T07:54:22.956" v="9" actId="1076"/>
          <ac:picMkLst>
            <pc:docMk/>
            <pc:sldMk cId="4278909464" sldId="445"/>
            <ac:picMk id="8" creationId="{3CE39433-A65C-E6C1-FF1B-2413203BECF2}"/>
          </ac:picMkLst>
        </pc:picChg>
        <pc:picChg chg="add mod">
          <ac:chgData name="Porsha McTaggart" userId="08f199a6-9057-4218-8970-e2686a8a8fce" providerId="ADAL" clId="{70C02035-C7FC-4B4D-BF65-627477B64D1E}" dt="2024-03-01T07:53:20.954" v="4" actId="14100"/>
          <ac:picMkLst>
            <pc:docMk/>
            <pc:sldMk cId="4278909464" sldId="445"/>
            <ac:picMk id="18" creationId="{B7EDDC2B-9FED-5AD4-E048-F3E5092F7BFB}"/>
          </ac:picMkLst>
        </pc:picChg>
        <pc:picChg chg="add mod">
          <ac:chgData name="Porsha McTaggart" userId="08f199a6-9057-4218-8970-e2686a8a8fce" providerId="ADAL" clId="{70C02035-C7FC-4B4D-BF65-627477B64D1E}" dt="2024-03-01T07:54:21.084" v="8" actId="1076"/>
          <ac:picMkLst>
            <pc:docMk/>
            <pc:sldMk cId="4278909464" sldId="445"/>
            <ac:picMk id="24" creationId="{A2229A08-6A0F-D2EB-B472-A449E1DA069C}"/>
          </ac:picMkLst>
        </pc:picChg>
      </pc:sldChg>
    </pc:docChg>
  </pc:docChgLst>
  <pc:docChgLst>
    <pc:chgData name="Porsha McTaggart" userId="S::pmctaggart@ccs.northants.sch.uk::08f199a6-9057-4218-8970-e2686a8a8fce" providerId="AD" clId="Web-{1A09C870-AF44-3DA7-0F1F-13DFC87C3DE2}"/>
    <pc:docChg chg="delSld modSld modSection">
      <pc:chgData name="Porsha McTaggart" userId="S::pmctaggart@ccs.northants.sch.uk::08f199a6-9057-4218-8970-e2686a8a8fce" providerId="AD" clId="Web-{1A09C870-AF44-3DA7-0F1F-13DFC87C3DE2}" dt="2023-07-07T12:50:43.268" v="6"/>
      <pc:docMkLst>
        <pc:docMk/>
      </pc:docMkLst>
      <pc:sldChg chg="addSp modSp">
        <pc:chgData name="Porsha McTaggart" userId="S::pmctaggart@ccs.northants.sch.uk::08f199a6-9057-4218-8970-e2686a8a8fce" providerId="AD" clId="Web-{1A09C870-AF44-3DA7-0F1F-13DFC87C3DE2}" dt="2023-07-07T12:50:27.173" v="5" actId="1076"/>
        <pc:sldMkLst>
          <pc:docMk/>
          <pc:sldMk cId="4278909464" sldId="445"/>
        </pc:sldMkLst>
        <pc:picChg chg="add mod">
          <ac:chgData name="Porsha McTaggart" userId="S::pmctaggart@ccs.northants.sch.uk::08f199a6-9057-4218-8970-e2686a8a8fce" providerId="AD" clId="Web-{1A09C870-AF44-3DA7-0F1F-13DFC87C3DE2}" dt="2023-07-07T12:50:27.173" v="5" actId="1076"/>
          <ac:picMkLst>
            <pc:docMk/>
            <pc:sldMk cId="4278909464" sldId="445"/>
            <ac:picMk id="2" creationId="{897B064F-C436-36C5-A8D6-26FEBAA6C7B2}"/>
          </ac:picMkLst>
        </pc:picChg>
        <pc:picChg chg="mod">
          <ac:chgData name="Porsha McTaggart" userId="S::pmctaggart@ccs.northants.sch.uk::08f199a6-9057-4218-8970-e2686a8a8fce" providerId="AD" clId="Web-{1A09C870-AF44-3DA7-0F1F-13DFC87C3DE2}" dt="2023-07-07T12:50:25.236" v="4" actId="1076"/>
          <ac:picMkLst>
            <pc:docMk/>
            <pc:sldMk cId="4278909464" sldId="445"/>
            <ac:picMk id="16" creationId="{32334A5E-3499-F75F-4B86-CBDD57061699}"/>
          </ac:picMkLst>
        </pc:picChg>
        <pc:picChg chg="mod">
          <ac:chgData name="Porsha McTaggart" userId="S::pmctaggart@ccs.northants.sch.uk::08f199a6-9057-4218-8970-e2686a8a8fce" providerId="AD" clId="Web-{1A09C870-AF44-3DA7-0F1F-13DFC87C3DE2}" dt="2023-07-07T12:50:23.736" v="3" actId="1076"/>
          <ac:picMkLst>
            <pc:docMk/>
            <pc:sldMk cId="4278909464" sldId="445"/>
            <ac:picMk id="1026" creationId="{93A0E5AB-2A8B-3576-383E-500A0856BF89}"/>
          </ac:picMkLst>
        </pc:picChg>
      </pc:sldChg>
      <pc:sldChg chg="del">
        <pc:chgData name="Porsha McTaggart" userId="S::pmctaggart@ccs.northants.sch.uk::08f199a6-9057-4218-8970-e2686a8a8fce" providerId="AD" clId="Web-{1A09C870-AF44-3DA7-0F1F-13DFC87C3DE2}" dt="2023-07-07T12:50:43.268" v="6"/>
        <pc:sldMkLst>
          <pc:docMk/>
          <pc:sldMk cId="4035302997" sldId="457"/>
        </pc:sldMkLst>
      </pc:sldChg>
    </pc:docChg>
  </pc:docChgLst>
  <pc:docChgLst>
    <pc:chgData name="Porsha McTaggart" userId="08f199a6-9057-4218-8970-e2686a8a8fce" providerId="ADAL" clId="{D33DC571-AF1B-4073-9149-00CC5E38D2CA}"/>
    <pc:docChg chg="undo custSel modSld">
      <pc:chgData name="Porsha McTaggart" userId="08f199a6-9057-4218-8970-e2686a8a8fce" providerId="ADAL" clId="{D33DC571-AF1B-4073-9149-00CC5E38D2CA}" dt="2024-03-01T07:40:41.183" v="84" actId="1076"/>
      <pc:docMkLst>
        <pc:docMk/>
      </pc:docMkLst>
      <pc:sldChg chg="modSp mod">
        <pc:chgData name="Porsha McTaggart" userId="08f199a6-9057-4218-8970-e2686a8a8fce" providerId="ADAL" clId="{D33DC571-AF1B-4073-9149-00CC5E38D2CA}" dt="2024-03-01T06:33:54.426" v="7" actId="14100"/>
        <pc:sldMkLst>
          <pc:docMk/>
          <pc:sldMk cId="2039662226" sldId="449"/>
        </pc:sldMkLst>
        <pc:spChg chg="mod">
          <ac:chgData name="Porsha McTaggart" userId="08f199a6-9057-4218-8970-e2686a8a8fce" providerId="ADAL" clId="{D33DC571-AF1B-4073-9149-00CC5E38D2CA}" dt="2024-03-01T06:33:54.426" v="7" actId="14100"/>
          <ac:spMkLst>
            <pc:docMk/>
            <pc:sldMk cId="2039662226" sldId="449"/>
            <ac:spMk id="4" creationId="{415FA9AA-D95E-2546-A640-8D104BEC13C4}"/>
          </ac:spMkLst>
        </pc:spChg>
      </pc:sldChg>
      <pc:sldChg chg="modSp mod">
        <pc:chgData name="Porsha McTaggart" userId="08f199a6-9057-4218-8970-e2686a8a8fce" providerId="ADAL" clId="{D33DC571-AF1B-4073-9149-00CC5E38D2CA}" dt="2024-03-01T06:34:14.969" v="11" actId="14100"/>
        <pc:sldMkLst>
          <pc:docMk/>
          <pc:sldMk cId="2815969397" sldId="454"/>
        </pc:sldMkLst>
        <pc:spChg chg="mod">
          <ac:chgData name="Porsha McTaggart" userId="08f199a6-9057-4218-8970-e2686a8a8fce" providerId="ADAL" clId="{D33DC571-AF1B-4073-9149-00CC5E38D2CA}" dt="2024-03-01T06:34:14.969" v="11" actId="14100"/>
          <ac:spMkLst>
            <pc:docMk/>
            <pc:sldMk cId="2815969397" sldId="454"/>
            <ac:spMk id="4" creationId="{415FA9AA-D95E-2546-A640-8D104BEC13C4}"/>
          </ac:spMkLst>
        </pc:spChg>
      </pc:sldChg>
      <pc:sldChg chg="modSp mod">
        <pc:chgData name="Porsha McTaggart" userId="08f199a6-9057-4218-8970-e2686a8a8fce" providerId="ADAL" clId="{D33DC571-AF1B-4073-9149-00CC5E38D2CA}" dt="2024-03-01T06:33:16.561" v="4" actId="14100"/>
        <pc:sldMkLst>
          <pc:docMk/>
          <pc:sldMk cId="1887660875" sldId="464"/>
        </pc:sldMkLst>
        <pc:spChg chg="mod">
          <ac:chgData name="Porsha McTaggart" userId="08f199a6-9057-4218-8970-e2686a8a8fce" providerId="ADAL" clId="{D33DC571-AF1B-4073-9149-00CC5E38D2CA}" dt="2024-03-01T06:33:16.561" v="4" actId="14100"/>
          <ac:spMkLst>
            <pc:docMk/>
            <pc:sldMk cId="1887660875" sldId="464"/>
            <ac:spMk id="4" creationId="{415FA9AA-D95E-2546-A640-8D104BEC13C4}"/>
          </ac:spMkLst>
        </pc:spChg>
      </pc:sldChg>
      <pc:sldChg chg="modSp mod">
        <pc:chgData name="Porsha McTaggart" userId="08f199a6-9057-4218-8970-e2686a8a8fce" providerId="ADAL" clId="{D33DC571-AF1B-4073-9149-00CC5E38D2CA}" dt="2024-03-01T06:34:09.945" v="10" actId="14100"/>
        <pc:sldMkLst>
          <pc:docMk/>
          <pc:sldMk cId="1054181251" sldId="467"/>
        </pc:sldMkLst>
        <pc:spChg chg="mod">
          <ac:chgData name="Porsha McTaggart" userId="08f199a6-9057-4218-8970-e2686a8a8fce" providerId="ADAL" clId="{D33DC571-AF1B-4073-9149-00CC5E38D2CA}" dt="2024-03-01T06:34:09.945" v="10" actId="14100"/>
          <ac:spMkLst>
            <pc:docMk/>
            <pc:sldMk cId="1054181251" sldId="467"/>
            <ac:spMk id="4" creationId="{415FA9AA-D95E-2546-A640-8D104BEC13C4}"/>
          </ac:spMkLst>
        </pc:spChg>
      </pc:sldChg>
      <pc:sldChg chg="modSp mod">
        <pc:chgData name="Porsha McTaggart" userId="08f199a6-9057-4218-8970-e2686a8a8fce" providerId="ADAL" clId="{D33DC571-AF1B-4073-9149-00CC5E38D2CA}" dt="2024-03-01T06:34:02.721" v="9" actId="14100"/>
        <pc:sldMkLst>
          <pc:docMk/>
          <pc:sldMk cId="1236680604" sldId="470"/>
        </pc:sldMkLst>
        <pc:spChg chg="mod">
          <ac:chgData name="Porsha McTaggart" userId="08f199a6-9057-4218-8970-e2686a8a8fce" providerId="ADAL" clId="{D33DC571-AF1B-4073-9149-00CC5E38D2CA}" dt="2024-03-01T06:34:02.721" v="9" actId="14100"/>
          <ac:spMkLst>
            <pc:docMk/>
            <pc:sldMk cId="1236680604" sldId="470"/>
            <ac:spMk id="4" creationId="{415FA9AA-D95E-2546-A640-8D104BEC13C4}"/>
          </ac:spMkLst>
        </pc:spChg>
      </pc:sldChg>
      <pc:sldChg chg="modSp mod">
        <pc:chgData name="Porsha McTaggart" userId="08f199a6-9057-4218-8970-e2686a8a8fce" providerId="ADAL" clId="{D33DC571-AF1B-4073-9149-00CC5E38D2CA}" dt="2024-03-01T06:33:38.162" v="6" actId="14100"/>
        <pc:sldMkLst>
          <pc:docMk/>
          <pc:sldMk cId="3727268808" sldId="471"/>
        </pc:sldMkLst>
        <pc:spChg chg="mod">
          <ac:chgData name="Porsha McTaggart" userId="08f199a6-9057-4218-8970-e2686a8a8fce" providerId="ADAL" clId="{D33DC571-AF1B-4073-9149-00CC5E38D2CA}" dt="2024-03-01T06:33:38.162" v="6" actId="14100"/>
          <ac:spMkLst>
            <pc:docMk/>
            <pc:sldMk cId="3727268808" sldId="471"/>
            <ac:spMk id="4" creationId="{415FA9AA-D95E-2546-A640-8D104BEC13C4}"/>
          </ac:spMkLst>
        </pc:spChg>
      </pc:sldChg>
      <pc:sldChg chg="addSp modSp mod">
        <pc:chgData name="Porsha McTaggart" userId="08f199a6-9057-4218-8970-e2686a8a8fce" providerId="ADAL" clId="{D33DC571-AF1B-4073-9149-00CC5E38D2CA}" dt="2024-03-01T07:40:41.183" v="84" actId="1076"/>
        <pc:sldMkLst>
          <pc:docMk/>
          <pc:sldMk cId="3238836659" sldId="473"/>
        </pc:sldMkLst>
        <pc:spChg chg="add mod">
          <ac:chgData name="Porsha McTaggart" userId="08f199a6-9057-4218-8970-e2686a8a8fce" providerId="ADAL" clId="{D33DC571-AF1B-4073-9149-00CC5E38D2CA}" dt="2024-03-01T07:40:32.841" v="82" actId="14100"/>
          <ac:spMkLst>
            <pc:docMk/>
            <pc:sldMk cId="3238836659" sldId="473"/>
            <ac:spMk id="3" creationId="{AE36C8AD-E7FB-F02D-60E3-0EE7510C0950}"/>
          </ac:spMkLst>
        </pc:spChg>
        <pc:spChg chg="add mod">
          <ac:chgData name="Porsha McTaggart" userId="08f199a6-9057-4218-8970-e2686a8a8fce" providerId="ADAL" clId="{D33DC571-AF1B-4073-9149-00CC5E38D2CA}" dt="2024-03-01T07:40:38.456" v="83" actId="1076"/>
          <ac:spMkLst>
            <pc:docMk/>
            <pc:sldMk cId="3238836659" sldId="473"/>
            <ac:spMk id="7" creationId="{F740C842-B6C8-A76D-CFB8-43A6B89CCF93}"/>
          </ac:spMkLst>
        </pc:spChg>
        <pc:spChg chg="add mod">
          <ac:chgData name="Porsha McTaggart" userId="08f199a6-9057-4218-8970-e2686a8a8fce" providerId="ADAL" clId="{D33DC571-AF1B-4073-9149-00CC5E38D2CA}" dt="2024-03-01T07:40:41.183" v="84" actId="1076"/>
          <ac:spMkLst>
            <pc:docMk/>
            <pc:sldMk cId="3238836659" sldId="473"/>
            <ac:spMk id="11" creationId="{9A806349-2848-190D-1A7C-8F88E49CA7D9}"/>
          </ac:spMkLst>
        </pc:spChg>
        <pc:picChg chg="add mod">
          <ac:chgData name="Porsha McTaggart" userId="08f199a6-9057-4218-8970-e2686a8a8fce" providerId="ADAL" clId="{D33DC571-AF1B-4073-9149-00CC5E38D2CA}" dt="2024-03-01T07:40:24.336" v="80" actId="1076"/>
          <ac:picMkLst>
            <pc:docMk/>
            <pc:sldMk cId="3238836659" sldId="473"/>
            <ac:picMk id="5" creationId="{59D67344-938C-A489-01EE-577BFE06DE9E}"/>
          </ac:picMkLst>
        </pc:picChg>
        <pc:picChg chg="add mod">
          <ac:chgData name="Porsha McTaggart" userId="08f199a6-9057-4218-8970-e2686a8a8fce" providerId="ADAL" clId="{D33DC571-AF1B-4073-9149-00CC5E38D2CA}" dt="2024-03-01T07:39:21.102" v="68" actId="1076"/>
          <ac:picMkLst>
            <pc:docMk/>
            <pc:sldMk cId="3238836659" sldId="473"/>
            <ac:picMk id="9" creationId="{BD2B5397-C9A7-FE69-3F98-1FC60A9F382F}"/>
          </ac:picMkLst>
        </pc:picChg>
        <pc:picChg chg="add mod">
          <ac:chgData name="Porsha McTaggart" userId="08f199a6-9057-4218-8970-e2686a8a8fce" providerId="ADAL" clId="{D33DC571-AF1B-4073-9149-00CC5E38D2CA}" dt="2024-03-01T07:40:28.776" v="81" actId="1076"/>
          <ac:picMkLst>
            <pc:docMk/>
            <pc:sldMk cId="3238836659" sldId="473"/>
            <ac:picMk id="13" creationId="{881C4DD4-DFFF-8D42-17A8-AEBF9054A0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FC20489-0981-4C62-847A-3CC48C35AF4F}" type="datetimeFigureOut">
              <a:rPr lang="en-GB" smtClean="0"/>
              <a:t>01/03/2024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8CA91B7-0DEB-4E43-A418-379CF814B8C7}" type="slidenum">
              <a:rPr lang="en-GB" smtClean="0"/>
              <a:t>‹#›</a:t>
            </a:fld>
            <a:endParaRPr lang="en-GB"/>
          </a:p>
        </p:txBody>
      </p:sp>
    </p:spTree>
    <p:extLst>
      <p:ext uri="{BB962C8B-B14F-4D97-AF65-F5344CB8AC3E}">
        <p14:creationId xmlns:p14="http://schemas.microsoft.com/office/powerpoint/2010/main" val="3352950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1</a:t>
            </a:fld>
            <a:endParaRPr lang="en-GB"/>
          </a:p>
        </p:txBody>
      </p:sp>
    </p:spTree>
    <p:extLst>
      <p:ext uri="{BB962C8B-B14F-4D97-AF65-F5344CB8AC3E}">
        <p14:creationId xmlns:p14="http://schemas.microsoft.com/office/powerpoint/2010/main" val="3019821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10</a:t>
            </a:fld>
            <a:endParaRPr lang="en-GB"/>
          </a:p>
        </p:txBody>
      </p:sp>
    </p:spTree>
    <p:extLst>
      <p:ext uri="{BB962C8B-B14F-4D97-AF65-F5344CB8AC3E}">
        <p14:creationId xmlns:p14="http://schemas.microsoft.com/office/powerpoint/2010/main" val="3070163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11</a:t>
            </a:fld>
            <a:endParaRPr lang="en-GB"/>
          </a:p>
        </p:txBody>
      </p:sp>
    </p:spTree>
    <p:extLst>
      <p:ext uri="{BB962C8B-B14F-4D97-AF65-F5344CB8AC3E}">
        <p14:creationId xmlns:p14="http://schemas.microsoft.com/office/powerpoint/2010/main" val="3592515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13</a:t>
            </a:fld>
            <a:endParaRPr lang="en-GB"/>
          </a:p>
        </p:txBody>
      </p:sp>
    </p:spTree>
    <p:extLst>
      <p:ext uri="{BB962C8B-B14F-4D97-AF65-F5344CB8AC3E}">
        <p14:creationId xmlns:p14="http://schemas.microsoft.com/office/powerpoint/2010/main" val="117023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15</a:t>
            </a:fld>
            <a:endParaRPr lang="en-GB"/>
          </a:p>
        </p:txBody>
      </p:sp>
    </p:spTree>
    <p:extLst>
      <p:ext uri="{BB962C8B-B14F-4D97-AF65-F5344CB8AC3E}">
        <p14:creationId xmlns:p14="http://schemas.microsoft.com/office/powerpoint/2010/main" val="1897834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16</a:t>
            </a:fld>
            <a:endParaRPr lang="en-GB"/>
          </a:p>
        </p:txBody>
      </p:sp>
    </p:spTree>
    <p:extLst>
      <p:ext uri="{BB962C8B-B14F-4D97-AF65-F5344CB8AC3E}">
        <p14:creationId xmlns:p14="http://schemas.microsoft.com/office/powerpoint/2010/main" val="2037582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17</a:t>
            </a:fld>
            <a:endParaRPr lang="en-GB"/>
          </a:p>
        </p:txBody>
      </p:sp>
    </p:spTree>
    <p:extLst>
      <p:ext uri="{BB962C8B-B14F-4D97-AF65-F5344CB8AC3E}">
        <p14:creationId xmlns:p14="http://schemas.microsoft.com/office/powerpoint/2010/main" val="393039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18</a:t>
            </a:fld>
            <a:endParaRPr lang="en-GB"/>
          </a:p>
        </p:txBody>
      </p:sp>
    </p:spTree>
    <p:extLst>
      <p:ext uri="{BB962C8B-B14F-4D97-AF65-F5344CB8AC3E}">
        <p14:creationId xmlns:p14="http://schemas.microsoft.com/office/powerpoint/2010/main" val="1510934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19</a:t>
            </a:fld>
            <a:endParaRPr lang="en-GB"/>
          </a:p>
        </p:txBody>
      </p:sp>
    </p:spTree>
    <p:extLst>
      <p:ext uri="{BB962C8B-B14F-4D97-AF65-F5344CB8AC3E}">
        <p14:creationId xmlns:p14="http://schemas.microsoft.com/office/powerpoint/2010/main" val="1140657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20</a:t>
            </a:fld>
            <a:endParaRPr lang="en-GB"/>
          </a:p>
        </p:txBody>
      </p:sp>
    </p:spTree>
    <p:extLst>
      <p:ext uri="{BB962C8B-B14F-4D97-AF65-F5344CB8AC3E}">
        <p14:creationId xmlns:p14="http://schemas.microsoft.com/office/powerpoint/2010/main" val="173973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21</a:t>
            </a:fld>
            <a:endParaRPr lang="en-GB"/>
          </a:p>
        </p:txBody>
      </p:sp>
    </p:spTree>
    <p:extLst>
      <p:ext uri="{BB962C8B-B14F-4D97-AF65-F5344CB8AC3E}">
        <p14:creationId xmlns:p14="http://schemas.microsoft.com/office/powerpoint/2010/main" val="3675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2</a:t>
            </a:fld>
            <a:endParaRPr lang="en-GB"/>
          </a:p>
        </p:txBody>
      </p:sp>
    </p:spTree>
    <p:extLst>
      <p:ext uri="{BB962C8B-B14F-4D97-AF65-F5344CB8AC3E}">
        <p14:creationId xmlns:p14="http://schemas.microsoft.com/office/powerpoint/2010/main" val="112099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3</a:t>
            </a:fld>
            <a:endParaRPr lang="en-GB"/>
          </a:p>
        </p:txBody>
      </p:sp>
    </p:spTree>
    <p:extLst>
      <p:ext uri="{BB962C8B-B14F-4D97-AF65-F5344CB8AC3E}">
        <p14:creationId xmlns:p14="http://schemas.microsoft.com/office/powerpoint/2010/main" val="147601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4</a:t>
            </a:fld>
            <a:endParaRPr lang="en-GB"/>
          </a:p>
        </p:txBody>
      </p:sp>
    </p:spTree>
    <p:extLst>
      <p:ext uri="{BB962C8B-B14F-4D97-AF65-F5344CB8AC3E}">
        <p14:creationId xmlns:p14="http://schemas.microsoft.com/office/powerpoint/2010/main" val="76650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spc="-5" dirty="0"/>
              <a:t>We have to Nurture them to get there</a:t>
            </a:r>
            <a:endParaRPr lang="en-GB" dirty="0"/>
          </a:p>
        </p:txBody>
      </p:sp>
      <p:sp>
        <p:nvSpPr>
          <p:cNvPr id="4" name="Slide Number Placeholder 3"/>
          <p:cNvSpPr>
            <a:spLocks noGrp="1"/>
          </p:cNvSpPr>
          <p:nvPr>
            <p:ph type="sldNum" sz="quarter" idx="5"/>
          </p:nvPr>
        </p:nvSpPr>
        <p:spPr/>
        <p:txBody>
          <a:bodyPr/>
          <a:lstStyle/>
          <a:p>
            <a:fld id="{78CA91B7-0DEB-4E43-A418-379CF814B8C7}" type="slidenum">
              <a:rPr lang="en-GB" smtClean="0"/>
              <a:t>5</a:t>
            </a:fld>
            <a:endParaRPr lang="en-GB"/>
          </a:p>
        </p:txBody>
      </p:sp>
    </p:spTree>
    <p:extLst>
      <p:ext uri="{BB962C8B-B14F-4D97-AF65-F5344CB8AC3E}">
        <p14:creationId xmlns:p14="http://schemas.microsoft.com/office/powerpoint/2010/main" val="53917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6</a:t>
            </a:fld>
            <a:endParaRPr lang="en-GB"/>
          </a:p>
        </p:txBody>
      </p:sp>
    </p:spTree>
    <p:extLst>
      <p:ext uri="{BB962C8B-B14F-4D97-AF65-F5344CB8AC3E}">
        <p14:creationId xmlns:p14="http://schemas.microsoft.com/office/powerpoint/2010/main" val="410248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CA91B7-0DEB-4E43-A418-379CF814B8C7}" type="slidenum">
              <a:rPr lang="en-GB" smtClean="0"/>
              <a:t>7</a:t>
            </a:fld>
            <a:endParaRPr lang="en-GB"/>
          </a:p>
        </p:txBody>
      </p:sp>
    </p:spTree>
    <p:extLst>
      <p:ext uri="{BB962C8B-B14F-4D97-AF65-F5344CB8AC3E}">
        <p14:creationId xmlns:p14="http://schemas.microsoft.com/office/powerpoint/2010/main" val="386933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D5156"/>
                </a:solidFill>
                <a:effectLst/>
                <a:latin typeface="arial" panose="020B0604020202020204" pitchFamily="34" charset="0"/>
              </a:rPr>
              <a:t>Most Advanced Cognitive Process? · </a:t>
            </a:r>
            <a:r>
              <a:rPr lang="en-GB" b="1" i="0" dirty="0">
                <a:solidFill>
                  <a:srgbClr val="5F6368"/>
                </a:solidFill>
                <a:effectLst/>
                <a:latin typeface="arial" panose="020B0604020202020204" pitchFamily="34" charset="0"/>
              </a:rPr>
              <a:t>Reasoning</a:t>
            </a:r>
            <a:r>
              <a:rPr lang="en-GB" b="0" i="0" dirty="0">
                <a:solidFill>
                  <a:srgbClr val="4D5156"/>
                </a:solidFill>
                <a:effectLst/>
                <a:latin typeface="arial" panose="020B0604020202020204" pitchFamily="34" charset="0"/>
              </a:rPr>
              <a:t> · Decision making · Problem solving · Creativity · Metacognition · Attention · Perception · Language processing.</a:t>
            </a:r>
            <a:endParaRPr lang="en-GB" dirty="0"/>
          </a:p>
        </p:txBody>
      </p:sp>
      <p:sp>
        <p:nvSpPr>
          <p:cNvPr id="4" name="Slide Number Placeholder 3"/>
          <p:cNvSpPr>
            <a:spLocks noGrp="1"/>
          </p:cNvSpPr>
          <p:nvPr>
            <p:ph type="sldNum" sz="quarter" idx="5"/>
          </p:nvPr>
        </p:nvSpPr>
        <p:spPr/>
        <p:txBody>
          <a:bodyPr/>
          <a:lstStyle/>
          <a:p>
            <a:fld id="{78CA91B7-0DEB-4E43-A418-379CF814B8C7}" type="slidenum">
              <a:rPr lang="en-GB" smtClean="0"/>
              <a:t>8</a:t>
            </a:fld>
            <a:endParaRPr lang="en-GB"/>
          </a:p>
        </p:txBody>
      </p:sp>
    </p:spTree>
    <p:extLst>
      <p:ext uri="{BB962C8B-B14F-4D97-AF65-F5344CB8AC3E}">
        <p14:creationId xmlns:p14="http://schemas.microsoft.com/office/powerpoint/2010/main" val="291738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CA91B7-0DEB-4E43-A418-379CF814B8C7}" type="slidenum">
              <a:rPr lang="en-GB" smtClean="0"/>
              <a:t>9</a:t>
            </a:fld>
            <a:endParaRPr lang="en-GB"/>
          </a:p>
        </p:txBody>
      </p:sp>
    </p:spTree>
    <p:extLst>
      <p:ext uri="{BB962C8B-B14F-4D97-AF65-F5344CB8AC3E}">
        <p14:creationId xmlns:p14="http://schemas.microsoft.com/office/powerpoint/2010/main" val="237762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F44E18-19A3-4CE3-BE3C-AC98FC7106FE}"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151335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F44E18-19A3-4CE3-BE3C-AC98FC7106FE}"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101266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F44E18-19A3-4CE3-BE3C-AC98FC7106FE}"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130671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C024-69B6-4E66-8936-02DD54F315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226B3F-99FD-43A9-A75B-DB923E926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C694D4-12E0-4478-AD8D-ADE48B02CB71}"/>
              </a:ext>
            </a:extLst>
          </p:cNvPr>
          <p:cNvSpPr>
            <a:spLocks noGrp="1"/>
          </p:cNvSpPr>
          <p:nvPr>
            <p:ph type="dt" sz="half" idx="10"/>
          </p:nvPr>
        </p:nvSpPr>
        <p:spPr/>
        <p:txBody>
          <a:bodyPr/>
          <a:lstStyle/>
          <a:p>
            <a:fld id="{7054DDD5-68A4-48E6-AEFC-8EAC99D0F067}" type="datetimeFigureOut">
              <a:rPr lang="en-GB" smtClean="0"/>
              <a:t>01/03/2024</a:t>
            </a:fld>
            <a:endParaRPr lang="en-GB"/>
          </a:p>
        </p:txBody>
      </p:sp>
      <p:sp>
        <p:nvSpPr>
          <p:cNvPr id="5" name="Footer Placeholder 4">
            <a:extLst>
              <a:ext uri="{FF2B5EF4-FFF2-40B4-BE49-F238E27FC236}">
                <a16:creationId xmlns:a16="http://schemas.microsoft.com/office/drawing/2014/main" id="{5B3D798C-5B79-43F7-9C6B-BF5CC5F3B7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211D77-5FB7-47EE-995D-ACD0953654E2}"/>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122267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2354-D921-4B20-B6C9-59FFF5C4A5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2C9A8E-0709-465D-B7C6-00BA2A7668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07B6B3-F036-4818-A59F-2D860636E7D4}"/>
              </a:ext>
            </a:extLst>
          </p:cNvPr>
          <p:cNvSpPr>
            <a:spLocks noGrp="1"/>
          </p:cNvSpPr>
          <p:nvPr>
            <p:ph type="dt" sz="half" idx="10"/>
          </p:nvPr>
        </p:nvSpPr>
        <p:spPr/>
        <p:txBody>
          <a:bodyPr/>
          <a:lstStyle/>
          <a:p>
            <a:fld id="{7054DDD5-68A4-48E6-AEFC-8EAC99D0F067}" type="datetimeFigureOut">
              <a:rPr lang="en-GB" smtClean="0"/>
              <a:t>01/03/2024</a:t>
            </a:fld>
            <a:endParaRPr lang="en-GB"/>
          </a:p>
        </p:txBody>
      </p:sp>
      <p:sp>
        <p:nvSpPr>
          <p:cNvPr id="5" name="Footer Placeholder 4">
            <a:extLst>
              <a:ext uri="{FF2B5EF4-FFF2-40B4-BE49-F238E27FC236}">
                <a16:creationId xmlns:a16="http://schemas.microsoft.com/office/drawing/2014/main" id="{3E969E87-D3C3-4EA5-B89B-4B2B44E11D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FAA7E3-8C40-4B96-B1A7-5459C06A688F}"/>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142971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D7C3-9F03-4D45-96CF-31A82DFF9B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E939B9-660E-444F-939B-84DE9A9BB9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DB398-2118-4CA0-9A85-FD0B1E1FFCFE}"/>
              </a:ext>
            </a:extLst>
          </p:cNvPr>
          <p:cNvSpPr>
            <a:spLocks noGrp="1"/>
          </p:cNvSpPr>
          <p:nvPr>
            <p:ph type="dt" sz="half" idx="10"/>
          </p:nvPr>
        </p:nvSpPr>
        <p:spPr/>
        <p:txBody>
          <a:bodyPr/>
          <a:lstStyle/>
          <a:p>
            <a:fld id="{7054DDD5-68A4-48E6-AEFC-8EAC99D0F067}" type="datetimeFigureOut">
              <a:rPr lang="en-GB" smtClean="0"/>
              <a:t>01/03/2024</a:t>
            </a:fld>
            <a:endParaRPr lang="en-GB"/>
          </a:p>
        </p:txBody>
      </p:sp>
      <p:sp>
        <p:nvSpPr>
          <p:cNvPr id="5" name="Footer Placeholder 4">
            <a:extLst>
              <a:ext uri="{FF2B5EF4-FFF2-40B4-BE49-F238E27FC236}">
                <a16:creationId xmlns:a16="http://schemas.microsoft.com/office/drawing/2014/main" id="{E97845A4-56FF-482E-A153-CDAC12BC0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67631-9F72-4A52-BC67-74219AF7E6F6}"/>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199081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61E0-9219-44A4-BAB7-F32EBD0F21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F4D748-72F7-4D1D-8243-9F0D1E0069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5D6757-C41D-4854-ABAA-633034CE6F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398F28-7EE7-450D-A7EF-72137A8C35E6}"/>
              </a:ext>
            </a:extLst>
          </p:cNvPr>
          <p:cNvSpPr>
            <a:spLocks noGrp="1"/>
          </p:cNvSpPr>
          <p:nvPr>
            <p:ph type="dt" sz="half" idx="10"/>
          </p:nvPr>
        </p:nvSpPr>
        <p:spPr/>
        <p:txBody>
          <a:bodyPr/>
          <a:lstStyle/>
          <a:p>
            <a:fld id="{7054DDD5-68A4-48E6-AEFC-8EAC99D0F067}" type="datetimeFigureOut">
              <a:rPr lang="en-GB" smtClean="0"/>
              <a:t>01/03/2024</a:t>
            </a:fld>
            <a:endParaRPr lang="en-GB"/>
          </a:p>
        </p:txBody>
      </p:sp>
      <p:sp>
        <p:nvSpPr>
          <p:cNvPr id="6" name="Footer Placeholder 5">
            <a:extLst>
              <a:ext uri="{FF2B5EF4-FFF2-40B4-BE49-F238E27FC236}">
                <a16:creationId xmlns:a16="http://schemas.microsoft.com/office/drawing/2014/main" id="{D420CAC9-D5E0-4689-AE2A-82D1D51D1A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D943D6-48F8-42EC-A766-8A5C1DB8FC9E}"/>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71798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3D86-6DCF-41B5-8583-060989B776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A96E7D-7A03-41AF-986D-2AF8DDF1C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E04EA2-C197-437F-9276-CB8B752E8A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62E3D6-9CD0-4CD1-91AF-3F023FE3F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D76447-29C8-4F86-B937-018D353A5E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1975E7-512E-4675-B3BE-9498C3F05BC4}"/>
              </a:ext>
            </a:extLst>
          </p:cNvPr>
          <p:cNvSpPr>
            <a:spLocks noGrp="1"/>
          </p:cNvSpPr>
          <p:nvPr>
            <p:ph type="dt" sz="half" idx="10"/>
          </p:nvPr>
        </p:nvSpPr>
        <p:spPr/>
        <p:txBody>
          <a:bodyPr/>
          <a:lstStyle/>
          <a:p>
            <a:fld id="{7054DDD5-68A4-48E6-AEFC-8EAC99D0F067}" type="datetimeFigureOut">
              <a:rPr lang="en-GB" smtClean="0"/>
              <a:t>01/03/2024</a:t>
            </a:fld>
            <a:endParaRPr lang="en-GB"/>
          </a:p>
        </p:txBody>
      </p:sp>
      <p:sp>
        <p:nvSpPr>
          <p:cNvPr id="8" name="Footer Placeholder 7">
            <a:extLst>
              <a:ext uri="{FF2B5EF4-FFF2-40B4-BE49-F238E27FC236}">
                <a16:creationId xmlns:a16="http://schemas.microsoft.com/office/drawing/2014/main" id="{1083BDC7-9C69-47C2-B0A6-5F039F3E9A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CD80F0-EF6E-47BA-9C7A-EF0EEFB7F857}"/>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569022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52D66-5D20-477E-8FAC-219F65A198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69C777-8DA5-4A96-B267-0134A5DF6C44}"/>
              </a:ext>
            </a:extLst>
          </p:cNvPr>
          <p:cNvSpPr>
            <a:spLocks noGrp="1"/>
          </p:cNvSpPr>
          <p:nvPr>
            <p:ph type="dt" sz="half" idx="10"/>
          </p:nvPr>
        </p:nvSpPr>
        <p:spPr/>
        <p:txBody>
          <a:bodyPr/>
          <a:lstStyle/>
          <a:p>
            <a:fld id="{7054DDD5-68A4-48E6-AEFC-8EAC99D0F067}" type="datetimeFigureOut">
              <a:rPr lang="en-GB" smtClean="0"/>
              <a:t>01/03/2024</a:t>
            </a:fld>
            <a:endParaRPr lang="en-GB"/>
          </a:p>
        </p:txBody>
      </p:sp>
      <p:sp>
        <p:nvSpPr>
          <p:cNvPr id="4" name="Footer Placeholder 3">
            <a:extLst>
              <a:ext uri="{FF2B5EF4-FFF2-40B4-BE49-F238E27FC236}">
                <a16:creationId xmlns:a16="http://schemas.microsoft.com/office/drawing/2014/main" id="{2938617B-43D3-4C19-99BF-1A2F4DE7E6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6B26CF-55EC-419D-8E54-F53B4E1AC443}"/>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189708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76C82-8B76-486E-9F0C-38203E732634}"/>
              </a:ext>
            </a:extLst>
          </p:cNvPr>
          <p:cNvSpPr>
            <a:spLocks noGrp="1"/>
          </p:cNvSpPr>
          <p:nvPr>
            <p:ph type="dt" sz="half" idx="10"/>
          </p:nvPr>
        </p:nvSpPr>
        <p:spPr/>
        <p:txBody>
          <a:bodyPr/>
          <a:lstStyle/>
          <a:p>
            <a:fld id="{7054DDD5-68A4-48E6-AEFC-8EAC99D0F067}" type="datetimeFigureOut">
              <a:rPr lang="en-GB" smtClean="0"/>
              <a:t>01/03/2024</a:t>
            </a:fld>
            <a:endParaRPr lang="en-GB"/>
          </a:p>
        </p:txBody>
      </p:sp>
      <p:sp>
        <p:nvSpPr>
          <p:cNvPr id="3" name="Footer Placeholder 2">
            <a:extLst>
              <a:ext uri="{FF2B5EF4-FFF2-40B4-BE49-F238E27FC236}">
                <a16:creationId xmlns:a16="http://schemas.microsoft.com/office/drawing/2014/main" id="{9C9AA313-F0BD-42FE-8FC9-2AF0D0B2E3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FDB89C-7F75-47B9-92E2-D2E149976661}"/>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2359005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426F-BD43-4F61-8F22-0FAC94392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D4745D-F460-4A58-B31A-4C447205C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16018B-DA44-42DE-B364-2213E4731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3B386-73A9-4DF9-A85C-977DDC2ABB97}"/>
              </a:ext>
            </a:extLst>
          </p:cNvPr>
          <p:cNvSpPr>
            <a:spLocks noGrp="1"/>
          </p:cNvSpPr>
          <p:nvPr>
            <p:ph type="dt" sz="half" idx="10"/>
          </p:nvPr>
        </p:nvSpPr>
        <p:spPr/>
        <p:txBody>
          <a:bodyPr/>
          <a:lstStyle/>
          <a:p>
            <a:fld id="{7054DDD5-68A4-48E6-AEFC-8EAC99D0F067}" type="datetimeFigureOut">
              <a:rPr lang="en-GB" smtClean="0"/>
              <a:t>01/03/2024</a:t>
            </a:fld>
            <a:endParaRPr lang="en-GB"/>
          </a:p>
        </p:txBody>
      </p:sp>
      <p:sp>
        <p:nvSpPr>
          <p:cNvPr id="6" name="Footer Placeholder 5">
            <a:extLst>
              <a:ext uri="{FF2B5EF4-FFF2-40B4-BE49-F238E27FC236}">
                <a16:creationId xmlns:a16="http://schemas.microsoft.com/office/drawing/2014/main" id="{2764FE83-43C0-4BCE-A4A3-3656BF5362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BA798D-C903-4CB0-B636-44F2347708EB}"/>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53478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endParaRPr lang="en-US"/>
          </a:p>
        </p:txBody>
      </p:sp>
      <p:sp>
        <p:nvSpPr>
          <p:cNvPr id="4" name="Date Placeholder 3"/>
          <p:cNvSpPr>
            <a:spLocks noGrp="1"/>
          </p:cNvSpPr>
          <p:nvPr>
            <p:ph type="dt" sz="half" idx="10"/>
          </p:nvPr>
        </p:nvSpPr>
        <p:spPr/>
        <p:txBody>
          <a:bodyPr/>
          <a:lstStyle/>
          <a:p>
            <a:fld id="{13F44E18-19A3-4CE3-BE3C-AC98FC7106FE}"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591218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ED57-E052-4CB2-9A4E-5901598B5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941CB7-DC21-4BBF-865E-8E5E1F40F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44B234-B3A3-4B1F-A419-40683B855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8AC7D-9EC1-42DB-846C-7F3283D82A5E}"/>
              </a:ext>
            </a:extLst>
          </p:cNvPr>
          <p:cNvSpPr>
            <a:spLocks noGrp="1"/>
          </p:cNvSpPr>
          <p:nvPr>
            <p:ph type="dt" sz="half" idx="10"/>
          </p:nvPr>
        </p:nvSpPr>
        <p:spPr/>
        <p:txBody>
          <a:bodyPr/>
          <a:lstStyle/>
          <a:p>
            <a:fld id="{7054DDD5-68A4-48E6-AEFC-8EAC99D0F067}" type="datetimeFigureOut">
              <a:rPr lang="en-GB" smtClean="0"/>
              <a:t>01/03/2024</a:t>
            </a:fld>
            <a:endParaRPr lang="en-GB"/>
          </a:p>
        </p:txBody>
      </p:sp>
      <p:sp>
        <p:nvSpPr>
          <p:cNvPr id="6" name="Footer Placeholder 5">
            <a:extLst>
              <a:ext uri="{FF2B5EF4-FFF2-40B4-BE49-F238E27FC236}">
                <a16:creationId xmlns:a16="http://schemas.microsoft.com/office/drawing/2014/main" id="{F2C5E45C-3814-4F66-A766-742FA5FCC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206573-4504-4F9B-A6D6-1BE950EA14CC}"/>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2357203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0C7A-B700-437A-8E73-F8623C45BE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E4A1E4-1629-459F-94D6-A8DFFF1F42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49C84-3DCE-413D-84DD-461479C09267}"/>
              </a:ext>
            </a:extLst>
          </p:cNvPr>
          <p:cNvSpPr>
            <a:spLocks noGrp="1"/>
          </p:cNvSpPr>
          <p:nvPr>
            <p:ph type="dt" sz="half" idx="10"/>
          </p:nvPr>
        </p:nvSpPr>
        <p:spPr/>
        <p:txBody>
          <a:bodyPr/>
          <a:lstStyle/>
          <a:p>
            <a:fld id="{7054DDD5-68A4-48E6-AEFC-8EAC99D0F067}" type="datetimeFigureOut">
              <a:rPr lang="en-GB" smtClean="0"/>
              <a:t>01/03/2024</a:t>
            </a:fld>
            <a:endParaRPr lang="en-GB"/>
          </a:p>
        </p:txBody>
      </p:sp>
      <p:sp>
        <p:nvSpPr>
          <p:cNvPr id="5" name="Footer Placeholder 4">
            <a:extLst>
              <a:ext uri="{FF2B5EF4-FFF2-40B4-BE49-F238E27FC236}">
                <a16:creationId xmlns:a16="http://schemas.microsoft.com/office/drawing/2014/main" id="{5400F373-5405-4D60-9FC4-EABCE4BBC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6FC478-7621-4FAE-B407-1FB2515A392F}"/>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3218109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B746F3-1AC8-415D-BE5D-173DAF1BE9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7C2E7B-6F87-4164-8DE0-2BDD13A9E3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6E5742-525D-43E9-9D17-F1A0F3A0C40F}"/>
              </a:ext>
            </a:extLst>
          </p:cNvPr>
          <p:cNvSpPr>
            <a:spLocks noGrp="1"/>
          </p:cNvSpPr>
          <p:nvPr>
            <p:ph type="dt" sz="half" idx="10"/>
          </p:nvPr>
        </p:nvSpPr>
        <p:spPr/>
        <p:txBody>
          <a:bodyPr/>
          <a:lstStyle/>
          <a:p>
            <a:fld id="{7054DDD5-68A4-48E6-AEFC-8EAC99D0F067}" type="datetimeFigureOut">
              <a:rPr lang="en-GB" smtClean="0"/>
              <a:t>01/03/2024</a:t>
            </a:fld>
            <a:endParaRPr lang="en-GB"/>
          </a:p>
        </p:txBody>
      </p:sp>
      <p:sp>
        <p:nvSpPr>
          <p:cNvPr id="5" name="Footer Placeholder 4">
            <a:extLst>
              <a:ext uri="{FF2B5EF4-FFF2-40B4-BE49-F238E27FC236}">
                <a16:creationId xmlns:a16="http://schemas.microsoft.com/office/drawing/2014/main" id="{72B8D7EE-E17D-45AD-BA64-220C090B54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833534-058D-4302-9836-C0D60DF1B4F1}"/>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310950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44E18-19A3-4CE3-BE3C-AC98FC7106FE}"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304043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F44E18-19A3-4CE3-BE3C-AC98FC7106FE}"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84269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F44E18-19A3-4CE3-BE3C-AC98FC7106FE}" type="datetimeFigureOut">
              <a:rPr lang="en-GB" smtClean="0"/>
              <a:t>01/03/2024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192486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F44E18-19A3-4CE3-BE3C-AC98FC7106FE}" type="datetimeFigureOut">
              <a:rPr lang="en-GB" smtClean="0"/>
              <a:t>01/03/2024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393621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44E18-19A3-4CE3-BE3C-AC98FC7106FE}" type="datetimeFigureOut">
              <a:rPr lang="en-GB" smtClean="0"/>
              <a:t>01/03/2024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125056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F44E18-19A3-4CE3-BE3C-AC98FC7106FE}"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5645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F44E18-19A3-4CE3-BE3C-AC98FC7106FE}"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308157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2C259-919C-4423-ADE9-D9A43B429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F57C09-FF9C-40D2-BF6F-3700CC185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B28DC7-3A36-4DFC-B4DB-3D94C683C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4DDD5-68A4-48E6-AEFC-8EAC99D0F067}" type="datetimeFigureOut">
              <a:rPr lang="en-GB" smtClean="0"/>
              <a:t>01/03/2024</a:t>
            </a:fld>
            <a:endParaRPr lang="en-GB"/>
          </a:p>
        </p:txBody>
      </p:sp>
      <p:sp>
        <p:nvSpPr>
          <p:cNvPr id="5" name="Footer Placeholder 4">
            <a:extLst>
              <a:ext uri="{FF2B5EF4-FFF2-40B4-BE49-F238E27FC236}">
                <a16:creationId xmlns:a16="http://schemas.microsoft.com/office/drawing/2014/main" id="{D6607C58-60EB-4E21-A91A-4D0DE1B29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B41469-61A0-4DE3-9997-26DC5A3CE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6FE14-E0BC-4980-AE09-B474EA569F05}" type="slidenum">
              <a:rPr lang="en-GB" smtClean="0"/>
              <a:t>‹#›</a:t>
            </a:fld>
            <a:endParaRPr lang="en-GB"/>
          </a:p>
        </p:txBody>
      </p:sp>
    </p:spTree>
    <p:extLst>
      <p:ext uri="{BB962C8B-B14F-4D97-AF65-F5344CB8AC3E}">
        <p14:creationId xmlns:p14="http://schemas.microsoft.com/office/powerpoint/2010/main" val="3579190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l" defTabSz="914400" rtl="0" eaLnBrk="1" latinLnBrk="0" hangingPunct="1">
        <a:lnSpc>
          <a:spcPct val="90000"/>
        </a:lnSpc>
        <a:spcBef>
          <a:spcPct val="0"/>
        </a:spcBef>
        <a:buNone/>
        <a:defRPr sz="4400" kern="1200">
          <a:solidFill>
            <a:srgbClr val="0029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10" Type="http://schemas.openxmlformats.org/officeDocument/2006/relationships/image" Target="../media/image33.jpg"/><Relationship Id="rId4" Type="http://schemas.openxmlformats.org/officeDocument/2006/relationships/image" Target="../media/image27.png"/><Relationship Id="rId9"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E8E98-47FB-34C8-9C89-5192333932B7}"/>
              </a:ext>
            </a:extLst>
          </p:cNvPr>
          <p:cNvSpPr/>
          <p:nvPr/>
        </p:nvSpPr>
        <p:spPr>
          <a:xfrm>
            <a:off x="0" y="4983496"/>
            <a:ext cx="12192000" cy="1874504"/>
          </a:xfrm>
          <a:prstGeom prst="rect">
            <a:avLst/>
          </a:prstGeom>
          <a:solidFill>
            <a:srgbClr val="0029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87E0612-02A5-4D4F-879B-36AB1B94826E}"/>
              </a:ext>
            </a:extLst>
          </p:cNvPr>
          <p:cNvSpPr>
            <a:spLocks noGrp="1"/>
          </p:cNvSpPr>
          <p:nvPr>
            <p:ph type="title"/>
          </p:nvPr>
        </p:nvSpPr>
        <p:spPr>
          <a:xfrm>
            <a:off x="838200" y="1528994"/>
            <a:ext cx="10515600" cy="2852737"/>
          </a:xfrm>
        </p:spPr>
        <p:txBody>
          <a:bodyPr/>
          <a:lstStyle/>
          <a:p>
            <a:pPr algn="ctr"/>
            <a:r>
              <a:rPr lang="en-GB" b="1" dirty="0">
                <a:solidFill>
                  <a:srgbClr val="404040"/>
                </a:solidFill>
                <a:cs typeface="Segoe UI"/>
              </a:rPr>
              <a:t>Business Breakfast 2</a:t>
            </a:r>
            <a:endParaRPr lang="en-US" dirty="0"/>
          </a:p>
        </p:txBody>
      </p:sp>
      <p:sp>
        <p:nvSpPr>
          <p:cNvPr id="3" name="Content Placeholder 2">
            <a:extLst>
              <a:ext uri="{FF2B5EF4-FFF2-40B4-BE49-F238E27FC236}">
                <a16:creationId xmlns:a16="http://schemas.microsoft.com/office/drawing/2014/main" id="{3A145811-57D3-4328-8AA8-9312DED7244E}"/>
              </a:ext>
            </a:extLst>
          </p:cNvPr>
          <p:cNvSpPr>
            <a:spLocks noGrp="1"/>
          </p:cNvSpPr>
          <p:nvPr>
            <p:ph type="body" idx="1"/>
          </p:nvPr>
        </p:nvSpPr>
        <p:spPr>
          <a:xfrm>
            <a:off x="0" y="4983496"/>
            <a:ext cx="12087231" cy="1805260"/>
          </a:xfrm>
        </p:spPr>
        <p:txBody>
          <a:bodyPr vert="horz" lIns="91440" tIns="45720" rIns="91440" bIns="45720" rtlCol="0" anchor="t">
            <a:normAutofit/>
          </a:bodyPr>
          <a:lstStyle/>
          <a:p>
            <a:pPr algn="ctr"/>
            <a:r>
              <a:rPr lang="en-GB" sz="4400" dirty="0">
                <a:solidFill>
                  <a:schemeClr val="bg1"/>
                </a:solidFill>
              </a:rPr>
              <a:t>Ambition, Confidence, Success</a:t>
            </a:r>
            <a:endParaRPr lang="en-US" dirty="0">
              <a:solidFill>
                <a:schemeClr val="bg1"/>
              </a:solidFill>
            </a:endParaRPr>
          </a:p>
          <a:p>
            <a:pPr algn="ctr"/>
            <a:endParaRPr lang="en-GB" sz="1600" dirty="0">
              <a:solidFill>
                <a:schemeClr val="bg1"/>
              </a:solidFill>
            </a:endParaRPr>
          </a:p>
          <a:p>
            <a:pPr algn="ctr"/>
            <a:r>
              <a:rPr lang="en-GB" sz="3200" dirty="0">
                <a:solidFill>
                  <a:srgbClr val="FFFFFF"/>
                </a:solidFill>
                <a:latin typeface="Segoe UI"/>
                <a:ea typeface="+mn-lt"/>
                <a:cs typeface="+mn-lt"/>
              </a:rPr>
              <a:t>Friday 1</a:t>
            </a:r>
            <a:r>
              <a:rPr lang="en-GB" sz="3200" baseline="30000" dirty="0">
                <a:solidFill>
                  <a:srgbClr val="FFFFFF"/>
                </a:solidFill>
                <a:latin typeface="Segoe UI"/>
                <a:ea typeface="+mn-lt"/>
                <a:cs typeface="+mn-lt"/>
              </a:rPr>
              <a:t>st</a:t>
            </a:r>
            <a:r>
              <a:rPr lang="en-GB" sz="3200" dirty="0">
                <a:solidFill>
                  <a:srgbClr val="FFFFFF"/>
                </a:solidFill>
                <a:latin typeface="Segoe UI"/>
                <a:ea typeface="+mn-lt"/>
                <a:cs typeface="+mn-lt"/>
              </a:rPr>
              <a:t> March</a:t>
            </a:r>
            <a:endParaRPr lang="en-GB" dirty="0"/>
          </a:p>
          <a:p>
            <a:pPr algn="ctr"/>
            <a:endParaRPr lang="en-GB" sz="3200" dirty="0">
              <a:solidFill>
                <a:schemeClr val="bg1"/>
              </a:solidFill>
              <a:cs typeface="Segoe UI"/>
            </a:endParaRPr>
          </a:p>
        </p:txBody>
      </p:sp>
      <p:pic>
        <p:nvPicPr>
          <p:cNvPr id="4" name="Picture 3" descr="A close up of a sign&#10;&#10;Description automatically generated">
            <a:extLst>
              <a:ext uri="{FF2B5EF4-FFF2-40B4-BE49-F238E27FC236}">
                <a16:creationId xmlns:a16="http://schemas.microsoft.com/office/drawing/2014/main" id="{FA0DA97D-1912-7B5D-08B3-E7ECA5600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835" y="927229"/>
            <a:ext cx="3334330" cy="2208993"/>
          </a:xfrm>
          <a:prstGeom prst="rect">
            <a:avLst/>
          </a:prstGeom>
        </p:spPr>
      </p:pic>
    </p:spTree>
    <p:extLst>
      <p:ext uri="{BB962C8B-B14F-4D97-AF65-F5344CB8AC3E}">
        <p14:creationId xmlns:p14="http://schemas.microsoft.com/office/powerpoint/2010/main" val="3467459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67640" y="15992"/>
            <a:ext cx="12370504" cy="1559963"/>
          </a:xfrm>
          <a:prstGeom prst="rect">
            <a:avLst/>
          </a:prstGeom>
          <a:solidFill>
            <a:schemeClr val="accent4"/>
          </a:solidFill>
          <a:ln>
            <a:gradFill>
              <a:gsLst>
                <a:gs pos="26000">
                  <a:schemeClr val="accent4"/>
                </a:gs>
                <a:gs pos="52000">
                  <a:schemeClr val="accent1">
                    <a:lumMod val="45000"/>
                    <a:lumOff val="55000"/>
                  </a:schemeClr>
                </a:gs>
                <a:gs pos="55000">
                  <a:schemeClr val="accent1">
                    <a:lumMod val="45000"/>
                    <a:lumOff val="55000"/>
                  </a:schemeClr>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descr="Sun">
            <a:extLst>
              <a:ext uri="{FF2B5EF4-FFF2-40B4-BE49-F238E27FC236}">
                <a16:creationId xmlns:a16="http://schemas.microsoft.com/office/drawing/2014/main" id="{ECDFB2A9-6972-07D3-808E-661643580785}"/>
              </a:ext>
            </a:extLst>
          </p:cNvPr>
          <p:cNvSpPr/>
          <p:nvPr/>
        </p:nvSpPr>
        <p:spPr>
          <a:xfrm>
            <a:off x="10948578" y="405895"/>
            <a:ext cx="923587" cy="923587"/>
          </a:xfrm>
          <a:prstGeom prst="rect">
            <a:avLst/>
          </a:prstGeom>
          <a:no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
        <p:nvSpPr>
          <p:cNvPr id="12" name="Title 11">
            <a:extLst>
              <a:ext uri="{FF2B5EF4-FFF2-40B4-BE49-F238E27FC236}">
                <a16:creationId xmlns:a16="http://schemas.microsoft.com/office/drawing/2014/main" id="{64EABC63-E9E3-EE1D-6464-C6CB0CA8996F}"/>
              </a:ext>
            </a:extLst>
          </p:cNvPr>
          <p:cNvSpPr>
            <a:spLocks noGrp="1"/>
          </p:cNvSpPr>
          <p:nvPr>
            <p:ph type="title"/>
          </p:nvPr>
        </p:nvSpPr>
        <p:spPr>
          <a:xfrm>
            <a:off x="328613" y="109310"/>
            <a:ext cx="11025187" cy="1325563"/>
          </a:xfrm>
        </p:spPr>
        <p:txBody>
          <a:bodyPr>
            <a:normAutofit/>
          </a:bodyPr>
          <a:lstStyle/>
          <a:p>
            <a:pPr algn="l"/>
            <a:r>
              <a:rPr lang="en-GB" sz="4800" dirty="0">
                <a:solidFill>
                  <a:schemeClr val="bg1"/>
                </a:solidFill>
              </a:rPr>
              <a:t>Collaborative local partnership</a:t>
            </a:r>
            <a:endParaRPr lang="en-GB" sz="5000" i="0" dirty="0">
              <a:solidFill>
                <a:schemeClr val="bg1"/>
              </a:solidFill>
              <a:effectLst/>
            </a:endParaRPr>
          </a:p>
        </p:txBody>
      </p:sp>
      <p:sp>
        <p:nvSpPr>
          <p:cNvPr id="3" name="Content Placeholder 2">
            <a:extLst>
              <a:ext uri="{FF2B5EF4-FFF2-40B4-BE49-F238E27FC236}">
                <a16:creationId xmlns:a16="http://schemas.microsoft.com/office/drawing/2014/main" id="{E59FE9F5-16F4-3679-BEF9-01EC1959C786}"/>
              </a:ext>
            </a:extLst>
          </p:cNvPr>
          <p:cNvSpPr>
            <a:spLocks noGrp="1"/>
          </p:cNvSpPr>
          <p:nvPr>
            <p:ph idx="1"/>
          </p:nvPr>
        </p:nvSpPr>
        <p:spPr>
          <a:xfrm>
            <a:off x="328613" y="4875659"/>
            <a:ext cx="11556502" cy="1576446"/>
          </a:xfrm>
        </p:spPr>
        <p:txBody>
          <a:bodyPr>
            <a:normAutofit/>
          </a:bodyPr>
          <a:lstStyle/>
          <a:p>
            <a:pPr marL="285750" indent="-285750" algn="l" rtl="0" fontAlgn="base">
              <a:buFont typeface="Arial" panose="020B0604020202020204" pitchFamily="34" charset="0"/>
              <a:buChar char="•"/>
            </a:pPr>
            <a:r>
              <a:rPr lang="en-GB" sz="3600" i="0" dirty="0">
                <a:solidFill>
                  <a:srgbClr val="000000"/>
                </a:solidFill>
                <a:effectLst/>
                <a:latin typeface="Segoe UI Light" panose="020B0502040204020203" pitchFamily="34" charset="0"/>
              </a:rPr>
              <a:t>2025 opportunities at Barclaycard - ideas for others</a:t>
            </a:r>
          </a:p>
          <a:p>
            <a:pPr marL="285750" indent="-285750" algn="l" rtl="0" fontAlgn="base">
              <a:buFont typeface="Arial" panose="020B0604020202020204" pitchFamily="34" charset="0"/>
              <a:buChar char="•"/>
            </a:pPr>
            <a:r>
              <a:rPr lang="en-GB" sz="3600" i="0" dirty="0">
                <a:solidFill>
                  <a:srgbClr val="000000"/>
                </a:solidFill>
                <a:effectLst/>
                <a:latin typeface="Segoe UI Light" panose="020B0502040204020203" pitchFamily="34" charset="0"/>
              </a:rPr>
              <a:t>Opportunities for questions  </a:t>
            </a:r>
          </a:p>
        </p:txBody>
      </p:sp>
      <p:pic>
        <p:nvPicPr>
          <p:cNvPr id="2" name="Picture 2" descr="Barclaycard Business - InternetRetailing">
            <a:extLst>
              <a:ext uri="{FF2B5EF4-FFF2-40B4-BE49-F238E27FC236}">
                <a16:creationId xmlns:a16="http://schemas.microsoft.com/office/drawing/2014/main" id="{9271A639-C6F0-3D14-74C2-2AF7F662FD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79" t="31358" r="5224" b="34396"/>
          <a:stretch/>
        </p:blipFill>
        <p:spPr bwMode="auto">
          <a:xfrm>
            <a:off x="1280254" y="1886828"/>
            <a:ext cx="9057750" cy="233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662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52399" y="15992"/>
            <a:ext cx="12355266" cy="1559963"/>
          </a:xfrm>
          <a:prstGeom prst="rect">
            <a:avLst/>
          </a:prstGeom>
          <a:solidFill>
            <a:schemeClr val="accent4"/>
          </a:solidFill>
          <a:ln>
            <a:gradFill>
              <a:gsLst>
                <a:gs pos="26000">
                  <a:schemeClr val="accent4"/>
                </a:gs>
                <a:gs pos="52000">
                  <a:schemeClr val="accent1">
                    <a:lumMod val="45000"/>
                    <a:lumOff val="55000"/>
                  </a:schemeClr>
                </a:gs>
                <a:gs pos="55000">
                  <a:schemeClr val="accent1">
                    <a:lumMod val="45000"/>
                    <a:lumOff val="55000"/>
                  </a:schemeClr>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descr="Sun">
            <a:extLst>
              <a:ext uri="{FF2B5EF4-FFF2-40B4-BE49-F238E27FC236}">
                <a16:creationId xmlns:a16="http://schemas.microsoft.com/office/drawing/2014/main" id="{ECDFB2A9-6972-07D3-808E-661643580785}"/>
              </a:ext>
            </a:extLst>
          </p:cNvPr>
          <p:cNvSpPr/>
          <p:nvPr/>
        </p:nvSpPr>
        <p:spPr>
          <a:xfrm>
            <a:off x="10948578" y="405895"/>
            <a:ext cx="923587" cy="923587"/>
          </a:xfrm>
          <a:prstGeom prst="rect">
            <a:avLst/>
          </a:prstGeom>
          <a:no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
        <p:nvSpPr>
          <p:cNvPr id="12" name="Title 11">
            <a:extLst>
              <a:ext uri="{FF2B5EF4-FFF2-40B4-BE49-F238E27FC236}">
                <a16:creationId xmlns:a16="http://schemas.microsoft.com/office/drawing/2014/main" id="{64EABC63-E9E3-EE1D-6464-C6CB0CA8996F}"/>
              </a:ext>
            </a:extLst>
          </p:cNvPr>
          <p:cNvSpPr>
            <a:spLocks noGrp="1"/>
          </p:cNvSpPr>
          <p:nvPr>
            <p:ph type="title"/>
          </p:nvPr>
        </p:nvSpPr>
        <p:spPr>
          <a:xfrm>
            <a:off x="328613" y="109310"/>
            <a:ext cx="11025187" cy="1325563"/>
          </a:xfrm>
        </p:spPr>
        <p:txBody>
          <a:bodyPr>
            <a:normAutofit/>
          </a:bodyPr>
          <a:lstStyle/>
          <a:p>
            <a:pPr algn="l"/>
            <a:r>
              <a:rPr lang="en-GB" sz="4800" i="0" dirty="0">
                <a:solidFill>
                  <a:schemeClr val="bg1"/>
                </a:solidFill>
                <a:effectLst/>
              </a:rPr>
              <a:t>Sixth form volunteering/work experience </a:t>
            </a:r>
            <a:endParaRPr lang="en-GB" sz="5000" i="0" dirty="0">
              <a:solidFill>
                <a:schemeClr val="bg1"/>
              </a:solidFill>
              <a:effectLst/>
            </a:endParaRPr>
          </a:p>
        </p:txBody>
      </p:sp>
      <p:sp>
        <p:nvSpPr>
          <p:cNvPr id="8" name="Content Placeholder 1">
            <a:extLst>
              <a:ext uri="{FF2B5EF4-FFF2-40B4-BE49-F238E27FC236}">
                <a16:creationId xmlns:a16="http://schemas.microsoft.com/office/drawing/2014/main" id="{02A04989-8F88-41EE-2126-8EB013CEF606}"/>
              </a:ext>
            </a:extLst>
          </p:cNvPr>
          <p:cNvSpPr txBox="1">
            <a:spLocks/>
          </p:cNvSpPr>
          <p:nvPr/>
        </p:nvSpPr>
        <p:spPr>
          <a:xfrm>
            <a:off x="0" y="1632301"/>
            <a:ext cx="12192000" cy="55222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9900" marR="5080" indent="-457200">
              <a:lnSpc>
                <a:spcPct val="100000"/>
              </a:lnSpc>
              <a:spcBef>
                <a:spcPts val="100"/>
              </a:spcBef>
              <a:buFont typeface="Arial" panose="020B0604020202020204" pitchFamily="34" charset="0"/>
              <a:buChar char="•"/>
            </a:pPr>
            <a:r>
              <a:rPr lang="en-GB" sz="3000" dirty="0"/>
              <a:t>All year 12 students are expected to volunteer/work experience once a week </a:t>
            </a:r>
            <a:r>
              <a:rPr lang="en-GB" sz="3000" dirty="0">
                <a:cs typeface="Arial MT"/>
              </a:rPr>
              <a:t>- during independent study, free periods or weekends</a:t>
            </a:r>
          </a:p>
          <a:p>
            <a:pPr marL="469900" marR="5080" indent="-457200">
              <a:lnSpc>
                <a:spcPct val="100000"/>
              </a:lnSpc>
              <a:spcBef>
                <a:spcPts val="100"/>
              </a:spcBef>
              <a:buFont typeface="Arial" panose="020B0604020202020204" pitchFamily="34" charset="0"/>
              <a:buChar char="•"/>
            </a:pPr>
            <a:r>
              <a:rPr lang="en-GB" sz="3000" dirty="0">
                <a:cs typeface="Arial MT"/>
              </a:rPr>
              <a:t>Consistent slot each cycle – e.g. Monday week A at 11:30 and Friday week B at 14:00</a:t>
            </a:r>
          </a:p>
          <a:p>
            <a:pPr marL="469900" marR="5080" indent="-457200">
              <a:lnSpc>
                <a:spcPct val="100000"/>
              </a:lnSpc>
              <a:spcBef>
                <a:spcPts val="100"/>
              </a:spcBef>
              <a:buFont typeface="Arial" panose="020B0604020202020204" pitchFamily="34" charset="0"/>
              <a:buChar char="•"/>
            </a:pPr>
            <a:r>
              <a:rPr lang="en-GB" sz="3000" dirty="0">
                <a:cs typeface="Arial MT"/>
              </a:rPr>
              <a:t>Take place throughout this academic year – contract with dates provided</a:t>
            </a:r>
          </a:p>
          <a:p>
            <a:pPr marL="469900" marR="5080" indent="-457200">
              <a:lnSpc>
                <a:spcPct val="100000"/>
              </a:lnSpc>
              <a:spcBef>
                <a:spcPts val="100"/>
              </a:spcBef>
              <a:buFont typeface="Arial" panose="020B0604020202020204" pitchFamily="34" charset="0"/>
              <a:buChar char="•"/>
            </a:pPr>
            <a:r>
              <a:rPr lang="en-GB" sz="3000" dirty="0">
                <a:cs typeface="Arial MT"/>
              </a:rPr>
              <a:t>Organisation must send evidence of their Employers Liability Insurance (ELI) on </a:t>
            </a:r>
            <a:r>
              <a:rPr lang="en-GB" sz="3000" dirty="0" err="1">
                <a:cs typeface="Arial MT"/>
              </a:rPr>
              <a:t>Unifrog</a:t>
            </a:r>
            <a:endParaRPr lang="en-GB" sz="3000" dirty="0">
              <a:cs typeface="Arial MT"/>
            </a:endParaRPr>
          </a:p>
          <a:p>
            <a:pPr marL="469900" marR="5080" indent="-457200">
              <a:lnSpc>
                <a:spcPct val="100000"/>
              </a:lnSpc>
              <a:spcBef>
                <a:spcPts val="100"/>
              </a:spcBef>
              <a:buFont typeface="Arial" panose="020B0604020202020204" pitchFamily="34" charset="0"/>
              <a:buChar char="•"/>
            </a:pPr>
            <a:r>
              <a:rPr lang="en-GB" sz="3000" dirty="0">
                <a:cs typeface="Arial MT"/>
              </a:rPr>
              <a:t>Parents also sign the contract to agree to the volunteering schedule </a:t>
            </a:r>
          </a:p>
          <a:p>
            <a:pPr marL="469900" marR="5080" indent="-457200">
              <a:lnSpc>
                <a:spcPct val="100000"/>
              </a:lnSpc>
              <a:spcBef>
                <a:spcPts val="100"/>
              </a:spcBef>
              <a:buFont typeface="Arial" panose="020B0604020202020204" pitchFamily="34" charset="0"/>
              <a:buChar char="•"/>
            </a:pPr>
            <a:r>
              <a:rPr lang="en-GB" sz="3000" dirty="0">
                <a:cs typeface="Arial MT"/>
              </a:rPr>
              <a:t>Must be approved by the sixth form team on </a:t>
            </a:r>
            <a:r>
              <a:rPr lang="en-GB" sz="3000" dirty="0" err="1">
                <a:cs typeface="Arial MT"/>
              </a:rPr>
              <a:t>Unifrog</a:t>
            </a:r>
            <a:endParaRPr lang="en-GB" sz="3000" dirty="0">
              <a:cs typeface="Arial MT"/>
            </a:endParaRPr>
          </a:p>
        </p:txBody>
      </p:sp>
    </p:spTree>
    <p:extLst>
      <p:ext uri="{BB962C8B-B14F-4D97-AF65-F5344CB8AC3E}">
        <p14:creationId xmlns:p14="http://schemas.microsoft.com/office/powerpoint/2010/main" val="37272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numbers and time&#10;&#10;Description automatically generated">
            <a:extLst>
              <a:ext uri="{FF2B5EF4-FFF2-40B4-BE49-F238E27FC236}">
                <a16:creationId xmlns:a16="http://schemas.microsoft.com/office/drawing/2014/main" id="{26E336DE-925E-3523-F279-90E86C4D33E7}"/>
              </a:ext>
            </a:extLst>
          </p:cNvPr>
          <p:cNvPicPr>
            <a:picLocks noChangeAspect="1"/>
          </p:cNvPicPr>
          <p:nvPr/>
        </p:nvPicPr>
        <p:blipFill>
          <a:blip r:embed="rId2"/>
          <a:stretch>
            <a:fillRect/>
          </a:stretch>
        </p:blipFill>
        <p:spPr>
          <a:xfrm>
            <a:off x="7647572" y="17834"/>
            <a:ext cx="4306091" cy="6903395"/>
          </a:xfrm>
          <a:prstGeom prst="rect">
            <a:avLst/>
          </a:prstGeom>
        </p:spPr>
      </p:pic>
      <p:sp>
        <p:nvSpPr>
          <p:cNvPr id="8" name="Title 1">
            <a:extLst>
              <a:ext uri="{FF2B5EF4-FFF2-40B4-BE49-F238E27FC236}">
                <a16:creationId xmlns:a16="http://schemas.microsoft.com/office/drawing/2014/main" id="{6499ACE7-FED0-6393-525E-114C692E5B8D}"/>
              </a:ext>
            </a:extLst>
          </p:cNvPr>
          <p:cNvSpPr txBox="1">
            <a:spLocks/>
          </p:cNvSpPr>
          <p:nvPr/>
        </p:nvSpPr>
        <p:spPr>
          <a:xfrm>
            <a:off x="77508" y="186267"/>
            <a:ext cx="7570064" cy="63585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2956"/>
                </a:solidFill>
                <a:latin typeface="+mj-lt"/>
                <a:ea typeface="+mj-ea"/>
                <a:cs typeface="+mj-cs"/>
              </a:defRPr>
            </a:lvl1pPr>
          </a:lstStyle>
          <a:p>
            <a:r>
              <a:rPr lang="en-US" sz="4000" b="1" dirty="0">
                <a:ea typeface="+mj-lt"/>
                <a:cs typeface="+mj-lt"/>
              </a:rPr>
              <a:t>Example of volunteering/work experience schedule  </a:t>
            </a:r>
            <a:endParaRPr lang="en-US" sz="4000" dirty="0">
              <a:ea typeface="+mj-lt"/>
              <a:cs typeface="+mj-lt"/>
            </a:endParaRPr>
          </a:p>
          <a:p>
            <a:endParaRPr lang="en-US" sz="3600" b="1" dirty="0">
              <a:ea typeface="+mj-lt"/>
              <a:cs typeface="+mj-lt"/>
            </a:endParaRPr>
          </a:p>
          <a:p>
            <a:pPr marL="571500" indent="-571500">
              <a:buFont typeface="Arial"/>
              <a:buChar char="•"/>
            </a:pPr>
            <a:r>
              <a:rPr lang="en-US" sz="3200" dirty="0">
                <a:ea typeface="+mj-lt"/>
                <a:cs typeface="+mj-lt"/>
              </a:rPr>
              <a:t>This is included in students' volunteering contract</a:t>
            </a:r>
          </a:p>
          <a:p>
            <a:pPr marL="571500" indent="-571500">
              <a:buFont typeface="Arial"/>
              <a:buChar char="•"/>
            </a:pPr>
            <a:r>
              <a:rPr lang="en-US" sz="3200" dirty="0">
                <a:highlight>
                  <a:srgbClr val="C0C0C0"/>
                </a:highlight>
              </a:rPr>
              <a:t>Greyed-out</a:t>
            </a:r>
            <a:r>
              <a:rPr lang="en-US" sz="3200" dirty="0"/>
              <a:t> dates students will </a:t>
            </a:r>
            <a:r>
              <a:rPr lang="en-US" sz="3200" b="1" dirty="0"/>
              <a:t>not </a:t>
            </a:r>
            <a:r>
              <a:rPr lang="en-US" sz="3200" dirty="0"/>
              <a:t>be at the placement</a:t>
            </a:r>
          </a:p>
          <a:p>
            <a:pPr marL="571500" indent="-571500">
              <a:buFont typeface="Arial"/>
              <a:buChar char="•"/>
            </a:pPr>
            <a:r>
              <a:rPr lang="en-US" sz="3200" dirty="0"/>
              <a:t>The company will know when to expect students</a:t>
            </a:r>
          </a:p>
          <a:p>
            <a:pPr marL="571500" indent="-571500">
              <a:buFont typeface="Arial"/>
              <a:buChar char="•"/>
            </a:pPr>
            <a:r>
              <a:rPr lang="en-US" sz="3200" dirty="0"/>
              <a:t>Parents will know when students are not on-site</a:t>
            </a:r>
          </a:p>
          <a:p>
            <a:pPr marL="571500" indent="-571500">
              <a:buFont typeface="Arial"/>
              <a:buChar char="•"/>
            </a:pPr>
            <a:r>
              <a:rPr lang="en-US" sz="3200" dirty="0"/>
              <a:t>Volunteering ends on 14th June 2024 for this academic year</a:t>
            </a:r>
          </a:p>
          <a:p>
            <a:pPr marL="571500" indent="-571500">
              <a:buFont typeface="Arial"/>
              <a:buChar char="•"/>
            </a:pPr>
            <a:endParaRPr lang="en-US" sz="3600" dirty="0"/>
          </a:p>
          <a:p>
            <a:pPr algn="r"/>
            <a:endParaRPr lang="en-US" sz="6200" b="1" dirty="0"/>
          </a:p>
        </p:txBody>
      </p:sp>
    </p:spTree>
    <p:extLst>
      <p:ext uri="{BB962C8B-B14F-4D97-AF65-F5344CB8AC3E}">
        <p14:creationId xmlns:p14="http://schemas.microsoft.com/office/powerpoint/2010/main" val="244112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228600" y="15992"/>
            <a:ext cx="12431464" cy="1559963"/>
          </a:xfrm>
          <a:prstGeom prst="rect">
            <a:avLst/>
          </a:prstGeom>
          <a:solidFill>
            <a:schemeClr val="accent4"/>
          </a:solidFill>
          <a:ln>
            <a:gradFill>
              <a:gsLst>
                <a:gs pos="26000">
                  <a:schemeClr val="accent4"/>
                </a:gs>
                <a:gs pos="52000">
                  <a:schemeClr val="accent1">
                    <a:lumMod val="45000"/>
                    <a:lumOff val="55000"/>
                  </a:schemeClr>
                </a:gs>
                <a:gs pos="55000">
                  <a:schemeClr val="accent1">
                    <a:lumMod val="45000"/>
                    <a:lumOff val="55000"/>
                  </a:schemeClr>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descr="Sun">
            <a:extLst>
              <a:ext uri="{FF2B5EF4-FFF2-40B4-BE49-F238E27FC236}">
                <a16:creationId xmlns:a16="http://schemas.microsoft.com/office/drawing/2014/main" id="{ECDFB2A9-6972-07D3-808E-661643580785}"/>
              </a:ext>
            </a:extLst>
          </p:cNvPr>
          <p:cNvSpPr/>
          <p:nvPr/>
        </p:nvSpPr>
        <p:spPr>
          <a:xfrm>
            <a:off x="10948578" y="405895"/>
            <a:ext cx="923587" cy="923587"/>
          </a:xfrm>
          <a:prstGeom prst="rect">
            <a:avLst/>
          </a:prstGeom>
          <a:no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
        <p:nvSpPr>
          <p:cNvPr id="12" name="Title 11">
            <a:extLst>
              <a:ext uri="{FF2B5EF4-FFF2-40B4-BE49-F238E27FC236}">
                <a16:creationId xmlns:a16="http://schemas.microsoft.com/office/drawing/2014/main" id="{64EABC63-E9E3-EE1D-6464-C6CB0CA8996F}"/>
              </a:ext>
            </a:extLst>
          </p:cNvPr>
          <p:cNvSpPr>
            <a:spLocks noGrp="1"/>
          </p:cNvSpPr>
          <p:nvPr>
            <p:ph type="title"/>
          </p:nvPr>
        </p:nvSpPr>
        <p:spPr>
          <a:xfrm>
            <a:off x="328613" y="109310"/>
            <a:ext cx="11025187" cy="1325563"/>
          </a:xfrm>
        </p:spPr>
        <p:txBody>
          <a:bodyPr>
            <a:normAutofit/>
          </a:bodyPr>
          <a:lstStyle/>
          <a:p>
            <a:pPr algn="l"/>
            <a:r>
              <a:rPr lang="en-GB" sz="4800" dirty="0">
                <a:solidFill>
                  <a:schemeClr val="bg1"/>
                </a:solidFill>
              </a:rPr>
              <a:t>Collaborative local partnership</a:t>
            </a:r>
            <a:endParaRPr lang="en-GB" sz="5000" i="0" dirty="0">
              <a:solidFill>
                <a:schemeClr val="bg1"/>
              </a:solidFill>
              <a:effectLst/>
            </a:endParaRPr>
          </a:p>
        </p:txBody>
      </p:sp>
      <p:pic>
        <p:nvPicPr>
          <p:cNvPr id="8" name="Picture 2" descr="Northampton General Hospital NHS Trust – My Planned Care NHS">
            <a:extLst>
              <a:ext uri="{FF2B5EF4-FFF2-40B4-BE49-F238E27FC236}">
                <a16:creationId xmlns:a16="http://schemas.microsoft.com/office/drawing/2014/main" id="{95B62E34-E6E6-594D-0DC4-08E21CEF9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04" y="2145957"/>
            <a:ext cx="5543796" cy="323037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05413EFA-DA2A-1BA9-2770-FC60C85342A8}"/>
              </a:ext>
            </a:extLst>
          </p:cNvPr>
          <p:cNvSpPr txBox="1">
            <a:spLocks/>
          </p:cNvSpPr>
          <p:nvPr/>
        </p:nvSpPr>
        <p:spPr>
          <a:xfrm>
            <a:off x="5804804" y="1964267"/>
            <a:ext cx="5997729" cy="45889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GB" sz="3200">
                <a:solidFill>
                  <a:srgbClr val="000000"/>
                </a:solidFill>
                <a:latin typeface="Segoe UI Light" panose="020B0502040204020203" pitchFamily="34" charset="0"/>
              </a:rPr>
              <a:t>How the scheme works </a:t>
            </a:r>
          </a:p>
          <a:p>
            <a:pPr marL="285750" indent="-285750" fontAlgn="base">
              <a:buFont typeface="Arial" panose="020B0604020202020204" pitchFamily="34" charset="0"/>
              <a:buChar char="•"/>
            </a:pPr>
            <a:r>
              <a:rPr lang="en-GB" sz="3200">
                <a:solidFill>
                  <a:srgbClr val="000000"/>
                </a:solidFill>
                <a:latin typeface="Segoe UI Light" panose="020B0502040204020203" pitchFamily="34" charset="0"/>
              </a:rPr>
              <a:t>Student testimonials  </a:t>
            </a:r>
          </a:p>
          <a:p>
            <a:pPr marL="285750" indent="-285750" fontAlgn="base">
              <a:buFont typeface="Arial" panose="020B0604020202020204" pitchFamily="34" charset="0"/>
              <a:buChar char="•"/>
            </a:pPr>
            <a:r>
              <a:rPr lang="en-GB" sz="3200">
                <a:solidFill>
                  <a:srgbClr val="000000"/>
                </a:solidFill>
                <a:latin typeface="Segoe UI Light" panose="020B0502040204020203" pitchFamily="34" charset="0"/>
              </a:rPr>
              <a:t>NHS Northampton to speak about their experiences working with CCS and our students </a:t>
            </a:r>
          </a:p>
          <a:p>
            <a:pPr marL="285750" indent="-285750" fontAlgn="base">
              <a:buFont typeface="Arial" panose="020B0604020202020204" pitchFamily="34" charset="0"/>
              <a:buChar char="•"/>
            </a:pPr>
            <a:r>
              <a:rPr lang="en-GB" sz="3200">
                <a:solidFill>
                  <a:srgbClr val="000000"/>
                </a:solidFill>
                <a:latin typeface="Segoe UI Light" panose="020B0502040204020203" pitchFamily="34" charset="0"/>
              </a:rPr>
              <a:t>Opportunities for questions   </a:t>
            </a:r>
            <a:endParaRPr lang="en-GB" sz="3200" dirty="0">
              <a:solidFill>
                <a:srgbClr val="000000"/>
              </a:solidFill>
              <a:latin typeface="Segoe UI Light" panose="020B0502040204020203" pitchFamily="34" charset="0"/>
            </a:endParaRPr>
          </a:p>
        </p:txBody>
      </p:sp>
    </p:spTree>
    <p:extLst>
      <p:ext uri="{BB962C8B-B14F-4D97-AF65-F5344CB8AC3E}">
        <p14:creationId xmlns:p14="http://schemas.microsoft.com/office/powerpoint/2010/main" val="123668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6C8AD-E7FB-F02D-60E3-0EE7510C0950}"/>
              </a:ext>
            </a:extLst>
          </p:cNvPr>
          <p:cNvSpPr txBox="1"/>
          <p:nvPr/>
        </p:nvSpPr>
        <p:spPr>
          <a:xfrm>
            <a:off x="1569720" y="5923"/>
            <a:ext cx="10759440" cy="2800767"/>
          </a:xfrm>
          <a:prstGeom prst="rect">
            <a:avLst/>
          </a:prstGeom>
          <a:noFill/>
        </p:spPr>
        <p:txBody>
          <a:bodyPr wrap="square">
            <a:spAutoFit/>
          </a:bodyPr>
          <a:lstStyle/>
          <a:p>
            <a:r>
              <a:rPr lang="en-GB" sz="2200" dirty="0">
                <a:latin typeface="Söhne"/>
              </a:rPr>
              <a:t>I have found that being in a ward has helped me understand the daily demands when working in a hospital which is what I would like to pursue my career in. I have also been lucky enough to be a Runner which at the start of the day is given a checklist of tasks to complete which takes me all across the hospital in all departments from picking up medicines from the pharmacy to taking blood to pathology. I have found it very interesting when understanding how many things have to be done in order to keep a hospital running. I am looking to become a paediatric nurse or paramedic so being able to be surrounded by professionals who can answer any questions I have has been extremely beneficial.</a:t>
            </a:r>
          </a:p>
        </p:txBody>
      </p:sp>
      <p:pic>
        <p:nvPicPr>
          <p:cNvPr id="5" name="Picture 4">
            <a:extLst>
              <a:ext uri="{FF2B5EF4-FFF2-40B4-BE49-F238E27FC236}">
                <a16:creationId xmlns:a16="http://schemas.microsoft.com/office/drawing/2014/main" id="{59D67344-938C-A489-01EE-577BFE06DE9E}"/>
              </a:ext>
            </a:extLst>
          </p:cNvPr>
          <p:cNvPicPr>
            <a:picLocks noChangeAspect="1"/>
          </p:cNvPicPr>
          <p:nvPr/>
        </p:nvPicPr>
        <p:blipFill>
          <a:blip r:embed="rId2"/>
          <a:stretch>
            <a:fillRect/>
          </a:stretch>
        </p:blipFill>
        <p:spPr>
          <a:xfrm>
            <a:off x="60959" y="249443"/>
            <a:ext cx="1464558" cy="1941121"/>
          </a:xfrm>
          <a:prstGeom prst="rect">
            <a:avLst/>
          </a:prstGeom>
        </p:spPr>
      </p:pic>
      <p:sp>
        <p:nvSpPr>
          <p:cNvPr id="7" name="TextBox 6">
            <a:extLst>
              <a:ext uri="{FF2B5EF4-FFF2-40B4-BE49-F238E27FC236}">
                <a16:creationId xmlns:a16="http://schemas.microsoft.com/office/drawing/2014/main" id="{F740C842-B6C8-A76D-CFB8-43A6B89CCF93}"/>
              </a:ext>
            </a:extLst>
          </p:cNvPr>
          <p:cNvSpPr txBox="1"/>
          <p:nvPr/>
        </p:nvSpPr>
        <p:spPr>
          <a:xfrm>
            <a:off x="1548765" y="2983520"/>
            <a:ext cx="10408920" cy="1446550"/>
          </a:xfrm>
          <a:prstGeom prst="rect">
            <a:avLst/>
          </a:prstGeom>
          <a:noFill/>
        </p:spPr>
        <p:txBody>
          <a:bodyPr wrap="square">
            <a:spAutoFit/>
          </a:bodyPr>
          <a:lstStyle/>
          <a:p>
            <a:r>
              <a:rPr lang="en-GB" sz="2200" b="0" i="0" dirty="0">
                <a:solidFill>
                  <a:srgbClr val="0D0D0D"/>
                </a:solidFill>
                <a:effectLst/>
                <a:latin typeface="Söhne"/>
              </a:rPr>
              <a:t>One of the most fulfilling aspects of volunteering at NGH is the profound impact you can have on elderly patients. Even a simple conversation can brighten their day, and witnessing their gratitude is incredibly heartwarming. Knowing that our efforts have contributed to improving someone's life is truly rewarding</a:t>
            </a:r>
            <a:endParaRPr lang="en-GB" sz="2200" dirty="0"/>
          </a:p>
        </p:txBody>
      </p:sp>
      <p:pic>
        <p:nvPicPr>
          <p:cNvPr id="9" name="Picture 8">
            <a:extLst>
              <a:ext uri="{FF2B5EF4-FFF2-40B4-BE49-F238E27FC236}">
                <a16:creationId xmlns:a16="http://schemas.microsoft.com/office/drawing/2014/main" id="{BD2B5397-C9A7-FE69-3F98-1FC60A9F382F}"/>
              </a:ext>
            </a:extLst>
          </p:cNvPr>
          <p:cNvPicPr>
            <a:picLocks noChangeAspect="1"/>
          </p:cNvPicPr>
          <p:nvPr/>
        </p:nvPicPr>
        <p:blipFill>
          <a:blip r:embed="rId3"/>
          <a:stretch>
            <a:fillRect/>
          </a:stretch>
        </p:blipFill>
        <p:spPr>
          <a:xfrm>
            <a:off x="60959" y="2759482"/>
            <a:ext cx="1464558" cy="1894627"/>
          </a:xfrm>
          <a:prstGeom prst="rect">
            <a:avLst/>
          </a:prstGeom>
        </p:spPr>
      </p:pic>
      <p:sp>
        <p:nvSpPr>
          <p:cNvPr id="11" name="TextBox 10">
            <a:extLst>
              <a:ext uri="{FF2B5EF4-FFF2-40B4-BE49-F238E27FC236}">
                <a16:creationId xmlns:a16="http://schemas.microsoft.com/office/drawing/2014/main" id="{9A806349-2848-190D-1A7C-8F88E49CA7D9}"/>
              </a:ext>
            </a:extLst>
          </p:cNvPr>
          <p:cNvSpPr txBox="1"/>
          <p:nvPr/>
        </p:nvSpPr>
        <p:spPr>
          <a:xfrm>
            <a:off x="1548765" y="5066973"/>
            <a:ext cx="10540365" cy="1785104"/>
          </a:xfrm>
          <a:prstGeom prst="rect">
            <a:avLst/>
          </a:prstGeom>
          <a:noFill/>
        </p:spPr>
        <p:txBody>
          <a:bodyPr wrap="square">
            <a:spAutoFit/>
          </a:bodyPr>
          <a:lstStyle/>
          <a:p>
            <a:r>
              <a:rPr lang="en-GB" sz="2200" b="0" i="0" dirty="0">
                <a:solidFill>
                  <a:srgbClr val="0D0D0D"/>
                </a:solidFill>
                <a:effectLst/>
                <a:latin typeface="Söhne"/>
              </a:rPr>
              <a:t>It's incredibly rewarding to connect with such a diverse range of individuals and to truly feel that you're positively impacting their lives. Engaging in rehabilitation activities with patients—such as reading, writing, and playing memory games—can be immensely fulfilling, as these activities play a vital role in helping them reclaim a sense of normalcy in their lives.</a:t>
            </a:r>
            <a:endParaRPr lang="en-GB" sz="2200" dirty="0"/>
          </a:p>
        </p:txBody>
      </p:sp>
      <p:pic>
        <p:nvPicPr>
          <p:cNvPr id="13" name="Picture 12">
            <a:extLst>
              <a:ext uri="{FF2B5EF4-FFF2-40B4-BE49-F238E27FC236}">
                <a16:creationId xmlns:a16="http://schemas.microsoft.com/office/drawing/2014/main" id="{881C4DD4-DFFF-8D42-17A8-AEBF9054A075}"/>
              </a:ext>
            </a:extLst>
          </p:cNvPr>
          <p:cNvPicPr>
            <a:picLocks noChangeAspect="1"/>
          </p:cNvPicPr>
          <p:nvPr/>
        </p:nvPicPr>
        <p:blipFill>
          <a:blip r:embed="rId4"/>
          <a:stretch>
            <a:fillRect/>
          </a:stretch>
        </p:blipFill>
        <p:spPr>
          <a:xfrm>
            <a:off x="49335" y="4951750"/>
            <a:ext cx="1487805" cy="1906250"/>
          </a:xfrm>
          <a:prstGeom prst="rect">
            <a:avLst/>
          </a:prstGeom>
        </p:spPr>
      </p:pic>
    </p:spTree>
    <p:extLst>
      <p:ext uri="{BB962C8B-B14F-4D97-AF65-F5344CB8AC3E}">
        <p14:creationId xmlns:p14="http://schemas.microsoft.com/office/powerpoint/2010/main" val="323883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0864" y="15992"/>
            <a:ext cx="12192000" cy="1559963"/>
          </a:xfrm>
          <a:prstGeom prst="rect">
            <a:avLst/>
          </a:prstGeom>
          <a:solidFill>
            <a:schemeClr val="accent4"/>
          </a:solidFill>
          <a:ln>
            <a:gradFill>
              <a:gsLst>
                <a:gs pos="26000">
                  <a:schemeClr val="accent4"/>
                </a:gs>
                <a:gs pos="52000">
                  <a:schemeClr val="accent1">
                    <a:lumMod val="45000"/>
                    <a:lumOff val="55000"/>
                  </a:schemeClr>
                </a:gs>
                <a:gs pos="55000">
                  <a:schemeClr val="accent1">
                    <a:lumMod val="45000"/>
                    <a:lumOff val="55000"/>
                  </a:schemeClr>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descr="Sun">
            <a:extLst>
              <a:ext uri="{FF2B5EF4-FFF2-40B4-BE49-F238E27FC236}">
                <a16:creationId xmlns:a16="http://schemas.microsoft.com/office/drawing/2014/main" id="{ECDFB2A9-6972-07D3-808E-661643580785}"/>
              </a:ext>
            </a:extLst>
          </p:cNvPr>
          <p:cNvSpPr/>
          <p:nvPr/>
        </p:nvSpPr>
        <p:spPr>
          <a:xfrm>
            <a:off x="10948578" y="405895"/>
            <a:ext cx="923587" cy="923587"/>
          </a:xfrm>
          <a:prstGeom prst="rect">
            <a:avLst/>
          </a:prstGeom>
          <a:no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
        <p:nvSpPr>
          <p:cNvPr id="12" name="Title 11">
            <a:extLst>
              <a:ext uri="{FF2B5EF4-FFF2-40B4-BE49-F238E27FC236}">
                <a16:creationId xmlns:a16="http://schemas.microsoft.com/office/drawing/2014/main" id="{64EABC63-E9E3-EE1D-6464-C6CB0CA8996F}"/>
              </a:ext>
            </a:extLst>
          </p:cNvPr>
          <p:cNvSpPr>
            <a:spLocks noGrp="1"/>
          </p:cNvSpPr>
          <p:nvPr>
            <p:ph type="title"/>
          </p:nvPr>
        </p:nvSpPr>
        <p:spPr>
          <a:xfrm>
            <a:off x="328613" y="109310"/>
            <a:ext cx="11025187" cy="1325563"/>
          </a:xfrm>
        </p:spPr>
        <p:txBody>
          <a:bodyPr>
            <a:normAutofit/>
          </a:bodyPr>
          <a:lstStyle/>
          <a:p>
            <a:r>
              <a:rPr lang="en-GB" sz="4800" dirty="0">
                <a:solidFill>
                  <a:schemeClr val="bg1"/>
                </a:solidFill>
              </a:rPr>
              <a:t>NHS partnership – how it works </a:t>
            </a:r>
            <a:endParaRPr lang="en-GB" sz="5000" i="0" dirty="0">
              <a:solidFill>
                <a:schemeClr val="bg1"/>
              </a:solidFill>
              <a:effectLst/>
            </a:endParaRPr>
          </a:p>
        </p:txBody>
      </p:sp>
      <p:sp>
        <p:nvSpPr>
          <p:cNvPr id="10" name="Content Placeholder 1">
            <a:extLst>
              <a:ext uri="{FF2B5EF4-FFF2-40B4-BE49-F238E27FC236}">
                <a16:creationId xmlns:a16="http://schemas.microsoft.com/office/drawing/2014/main" id="{05413EFA-DA2A-1BA9-2770-FC60C85342A8}"/>
              </a:ext>
            </a:extLst>
          </p:cNvPr>
          <p:cNvSpPr txBox="1">
            <a:spLocks/>
          </p:cNvSpPr>
          <p:nvPr/>
        </p:nvSpPr>
        <p:spPr>
          <a:xfrm>
            <a:off x="328614" y="1964267"/>
            <a:ext cx="11473920" cy="45889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GB" sz="3200" dirty="0">
                <a:solidFill>
                  <a:srgbClr val="000000"/>
                </a:solidFill>
                <a:latin typeface="Segoe UI Light" panose="020B0502040204020203" pitchFamily="34" charset="0"/>
              </a:rPr>
              <a:t>NHS Northampton attend the year 12 taster day to explain volunteering within Northampton Hospital to the students</a:t>
            </a:r>
          </a:p>
          <a:p>
            <a:pPr marL="285750" indent="-285750" fontAlgn="base">
              <a:buFont typeface="Arial" panose="020B0604020202020204" pitchFamily="34" charset="0"/>
              <a:buChar char="•"/>
            </a:pPr>
            <a:r>
              <a:rPr lang="en-GB" sz="3200" dirty="0">
                <a:solidFill>
                  <a:srgbClr val="000000"/>
                </a:solidFill>
                <a:latin typeface="Segoe UI Light" panose="020B0502040204020203" pitchFamily="34" charset="0"/>
              </a:rPr>
              <a:t>Interested students can apply over the summer – successful candidates then have checks and training </a:t>
            </a:r>
          </a:p>
          <a:p>
            <a:pPr marL="285750" indent="-285750" fontAlgn="base">
              <a:buFont typeface="Arial" panose="020B0604020202020204" pitchFamily="34" charset="0"/>
              <a:buChar char="•"/>
            </a:pPr>
            <a:r>
              <a:rPr lang="en-GB" sz="3200" dirty="0">
                <a:solidFill>
                  <a:srgbClr val="000000"/>
                </a:solidFill>
                <a:latin typeface="Segoe UI Light" panose="020B0502040204020203" pitchFamily="34" charset="0"/>
              </a:rPr>
              <a:t>NHS attends another assembly in September – another application window is provided</a:t>
            </a:r>
          </a:p>
          <a:p>
            <a:pPr marL="285750" indent="-285750" fontAlgn="base">
              <a:buFont typeface="Arial" panose="020B0604020202020204" pitchFamily="34" charset="0"/>
              <a:buChar char="•"/>
            </a:pPr>
            <a:r>
              <a:rPr lang="en-GB" sz="3200" dirty="0">
                <a:solidFill>
                  <a:srgbClr val="000000"/>
                </a:solidFill>
                <a:latin typeface="Segoe UI Light" panose="020B0502040204020203" pitchFamily="34" charset="0"/>
              </a:rPr>
              <a:t>NHS will attend the sixth form open evening in January</a:t>
            </a:r>
          </a:p>
          <a:p>
            <a:pPr marL="285750" indent="-285750" fontAlgn="base">
              <a:buFont typeface="Arial" panose="020B0604020202020204" pitchFamily="34" charset="0"/>
              <a:buChar char="•"/>
            </a:pPr>
            <a:r>
              <a:rPr lang="en-GB" sz="3200" dirty="0">
                <a:solidFill>
                  <a:srgbClr val="000000"/>
                </a:solidFill>
                <a:latin typeface="Segoe UI Light" panose="020B0502040204020203" pitchFamily="34" charset="0"/>
              </a:rPr>
              <a:t>Parents and students sign contracts which detail the mornings/afternoons which students will attend</a:t>
            </a:r>
          </a:p>
          <a:p>
            <a:pPr marL="285750" indent="-285750" fontAlgn="base">
              <a:buFont typeface="Arial" panose="020B0604020202020204" pitchFamily="34" charset="0"/>
              <a:buChar char="•"/>
            </a:pPr>
            <a:endParaRPr lang="en-GB" sz="3200" dirty="0">
              <a:solidFill>
                <a:srgbClr val="000000"/>
              </a:solidFill>
              <a:latin typeface="Segoe UI Light" panose="020B0502040204020203" pitchFamily="34" charset="0"/>
            </a:endParaRPr>
          </a:p>
        </p:txBody>
      </p:sp>
    </p:spTree>
    <p:extLst>
      <p:ext uri="{BB962C8B-B14F-4D97-AF65-F5344CB8AC3E}">
        <p14:creationId xmlns:p14="http://schemas.microsoft.com/office/powerpoint/2010/main" val="145630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67640" y="15992"/>
            <a:ext cx="12370504" cy="1559963"/>
          </a:xfrm>
          <a:prstGeom prst="rect">
            <a:avLst/>
          </a:prstGeom>
          <a:solidFill>
            <a:schemeClr val="accent4"/>
          </a:solidFill>
          <a:ln>
            <a:gradFill>
              <a:gsLst>
                <a:gs pos="26000">
                  <a:schemeClr val="accent4"/>
                </a:gs>
                <a:gs pos="52000">
                  <a:schemeClr val="accent1">
                    <a:lumMod val="45000"/>
                    <a:lumOff val="55000"/>
                  </a:schemeClr>
                </a:gs>
                <a:gs pos="55000">
                  <a:schemeClr val="accent1">
                    <a:lumMod val="45000"/>
                    <a:lumOff val="55000"/>
                  </a:schemeClr>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descr="Sun">
            <a:extLst>
              <a:ext uri="{FF2B5EF4-FFF2-40B4-BE49-F238E27FC236}">
                <a16:creationId xmlns:a16="http://schemas.microsoft.com/office/drawing/2014/main" id="{ECDFB2A9-6972-07D3-808E-661643580785}"/>
              </a:ext>
            </a:extLst>
          </p:cNvPr>
          <p:cNvSpPr/>
          <p:nvPr/>
        </p:nvSpPr>
        <p:spPr>
          <a:xfrm>
            <a:off x="10948578" y="405895"/>
            <a:ext cx="923587" cy="923587"/>
          </a:xfrm>
          <a:prstGeom prst="rect">
            <a:avLst/>
          </a:prstGeom>
          <a:no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
        <p:nvSpPr>
          <p:cNvPr id="12" name="Title 11">
            <a:extLst>
              <a:ext uri="{FF2B5EF4-FFF2-40B4-BE49-F238E27FC236}">
                <a16:creationId xmlns:a16="http://schemas.microsoft.com/office/drawing/2014/main" id="{64EABC63-E9E3-EE1D-6464-C6CB0CA8996F}"/>
              </a:ext>
            </a:extLst>
          </p:cNvPr>
          <p:cNvSpPr>
            <a:spLocks noGrp="1"/>
          </p:cNvSpPr>
          <p:nvPr>
            <p:ph type="title"/>
          </p:nvPr>
        </p:nvSpPr>
        <p:spPr>
          <a:xfrm>
            <a:off x="328613" y="109310"/>
            <a:ext cx="11025187" cy="1325563"/>
          </a:xfrm>
        </p:spPr>
        <p:txBody>
          <a:bodyPr>
            <a:normAutofit/>
          </a:bodyPr>
          <a:lstStyle/>
          <a:p>
            <a:pPr algn="l"/>
            <a:r>
              <a:rPr lang="en-GB" sz="5000" i="0" dirty="0">
                <a:solidFill>
                  <a:schemeClr val="bg1"/>
                </a:solidFill>
                <a:effectLst/>
              </a:rPr>
              <a:t>Gatsby Benchmarks</a:t>
            </a:r>
          </a:p>
        </p:txBody>
      </p:sp>
      <p:sp>
        <p:nvSpPr>
          <p:cNvPr id="3" name="Content Placeholder 2">
            <a:extLst>
              <a:ext uri="{FF2B5EF4-FFF2-40B4-BE49-F238E27FC236}">
                <a16:creationId xmlns:a16="http://schemas.microsoft.com/office/drawing/2014/main" id="{E59FE9F5-16F4-3679-BEF9-01EC1959C786}"/>
              </a:ext>
            </a:extLst>
          </p:cNvPr>
          <p:cNvSpPr>
            <a:spLocks noGrp="1"/>
          </p:cNvSpPr>
          <p:nvPr>
            <p:ph idx="1"/>
          </p:nvPr>
        </p:nvSpPr>
        <p:spPr>
          <a:xfrm>
            <a:off x="328613" y="1825625"/>
            <a:ext cx="11556502" cy="4626480"/>
          </a:xfrm>
        </p:spPr>
        <p:txBody>
          <a:bodyPr>
            <a:normAutofit/>
          </a:bodyPr>
          <a:lstStyle/>
          <a:p>
            <a:pPr algn="l"/>
            <a:r>
              <a:rPr lang="en-GB" sz="3600">
                <a:cs typeface="Gill-Sans-Light" panose="020B0502020104020203" pitchFamily="34" charset="-79"/>
              </a:rPr>
              <a:t>Non statutory </a:t>
            </a:r>
            <a:r>
              <a:rPr lang="en-GB" sz="3600" b="0" i="0">
                <a:effectLst/>
                <a:cs typeface="Gill-Sans-Light" panose="020B0502020104020203" pitchFamily="34" charset="-79"/>
              </a:rPr>
              <a:t>framework to support schools </a:t>
            </a:r>
            <a:r>
              <a:rPr lang="en-GB" sz="3600">
                <a:cs typeface="Gill-Sans-Light" panose="020B0502020104020203" pitchFamily="34" charset="-79"/>
              </a:rPr>
              <a:t>to provide </a:t>
            </a:r>
            <a:r>
              <a:rPr lang="en-GB" sz="3600" b="0" i="0">
                <a:effectLst/>
                <a:cs typeface="Gill-Sans-Light" panose="020B0502020104020203" pitchFamily="34" charset="-79"/>
              </a:rPr>
              <a:t>students with the best possible careers education, information, advice, and guidance.</a:t>
            </a:r>
            <a:endParaRPr lang="en-GB" sz="3200" b="0" i="0">
              <a:effectLst/>
            </a:endParaRPr>
          </a:p>
        </p:txBody>
      </p:sp>
    </p:spTree>
    <p:extLst>
      <p:ext uri="{BB962C8B-B14F-4D97-AF65-F5344CB8AC3E}">
        <p14:creationId xmlns:p14="http://schemas.microsoft.com/office/powerpoint/2010/main" val="1054181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21920" y="7995"/>
            <a:ext cx="12325890" cy="1559963"/>
          </a:xfrm>
          <a:prstGeom prst="rect">
            <a:avLst/>
          </a:prstGeom>
          <a:solidFill>
            <a:schemeClr val="accent4"/>
          </a:solidFill>
          <a:ln>
            <a:gradFill>
              <a:gsLst>
                <a:gs pos="26000">
                  <a:schemeClr val="accent4"/>
                </a:gs>
                <a:gs pos="52000">
                  <a:schemeClr val="accent1">
                    <a:lumMod val="45000"/>
                    <a:lumOff val="55000"/>
                  </a:schemeClr>
                </a:gs>
                <a:gs pos="55000">
                  <a:schemeClr val="accent1">
                    <a:lumMod val="45000"/>
                    <a:lumOff val="55000"/>
                  </a:schemeClr>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descr="Sun">
            <a:extLst>
              <a:ext uri="{FF2B5EF4-FFF2-40B4-BE49-F238E27FC236}">
                <a16:creationId xmlns:a16="http://schemas.microsoft.com/office/drawing/2014/main" id="{ECDFB2A9-6972-07D3-808E-661643580785}"/>
              </a:ext>
            </a:extLst>
          </p:cNvPr>
          <p:cNvSpPr/>
          <p:nvPr/>
        </p:nvSpPr>
        <p:spPr>
          <a:xfrm>
            <a:off x="10948578" y="405895"/>
            <a:ext cx="923587" cy="923587"/>
          </a:xfrm>
          <a:prstGeom prst="rect">
            <a:avLst/>
          </a:prstGeom>
          <a:no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
        <p:nvSpPr>
          <p:cNvPr id="12" name="Title 11">
            <a:extLst>
              <a:ext uri="{FF2B5EF4-FFF2-40B4-BE49-F238E27FC236}">
                <a16:creationId xmlns:a16="http://schemas.microsoft.com/office/drawing/2014/main" id="{64EABC63-E9E3-EE1D-6464-C6CB0CA8996F}"/>
              </a:ext>
            </a:extLst>
          </p:cNvPr>
          <p:cNvSpPr>
            <a:spLocks noGrp="1"/>
          </p:cNvSpPr>
          <p:nvPr>
            <p:ph type="title"/>
          </p:nvPr>
        </p:nvSpPr>
        <p:spPr>
          <a:xfrm>
            <a:off x="328613" y="109310"/>
            <a:ext cx="11025187" cy="1325563"/>
          </a:xfrm>
        </p:spPr>
        <p:txBody>
          <a:bodyPr>
            <a:normAutofit/>
          </a:bodyPr>
          <a:lstStyle/>
          <a:p>
            <a:pPr algn="l"/>
            <a:r>
              <a:rPr lang="en-GB" sz="5000" i="0">
                <a:solidFill>
                  <a:schemeClr val="bg1"/>
                </a:solidFill>
                <a:effectLst/>
              </a:rPr>
              <a:t>The 8 Gatsby Benchmarks</a:t>
            </a:r>
          </a:p>
        </p:txBody>
      </p:sp>
      <p:sp>
        <p:nvSpPr>
          <p:cNvPr id="3" name="Content Placeholder 2">
            <a:extLst>
              <a:ext uri="{FF2B5EF4-FFF2-40B4-BE49-F238E27FC236}">
                <a16:creationId xmlns:a16="http://schemas.microsoft.com/office/drawing/2014/main" id="{E59FE9F5-16F4-3679-BEF9-01EC1959C786}"/>
              </a:ext>
            </a:extLst>
          </p:cNvPr>
          <p:cNvSpPr>
            <a:spLocks noGrp="1"/>
          </p:cNvSpPr>
          <p:nvPr>
            <p:ph idx="1"/>
          </p:nvPr>
        </p:nvSpPr>
        <p:spPr>
          <a:xfrm>
            <a:off x="328613" y="1825625"/>
            <a:ext cx="11556502" cy="4626480"/>
          </a:xfrm>
        </p:spPr>
        <p:txBody>
          <a:bodyPr>
            <a:normAutofit/>
          </a:bodyPr>
          <a:lstStyle/>
          <a:p>
            <a:pPr marL="514350" indent="-514350" algn="l">
              <a:buFont typeface="+mj-lt"/>
              <a:buAutoNum type="arabicPeriod"/>
            </a:pPr>
            <a:r>
              <a:rPr lang="en-GB" sz="3200" b="0" i="0">
                <a:solidFill>
                  <a:srgbClr val="002424"/>
                </a:solidFill>
                <a:effectLst/>
              </a:rPr>
              <a:t>A stable careers programme ​</a:t>
            </a:r>
          </a:p>
          <a:p>
            <a:pPr marL="514350" indent="-514350" algn="l">
              <a:buFont typeface="+mj-lt"/>
              <a:buAutoNum type="arabicPeriod"/>
            </a:pPr>
            <a:r>
              <a:rPr lang="en-GB" sz="3200" b="0" i="0">
                <a:solidFill>
                  <a:srgbClr val="002424"/>
                </a:solidFill>
                <a:effectLst/>
              </a:rPr>
              <a:t>Learning from careers and </a:t>
            </a:r>
            <a:r>
              <a:rPr lang="en-GB" sz="3200" b="1" i="0">
                <a:solidFill>
                  <a:srgbClr val="002424"/>
                </a:solidFill>
                <a:effectLst/>
              </a:rPr>
              <a:t>labour market </a:t>
            </a:r>
            <a:r>
              <a:rPr lang="en-GB" sz="3200" b="0" i="0">
                <a:solidFill>
                  <a:srgbClr val="002424"/>
                </a:solidFill>
                <a:effectLst/>
              </a:rPr>
              <a:t>information  ​</a:t>
            </a:r>
          </a:p>
          <a:p>
            <a:pPr marL="514350" indent="-514350" algn="l">
              <a:buFont typeface="+mj-lt"/>
              <a:buAutoNum type="arabicPeriod"/>
            </a:pPr>
            <a:r>
              <a:rPr lang="en-GB" sz="3200" b="0" i="0">
                <a:solidFill>
                  <a:srgbClr val="002424"/>
                </a:solidFill>
                <a:effectLst/>
              </a:rPr>
              <a:t>Addressing the needs of each student</a:t>
            </a:r>
          </a:p>
          <a:p>
            <a:pPr marL="514350" indent="-514350" algn="l">
              <a:buFont typeface="+mj-lt"/>
              <a:buAutoNum type="arabicPeriod"/>
            </a:pPr>
            <a:r>
              <a:rPr lang="en-GB" sz="3200" b="0" i="0">
                <a:solidFill>
                  <a:srgbClr val="002424"/>
                </a:solidFill>
                <a:effectLst/>
              </a:rPr>
              <a:t>Linking curriculum learning to careers</a:t>
            </a:r>
          </a:p>
          <a:p>
            <a:pPr marL="514350" indent="-514350" algn="l">
              <a:buFont typeface="+mj-lt"/>
              <a:buAutoNum type="arabicPeriod"/>
            </a:pPr>
            <a:r>
              <a:rPr lang="en-GB" sz="3200" b="1" i="0">
                <a:solidFill>
                  <a:srgbClr val="002424"/>
                </a:solidFill>
                <a:effectLst/>
              </a:rPr>
              <a:t>Encounters with employers and employees </a:t>
            </a:r>
          </a:p>
          <a:p>
            <a:pPr marL="514350" indent="-514350" algn="l">
              <a:buFont typeface="+mj-lt"/>
              <a:buAutoNum type="arabicPeriod"/>
            </a:pPr>
            <a:r>
              <a:rPr lang="en-GB" sz="3200" b="1" i="0">
                <a:solidFill>
                  <a:srgbClr val="002424"/>
                </a:solidFill>
                <a:effectLst/>
              </a:rPr>
              <a:t>Experiences of workplaces </a:t>
            </a:r>
          </a:p>
          <a:p>
            <a:pPr marL="514350" indent="-514350" algn="l">
              <a:buFont typeface="+mj-lt"/>
              <a:buAutoNum type="arabicPeriod"/>
            </a:pPr>
            <a:r>
              <a:rPr lang="en-GB" sz="3200" b="0" i="0">
                <a:solidFill>
                  <a:srgbClr val="002424"/>
                </a:solidFill>
                <a:effectLst/>
              </a:rPr>
              <a:t>Encounters with further and higher education</a:t>
            </a:r>
          </a:p>
          <a:p>
            <a:pPr marL="514350" indent="-514350" algn="l">
              <a:buFont typeface="+mj-lt"/>
              <a:buAutoNum type="arabicPeriod"/>
            </a:pPr>
            <a:r>
              <a:rPr lang="en-GB" sz="3200" b="0" i="0">
                <a:solidFill>
                  <a:srgbClr val="002424"/>
                </a:solidFill>
                <a:effectLst/>
              </a:rPr>
              <a:t>Personal guidance</a:t>
            </a:r>
          </a:p>
        </p:txBody>
      </p:sp>
    </p:spTree>
    <p:extLst>
      <p:ext uri="{BB962C8B-B14F-4D97-AF65-F5344CB8AC3E}">
        <p14:creationId xmlns:p14="http://schemas.microsoft.com/office/powerpoint/2010/main" val="2815969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0864" y="15992"/>
            <a:ext cx="12192000" cy="1559963"/>
          </a:xfrm>
          <a:prstGeom prst="rect">
            <a:avLst/>
          </a:prstGeom>
          <a:solidFill>
            <a:schemeClr val="accent4"/>
          </a:solidFill>
          <a:ln>
            <a:gradFill>
              <a:gsLst>
                <a:gs pos="26000">
                  <a:schemeClr val="accent4"/>
                </a:gs>
                <a:gs pos="52000">
                  <a:schemeClr val="accent1">
                    <a:lumMod val="45000"/>
                    <a:lumOff val="55000"/>
                  </a:schemeClr>
                </a:gs>
                <a:gs pos="55000">
                  <a:schemeClr val="accent1">
                    <a:lumMod val="45000"/>
                    <a:lumOff val="55000"/>
                  </a:schemeClr>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descr="Sun">
            <a:extLst>
              <a:ext uri="{FF2B5EF4-FFF2-40B4-BE49-F238E27FC236}">
                <a16:creationId xmlns:a16="http://schemas.microsoft.com/office/drawing/2014/main" id="{ECDFB2A9-6972-07D3-808E-661643580785}"/>
              </a:ext>
            </a:extLst>
          </p:cNvPr>
          <p:cNvSpPr/>
          <p:nvPr/>
        </p:nvSpPr>
        <p:spPr>
          <a:xfrm>
            <a:off x="10948578" y="405895"/>
            <a:ext cx="923587" cy="923587"/>
          </a:xfrm>
          <a:prstGeom prst="rect">
            <a:avLst/>
          </a:prstGeom>
          <a:no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
        <p:nvSpPr>
          <p:cNvPr id="12" name="Title 11">
            <a:extLst>
              <a:ext uri="{FF2B5EF4-FFF2-40B4-BE49-F238E27FC236}">
                <a16:creationId xmlns:a16="http://schemas.microsoft.com/office/drawing/2014/main" id="{64EABC63-E9E3-EE1D-6464-C6CB0CA8996F}"/>
              </a:ext>
            </a:extLst>
          </p:cNvPr>
          <p:cNvSpPr>
            <a:spLocks noGrp="1"/>
          </p:cNvSpPr>
          <p:nvPr>
            <p:ph type="title"/>
          </p:nvPr>
        </p:nvSpPr>
        <p:spPr>
          <a:xfrm>
            <a:off x="328613" y="109310"/>
            <a:ext cx="11025187" cy="1325563"/>
          </a:xfrm>
        </p:spPr>
        <p:txBody>
          <a:bodyPr>
            <a:normAutofit/>
          </a:bodyPr>
          <a:lstStyle/>
          <a:p>
            <a:pPr algn="l"/>
            <a:r>
              <a:rPr lang="en-GB" sz="4800" dirty="0">
                <a:solidFill>
                  <a:schemeClr val="bg1"/>
                </a:solidFill>
              </a:rPr>
              <a:t>Collaborative local partnership</a:t>
            </a:r>
            <a:endParaRPr lang="en-GB" sz="5000" i="0" dirty="0">
              <a:solidFill>
                <a:schemeClr val="bg1"/>
              </a:solidFill>
              <a:effectLst/>
            </a:endParaRPr>
          </a:p>
        </p:txBody>
      </p:sp>
      <p:sp>
        <p:nvSpPr>
          <p:cNvPr id="2" name="Content Placeholder 1">
            <a:extLst>
              <a:ext uri="{FF2B5EF4-FFF2-40B4-BE49-F238E27FC236}">
                <a16:creationId xmlns:a16="http://schemas.microsoft.com/office/drawing/2014/main" id="{8763A607-1867-BA7E-69C3-9397566AC74E}"/>
              </a:ext>
            </a:extLst>
          </p:cNvPr>
          <p:cNvSpPr>
            <a:spLocks noGrp="1"/>
          </p:cNvSpPr>
          <p:nvPr>
            <p:ph idx="1"/>
          </p:nvPr>
        </p:nvSpPr>
        <p:spPr>
          <a:xfrm>
            <a:off x="381000" y="1825624"/>
            <a:ext cx="11506200" cy="4906611"/>
          </a:xfrm>
        </p:spPr>
        <p:txBody>
          <a:bodyPr>
            <a:normAutofit lnSpcReduction="10000"/>
          </a:bodyPr>
          <a:lstStyle/>
          <a:p>
            <a:r>
              <a:rPr lang="en-GB" sz="3200" dirty="0"/>
              <a:t>Mutually beneficial relationship between </a:t>
            </a:r>
            <a:r>
              <a:rPr lang="en-GB" sz="3200" b="1" dirty="0"/>
              <a:t>local businesses </a:t>
            </a:r>
            <a:r>
              <a:rPr lang="en-GB" sz="3200" dirty="0"/>
              <a:t>and </a:t>
            </a:r>
            <a:r>
              <a:rPr lang="en-GB" sz="3200" b="1" dirty="0"/>
              <a:t>Caroline Chisholm School</a:t>
            </a:r>
            <a:r>
              <a:rPr lang="en-GB" sz="3200" dirty="0"/>
              <a:t>:</a:t>
            </a:r>
          </a:p>
          <a:p>
            <a:pPr marL="457200" indent="-457200">
              <a:buFont typeface="Arial" panose="020B0604020202020204" pitchFamily="34" charset="0"/>
              <a:buChar char="•"/>
            </a:pPr>
            <a:r>
              <a:rPr lang="en-GB" sz="3200" dirty="0"/>
              <a:t>Raising the profile of your company, industry or particular job roles</a:t>
            </a:r>
          </a:p>
          <a:p>
            <a:pPr marL="457200" indent="-457200">
              <a:buFont typeface="Arial" panose="020B0604020202020204" pitchFamily="34" charset="0"/>
              <a:buChar char="•"/>
            </a:pPr>
            <a:r>
              <a:rPr lang="en-GB" sz="3200" dirty="0"/>
              <a:t>Greater access to potential candidates from post-16</a:t>
            </a:r>
          </a:p>
          <a:p>
            <a:pPr marL="457200" indent="-457200">
              <a:buFont typeface="Arial" panose="020B0604020202020204" pitchFamily="34" charset="0"/>
              <a:buChar char="•"/>
            </a:pPr>
            <a:r>
              <a:rPr lang="en-GB" sz="3200" dirty="0"/>
              <a:t>Advertising jobs and events on the school website – </a:t>
            </a:r>
            <a:r>
              <a:rPr lang="en-GB" sz="3200" b="1" dirty="0"/>
              <a:t>students</a:t>
            </a:r>
            <a:r>
              <a:rPr lang="en-GB" sz="3200" dirty="0"/>
              <a:t> and </a:t>
            </a:r>
            <a:r>
              <a:rPr lang="en-GB" sz="3200" b="1" dirty="0"/>
              <a:t>parents</a:t>
            </a:r>
            <a:r>
              <a:rPr lang="en-GB" sz="3200" dirty="0"/>
              <a:t> </a:t>
            </a:r>
          </a:p>
          <a:p>
            <a:pPr marL="457200" indent="-457200">
              <a:buFont typeface="Arial" panose="020B0604020202020204" pitchFamily="34" charset="0"/>
              <a:buChar char="•"/>
            </a:pPr>
            <a:r>
              <a:rPr lang="en-GB" sz="3200" dirty="0"/>
              <a:t>Greater community engagement – potential to increase sales through awareness</a:t>
            </a:r>
          </a:p>
          <a:p>
            <a:pPr marL="457200" indent="-457200">
              <a:buFont typeface="Arial" panose="020B0604020202020204" pitchFamily="34" charset="0"/>
              <a:buChar char="•"/>
            </a:pPr>
            <a:r>
              <a:rPr lang="en-GB" sz="3200" dirty="0"/>
              <a:t>CPD opportunities for staff</a:t>
            </a:r>
          </a:p>
          <a:p>
            <a:pPr marL="457200" indent="-457200">
              <a:buFont typeface="Arial" panose="020B0604020202020204" pitchFamily="34" charset="0"/>
              <a:buChar char="•"/>
            </a:pPr>
            <a:endParaRPr lang="en-GB" sz="3200" dirty="0"/>
          </a:p>
          <a:p>
            <a:endParaRPr lang="en-GB" sz="3200" dirty="0"/>
          </a:p>
        </p:txBody>
      </p:sp>
    </p:spTree>
    <p:extLst>
      <p:ext uri="{BB962C8B-B14F-4D97-AF65-F5344CB8AC3E}">
        <p14:creationId xmlns:p14="http://schemas.microsoft.com/office/powerpoint/2010/main" val="279351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B2BE1D4-F7BF-3ADF-1351-8B060AD12DF3}"/>
              </a:ext>
            </a:extLst>
          </p:cNvPr>
          <p:cNvSpPr>
            <a:spLocks noGrp="1"/>
          </p:cNvSpPr>
          <p:nvPr>
            <p:ph type="title"/>
          </p:nvPr>
        </p:nvSpPr>
        <p:spPr>
          <a:xfrm>
            <a:off x="328613" y="125195"/>
            <a:ext cx="11863385" cy="1450760"/>
          </a:xfrm>
        </p:spPr>
        <p:txBody>
          <a:bodyPr>
            <a:noAutofit/>
          </a:bodyPr>
          <a:lstStyle/>
          <a:p>
            <a:r>
              <a:rPr lang="en-GB" sz="5000">
                <a:solidFill>
                  <a:schemeClr val="bg1"/>
                </a:solidFill>
              </a:rPr>
              <a:t>Encounters with employers and employees </a:t>
            </a:r>
          </a:p>
        </p:txBody>
      </p:sp>
      <p:sp>
        <p:nvSpPr>
          <p:cNvPr id="3" name="Content Placeholder 2">
            <a:extLst>
              <a:ext uri="{FF2B5EF4-FFF2-40B4-BE49-F238E27FC236}">
                <a16:creationId xmlns:a16="http://schemas.microsoft.com/office/drawing/2014/main" id="{A35D786E-19AC-E1EB-E410-A143897CBD3E}"/>
              </a:ext>
            </a:extLst>
          </p:cNvPr>
          <p:cNvSpPr>
            <a:spLocks noGrp="1"/>
          </p:cNvSpPr>
          <p:nvPr>
            <p:ph idx="1"/>
          </p:nvPr>
        </p:nvSpPr>
        <p:spPr>
          <a:xfrm>
            <a:off x="328613" y="1825625"/>
            <a:ext cx="11689216" cy="4907180"/>
          </a:xfrm>
        </p:spPr>
        <p:txBody>
          <a:bodyPr>
            <a:normAutofit/>
          </a:bodyPr>
          <a:lstStyle/>
          <a:p>
            <a:r>
              <a:rPr lang="en-GB" sz="3200" dirty="0"/>
              <a:t>Multiple opportunities to learn from employers about work, employment and the skills that are valued in the workplace. </a:t>
            </a:r>
          </a:p>
          <a:p>
            <a:pPr marL="457200" indent="-457200">
              <a:buFont typeface="Arial" panose="020B0604020202020204" pitchFamily="34" charset="0"/>
              <a:buChar char="•"/>
            </a:pPr>
            <a:r>
              <a:rPr lang="en-GB" sz="3200" dirty="0"/>
              <a:t>Develop strong links with local employers:</a:t>
            </a:r>
          </a:p>
          <a:p>
            <a:pPr marL="1143000" lvl="1" indent="-457200"/>
            <a:r>
              <a:rPr lang="en-GB" sz="2800" dirty="0"/>
              <a:t>Host breakfast meetings: October, March and July each year.</a:t>
            </a:r>
            <a:endParaRPr lang="en-GB" sz="3200" dirty="0"/>
          </a:p>
          <a:p>
            <a:pPr marL="457200" indent="-457200">
              <a:buFont typeface="Arial" panose="020B0604020202020204" pitchFamily="34" charset="0"/>
              <a:buChar char="•"/>
            </a:pPr>
            <a:r>
              <a:rPr lang="en-GB" sz="3200" dirty="0"/>
              <a:t>Strengthening our alumni</a:t>
            </a:r>
          </a:p>
          <a:p>
            <a:pPr marL="457200" indent="-457200">
              <a:buFont typeface="Arial" panose="020B0604020202020204" pitchFamily="34" charset="0"/>
              <a:buChar char="•"/>
            </a:pPr>
            <a:r>
              <a:rPr lang="en-GB" sz="3200" dirty="0"/>
              <a:t>Visiting speakers – assembly talks and smaller workshops</a:t>
            </a:r>
          </a:p>
          <a:p>
            <a:pPr marL="457200" indent="-457200">
              <a:buFont typeface="Arial" panose="020B0604020202020204" pitchFamily="34" charset="0"/>
              <a:buChar char="•"/>
            </a:pPr>
            <a:r>
              <a:rPr lang="en-GB" sz="3200" dirty="0"/>
              <a:t>Mentoring schemes for year 12 students </a:t>
            </a:r>
          </a:p>
          <a:p>
            <a:pPr marL="457200" indent="-457200">
              <a:buFont typeface="Arial" panose="020B0604020202020204" pitchFamily="34" charset="0"/>
              <a:buChar char="•"/>
            </a:pPr>
            <a:r>
              <a:rPr lang="en-GB" sz="3200" dirty="0"/>
              <a:t>Career fair/ mock interviews</a:t>
            </a:r>
          </a:p>
          <a:p>
            <a:pPr marL="457200" indent="-457200">
              <a:buFont typeface="Arial" panose="020B0604020202020204" pitchFamily="34" charset="0"/>
              <a:buChar char="•"/>
            </a:pPr>
            <a:r>
              <a:rPr lang="en-GB" sz="3200" dirty="0"/>
              <a:t>Open doors – workplace or site visits </a:t>
            </a:r>
          </a:p>
        </p:txBody>
      </p:sp>
    </p:spTree>
    <p:extLst>
      <p:ext uri="{BB962C8B-B14F-4D97-AF65-F5344CB8AC3E}">
        <p14:creationId xmlns:p14="http://schemas.microsoft.com/office/powerpoint/2010/main" val="419618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1970" y="7995"/>
            <a:ext cx="12192000" cy="1559963"/>
          </a:xfrm>
          <a:prstGeom prst="rect">
            <a:avLst/>
          </a:prstGeom>
          <a:solidFill>
            <a:srgbClr val="0029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17EA5DF-F5E6-3E1C-0E35-0E58F58D116F}"/>
              </a:ext>
            </a:extLst>
          </p:cNvPr>
          <p:cNvSpPr>
            <a:spLocks noGrp="1"/>
          </p:cNvSpPr>
          <p:nvPr>
            <p:ph idx="1"/>
          </p:nvPr>
        </p:nvSpPr>
        <p:spPr>
          <a:xfrm>
            <a:off x="11970" y="5866627"/>
            <a:ext cx="11654117" cy="915689"/>
          </a:xfrm>
        </p:spPr>
        <p:txBody>
          <a:bodyPr>
            <a:normAutofit/>
          </a:bodyPr>
          <a:lstStyle/>
          <a:p>
            <a:r>
              <a:rPr lang="en-GB" sz="3200" b="1" i="0">
                <a:solidFill>
                  <a:srgbClr val="000000"/>
                </a:solidFill>
                <a:effectLst/>
              </a:rPr>
              <a:t>Apologies</a:t>
            </a:r>
            <a:r>
              <a:rPr lang="en-GB" sz="3200" i="0">
                <a:solidFill>
                  <a:srgbClr val="000000"/>
                </a:solidFill>
                <a:effectLst/>
              </a:rPr>
              <a:t>:</a:t>
            </a:r>
          </a:p>
        </p:txBody>
      </p:sp>
      <p:sp>
        <p:nvSpPr>
          <p:cNvPr id="14" name="Title 13">
            <a:extLst>
              <a:ext uri="{FF2B5EF4-FFF2-40B4-BE49-F238E27FC236}">
                <a16:creationId xmlns:a16="http://schemas.microsoft.com/office/drawing/2014/main" id="{201B11FD-DBBE-620F-E34A-39438C2636CF}"/>
              </a:ext>
            </a:extLst>
          </p:cNvPr>
          <p:cNvSpPr>
            <a:spLocks noGrp="1"/>
          </p:cNvSpPr>
          <p:nvPr>
            <p:ph type="title"/>
          </p:nvPr>
        </p:nvSpPr>
        <p:spPr>
          <a:xfrm>
            <a:off x="381000" y="125764"/>
            <a:ext cx="10856259" cy="1325563"/>
          </a:xfrm>
        </p:spPr>
        <p:txBody>
          <a:bodyPr>
            <a:normAutofit/>
          </a:bodyPr>
          <a:lstStyle/>
          <a:p>
            <a:r>
              <a:rPr lang="en-GB" sz="5400">
                <a:solidFill>
                  <a:schemeClr val="bg1"/>
                </a:solidFill>
              </a:rPr>
              <a:t>Introductions and apologies</a:t>
            </a:r>
            <a:endParaRPr lang="en-GB" sz="5400"/>
          </a:p>
        </p:txBody>
      </p:sp>
      <p:pic>
        <p:nvPicPr>
          <p:cNvPr id="5" name="Picture 52" descr="A logo of a school&#10;&#10;Description automatically generated with low confidence">
            <a:extLst>
              <a:ext uri="{FF2B5EF4-FFF2-40B4-BE49-F238E27FC236}">
                <a16:creationId xmlns:a16="http://schemas.microsoft.com/office/drawing/2014/main" id="{6719961A-288B-1C30-FE36-50D7A32DD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 y="1731199"/>
            <a:ext cx="1793062" cy="1187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Employee Volunteering : National Grid's Experience - Volunteering Matters">
            <a:extLst>
              <a:ext uri="{FF2B5EF4-FFF2-40B4-BE49-F238E27FC236}">
                <a16:creationId xmlns:a16="http://schemas.microsoft.com/office/drawing/2014/main" id="{AFD2B10E-CB3C-99F9-462E-B6996D5A64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977" b="39291"/>
          <a:stretch/>
        </p:blipFill>
        <p:spPr bwMode="auto">
          <a:xfrm>
            <a:off x="5049505" y="1846186"/>
            <a:ext cx="2164360" cy="5637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7" descr="Healthwatch Northamptonshire | LinkedIn">
            <a:extLst>
              <a:ext uri="{FF2B5EF4-FFF2-40B4-BE49-F238E27FC236}">
                <a16:creationId xmlns:a16="http://schemas.microsoft.com/office/drawing/2014/main" id="{32334A5E-3499-F75F-4B86-CBDD57061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1063" y="2780389"/>
            <a:ext cx="3078721" cy="12998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wes Percival | Northamptonshire Chamber">
            <a:extLst>
              <a:ext uri="{FF2B5EF4-FFF2-40B4-BE49-F238E27FC236}">
                <a16:creationId xmlns:a16="http://schemas.microsoft.com/office/drawing/2014/main" id="{93A0E5AB-2A8B-3576-383E-500A0856BF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304" b="23870"/>
          <a:stretch/>
        </p:blipFill>
        <p:spPr bwMode="auto">
          <a:xfrm>
            <a:off x="7819832" y="3074196"/>
            <a:ext cx="3076521" cy="982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oldale Early Care and Education Centre (Nursery) - Local Offer">
            <a:extLst>
              <a:ext uri="{FF2B5EF4-FFF2-40B4-BE49-F238E27FC236}">
                <a16:creationId xmlns:a16="http://schemas.microsoft.com/office/drawing/2014/main" id="{1EE7FF8C-38CE-27B8-4BEF-2979BCDAC20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447" b="17633"/>
          <a:stretch/>
        </p:blipFill>
        <p:spPr bwMode="auto">
          <a:xfrm>
            <a:off x="5615003" y="5757293"/>
            <a:ext cx="1543050" cy="677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hoots Pharmacy: Home. Call 0121 526 5555">
            <a:extLst>
              <a:ext uri="{FF2B5EF4-FFF2-40B4-BE49-F238E27FC236}">
                <a16:creationId xmlns:a16="http://schemas.microsoft.com/office/drawing/2014/main" id="{31F93143-05BA-B5DD-ABE0-A61BB152DF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4648" y="5554459"/>
            <a:ext cx="1129580" cy="11366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lingtree Park Golf Club - Home">
            <a:extLst>
              <a:ext uri="{FF2B5EF4-FFF2-40B4-BE49-F238E27FC236}">
                <a16:creationId xmlns:a16="http://schemas.microsoft.com/office/drawing/2014/main" id="{BF510042-1DC5-DEBA-77A4-7241ED29F8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4518" y="6000282"/>
            <a:ext cx="1318731" cy="503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rgin Active UK | Northampton">
            <a:extLst>
              <a:ext uri="{FF2B5EF4-FFF2-40B4-BE49-F238E27FC236}">
                <a16:creationId xmlns:a16="http://schemas.microsoft.com/office/drawing/2014/main" id="{5D8F7F43-2082-8B54-CD0A-7EBE73D95BB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8046" b="28723"/>
          <a:stretch/>
        </p:blipFill>
        <p:spPr bwMode="auto">
          <a:xfrm>
            <a:off x="-5939" y="3120532"/>
            <a:ext cx="1856368" cy="8025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Our Team — PHOTOMAFIA STUDIOS">
            <a:extLst>
              <a:ext uri="{FF2B5EF4-FFF2-40B4-BE49-F238E27FC236}">
                <a16:creationId xmlns:a16="http://schemas.microsoft.com/office/drawing/2014/main" id="{3CE39433-A65C-E6C1-FF1B-2413203BEC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37966" y="5524860"/>
            <a:ext cx="1163404" cy="10455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9" descr="A blue and purple logo&#10;&#10;Description automatically generated">
            <a:extLst>
              <a:ext uri="{FF2B5EF4-FFF2-40B4-BE49-F238E27FC236}">
                <a16:creationId xmlns:a16="http://schemas.microsoft.com/office/drawing/2014/main" id="{897B064F-C436-36C5-A8D6-26FEBAA6C7B2}"/>
              </a:ext>
            </a:extLst>
          </p:cNvPr>
          <p:cNvPicPr>
            <a:picLocks noChangeAspect="1"/>
          </p:cNvPicPr>
          <p:nvPr/>
        </p:nvPicPr>
        <p:blipFill>
          <a:blip r:embed="rId12"/>
          <a:stretch>
            <a:fillRect/>
          </a:stretch>
        </p:blipFill>
        <p:spPr>
          <a:xfrm>
            <a:off x="5872743" y="2810223"/>
            <a:ext cx="1543050" cy="1590675"/>
          </a:xfrm>
          <a:prstGeom prst="rect">
            <a:avLst/>
          </a:prstGeom>
        </p:spPr>
      </p:pic>
      <p:pic>
        <p:nvPicPr>
          <p:cNvPr id="17" name="Picture 16">
            <a:extLst>
              <a:ext uri="{FF2B5EF4-FFF2-40B4-BE49-F238E27FC236}">
                <a16:creationId xmlns:a16="http://schemas.microsoft.com/office/drawing/2014/main" id="{0F6AB85B-D44B-C3A1-7AED-0F86D88BF7F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48658" y="5820949"/>
            <a:ext cx="1254483" cy="522701"/>
          </a:xfrm>
          <a:prstGeom prst="rect">
            <a:avLst/>
          </a:prstGeom>
        </p:spPr>
      </p:pic>
      <p:pic>
        <p:nvPicPr>
          <p:cNvPr id="19" name="Picture 18" descr="A green text on a white background&#10;&#10;Description automatically generated">
            <a:extLst>
              <a:ext uri="{FF2B5EF4-FFF2-40B4-BE49-F238E27FC236}">
                <a16:creationId xmlns:a16="http://schemas.microsoft.com/office/drawing/2014/main" id="{011F06DF-E40A-53A6-F873-8A56429DAA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30888" y="5664555"/>
            <a:ext cx="1856368" cy="699636"/>
          </a:xfrm>
          <a:prstGeom prst="rect">
            <a:avLst/>
          </a:prstGeom>
        </p:spPr>
      </p:pic>
      <p:pic>
        <p:nvPicPr>
          <p:cNvPr id="20" name="Picture 2" descr="Barclaycard Business - InternetRetailing">
            <a:extLst>
              <a:ext uri="{FF2B5EF4-FFF2-40B4-BE49-F238E27FC236}">
                <a16:creationId xmlns:a16="http://schemas.microsoft.com/office/drawing/2014/main" id="{CA805EAD-3657-0FC4-7D0C-36BE398FF90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179" t="31358" r="5224" b="34396"/>
          <a:stretch/>
        </p:blipFill>
        <p:spPr bwMode="auto">
          <a:xfrm>
            <a:off x="8203464" y="1755155"/>
            <a:ext cx="3529753" cy="9096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Wingers – Taste The Future">
            <a:extLst>
              <a:ext uri="{FF2B5EF4-FFF2-40B4-BE49-F238E27FC236}">
                <a16:creationId xmlns:a16="http://schemas.microsoft.com/office/drawing/2014/main" id="{D7BEBD83-43DD-701B-FE2A-2529A11AB93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203" y="4160499"/>
            <a:ext cx="1946528" cy="19465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Northampton General Hospital NHS Trust – My Planned Care NHS">
            <a:extLst>
              <a:ext uri="{FF2B5EF4-FFF2-40B4-BE49-F238E27FC236}">
                <a16:creationId xmlns:a16="http://schemas.microsoft.com/office/drawing/2014/main" id="{B6B97D66-DBB6-74AD-D001-15E49AE765A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07926" y="1709894"/>
            <a:ext cx="2168620" cy="12636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ED733CE-3607-9C96-9656-6D772CD946AF}"/>
              </a:ext>
            </a:extLst>
          </p:cNvPr>
          <p:cNvPicPr>
            <a:picLocks noChangeAspect="1"/>
          </p:cNvPicPr>
          <p:nvPr/>
        </p:nvPicPr>
        <p:blipFill>
          <a:blip r:embed="rId18"/>
          <a:stretch>
            <a:fillRect/>
          </a:stretch>
        </p:blipFill>
        <p:spPr>
          <a:xfrm>
            <a:off x="2587373" y="4196135"/>
            <a:ext cx="1609725" cy="676275"/>
          </a:xfrm>
          <a:prstGeom prst="rect">
            <a:avLst/>
          </a:prstGeom>
        </p:spPr>
      </p:pic>
      <p:pic>
        <p:nvPicPr>
          <p:cNvPr id="18" name="Picture 17">
            <a:extLst>
              <a:ext uri="{FF2B5EF4-FFF2-40B4-BE49-F238E27FC236}">
                <a16:creationId xmlns:a16="http://schemas.microsoft.com/office/drawing/2014/main" id="{B7EDDC2B-9FED-5AD4-E048-F3E5092F7BFB}"/>
              </a:ext>
            </a:extLst>
          </p:cNvPr>
          <p:cNvPicPr>
            <a:picLocks noChangeAspect="1"/>
          </p:cNvPicPr>
          <p:nvPr/>
        </p:nvPicPr>
        <p:blipFill>
          <a:blip r:embed="rId19"/>
          <a:stretch>
            <a:fillRect/>
          </a:stretch>
        </p:blipFill>
        <p:spPr>
          <a:xfrm>
            <a:off x="4439230" y="4713067"/>
            <a:ext cx="4990379" cy="547118"/>
          </a:xfrm>
          <a:prstGeom prst="rect">
            <a:avLst/>
          </a:prstGeom>
        </p:spPr>
      </p:pic>
      <p:pic>
        <p:nvPicPr>
          <p:cNvPr id="24" name="Picture 23">
            <a:extLst>
              <a:ext uri="{FF2B5EF4-FFF2-40B4-BE49-F238E27FC236}">
                <a16:creationId xmlns:a16="http://schemas.microsoft.com/office/drawing/2014/main" id="{A2229A08-6A0F-D2EB-B472-A449E1DA069C}"/>
              </a:ext>
            </a:extLst>
          </p:cNvPr>
          <p:cNvPicPr>
            <a:picLocks noChangeAspect="1"/>
          </p:cNvPicPr>
          <p:nvPr/>
        </p:nvPicPr>
        <p:blipFill>
          <a:blip r:embed="rId20"/>
          <a:stretch>
            <a:fillRect/>
          </a:stretch>
        </p:blipFill>
        <p:spPr>
          <a:xfrm>
            <a:off x="10703409" y="4193307"/>
            <a:ext cx="1123950" cy="1285875"/>
          </a:xfrm>
          <a:prstGeom prst="rect">
            <a:avLst/>
          </a:prstGeom>
        </p:spPr>
      </p:pic>
    </p:spTree>
    <p:extLst>
      <p:ext uri="{BB962C8B-B14F-4D97-AF65-F5344CB8AC3E}">
        <p14:creationId xmlns:p14="http://schemas.microsoft.com/office/powerpoint/2010/main" val="4278909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B2BE1D4-F7BF-3ADF-1351-8B060AD12DF3}"/>
              </a:ext>
            </a:extLst>
          </p:cNvPr>
          <p:cNvSpPr>
            <a:spLocks noGrp="1"/>
          </p:cNvSpPr>
          <p:nvPr>
            <p:ph type="title"/>
          </p:nvPr>
        </p:nvSpPr>
        <p:spPr>
          <a:xfrm>
            <a:off x="328613" y="125195"/>
            <a:ext cx="11863385" cy="1450760"/>
          </a:xfrm>
        </p:spPr>
        <p:txBody>
          <a:bodyPr>
            <a:noAutofit/>
          </a:bodyPr>
          <a:lstStyle/>
          <a:p>
            <a:pPr algn="l"/>
            <a:r>
              <a:rPr lang="en-GB" sz="5400" i="0">
                <a:solidFill>
                  <a:schemeClr val="bg1"/>
                </a:solidFill>
                <a:effectLst/>
              </a:rPr>
              <a:t>Experiences of workplaces </a:t>
            </a:r>
          </a:p>
        </p:txBody>
      </p:sp>
      <p:sp>
        <p:nvSpPr>
          <p:cNvPr id="3" name="Content Placeholder 2">
            <a:extLst>
              <a:ext uri="{FF2B5EF4-FFF2-40B4-BE49-F238E27FC236}">
                <a16:creationId xmlns:a16="http://schemas.microsoft.com/office/drawing/2014/main" id="{A35D786E-19AC-E1EB-E410-A143897CBD3E}"/>
              </a:ext>
            </a:extLst>
          </p:cNvPr>
          <p:cNvSpPr>
            <a:spLocks noGrp="1"/>
          </p:cNvSpPr>
          <p:nvPr>
            <p:ph idx="1"/>
          </p:nvPr>
        </p:nvSpPr>
        <p:spPr>
          <a:xfrm>
            <a:off x="328612" y="1825624"/>
            <a:ext cx="11721873" cy="4738461"/>
          </a:xfrm>
        </p:spPr>
        <p:txBody>
          <a:bodyPr>
            <a:normAutofit/>
          </a:bodyPr>
          <a:lstStyle/>
          <a:p>
            <a:pPr algn="l"/>
            <a:r>
              <a:rPr lang="en-GB" sz="3200" b="0" i="0">
                <a:solidFill>
                  <a:srgbClr val="000000"/>
                </a:solidFill>
                <a:effectLst/>
              </a:rPr>
              <a:t>Every student should have first-hand workplace experiences through work visits, work shadowing and/or work experience to help explore career opportunities and expand their networks.</a:t>
            </a:r>
          </a:p>
          <a:p>
            <a:pPr algn="l"/>
            <a:endParaRPr lang="en-GB" sz="3200"/>
          </a:p>
          <a:p>
            <a:pPr algn="l"/>
            <a:r>
              <a:rPr lang="en-GB" sz="3200"/>
              <a:t>CCS would like to create </a:t>
            </a:r>
            <a:r>
              <a:rPr lang="en-GB" sz="3200" b="1"/>
              <a:t>flexible schemes</a:t>
            </a:r>
            <a:r>
              <a:rPr lang="en-GB" sz="3200"/>
              <a:t> to enable volunteering over longer periods for students, e.g. one afternoon/morning per week:</a:t>
            </a:r>
          </a:p>
          <a:p>
            <a:pPr algn="l"/>
            <a:r>
              <a:rPr lang="en-GB" sz="3200"/>
              <a:t>- NHS Northampton volunteering</a:t>
            </a:r>
          </a:p>
        </p:txBody>
      </p:sp>
    </p:spTree>
    <p:extLst>
      <p:ext uri="{BB962C8B-B14F-4D97-AF65-F5344CB8AC3E}">
        <p14:creationId xmlns:p14="http://schemas.microsoft.com/office/powerpoint/2010/main" val="173343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91FACBF6-8D97-4297-AA16-55457931E0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4630" y="546862"/>
            <a:ext cx="8702740" cy="5764275"/>
          </a:xfrm>
        </p:spPr>
      </p:pic>
    </p:spTree>
    <p:extLst>
      <p:ext uri="{BB962C8B-B14F-4D97-AF65-F5344CB8AC3E}">
        <p14:creationId xmlns:p14="http://schemas.microsoft.com/office/powerpoint/2010/main" val="300295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1970" y="7995"/>
            <a:ext cx="12192000" cy="1559963"/>
          </a:xfrm>
          <a:prstGeom prst="rect">
            <a:avLst/>
          </a:prstGeom>
          <a:solidFill>
            <a:srgbClr val="0029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a:extLst>
              <a:ext uri="{FF2B5EF4-FFF2-40B4-BE49-F238E27FC236}">
                <a16:creationId xmlns:a16="http://schemas.microsoft.com/office/drawing/2014/main" id="{201B11FD-DBBE-620F-E34A-39438C2636CF}"/>
              </a:ext>
            </a:extLst>
          </p:cNvPr>
          <p:cNvSpPr>
            <a:spLocks noGrp="1"/>
          </p:cNvSpPr>
          <p:nvPr>
            <p:ph type="title"/>
          </p:nvPr>
        </p:nvSpPr>
        <p:spPr>
          <a:xfrm>
            <a:off x="381000" y="125764"/>
            <a:ext cx="10856259" cy="1325563"/>
          </a:xfrm>
        </p:spPr>
        <p:txBody>
          <a:bodyPr>
            <a:normAutofit/>
          </a:bodyPr>
          <a:lstStyle/>
          <a:p>
            <a:r>
              <a:rPr lang="en-GB" sz="5400" dirty="0">
                <a:solidFill>
                  <a:schemeClr val="bg1"/>
                </a:solidFill>
              </a:rPr>
              <a:t>What is High Performance Learning?</a:t>
            </a:r>
            <a:endParaRPr lang="en-GB" sz="5400" dirty="0"/>
          </a:p>
        </p:txBody>
      </p:sp>
      <p:sp>
        <p:nvSpPr>
          <p:cNvPr id="2" name="Content Placeholder 1">
            <a:extLst>
              <a:ext uri="{FF2B5EF4-FFF2-40B4-BE49-F238E27FC236}">
                <a16:creationId xmlns:a16="http://schemas.microsoft.com/office/drawing/2014/main" id="{D81AAE3C-7762-FBE0-1588-CF46AC0D1C9A}"/>
              </a:ext>
            </a:extLst>
          </p:cNvPr>
          <p:cNvSpPr>
            <a:spLocks noGrp="1"/>
          </p:cNvSpPr>
          <p:nvPr>
            <p:ph idx="1"/>
          </p:nvPr>
        </p:nvSpPr>
        <p:spPr>
          <a:xfrm>
            <a:off x="381000" y="1825625"/>
            <a:ext cx="11506200" cy="4351338"/>
          </a:xfrm>
        </p:spPr>
        <p:txBody>
          <a:bodyPr>
            <a:normAutofit/>
          </a:bodyPr>
          <a:lstStyle/>
          <a:p>
            <a:pPr marL="12700" marR="5080">
              <a:lnSpc>
                <a:spcPct val="100000"/>
              </a:lnSpc>
              <a:spcBef>
                <a:spcPts val="100"/>
              </a:spcBef>
            </a:pPr>
            <a:r>
              <a:rPr lang="en-GB" sz="3200" spc="-5" dirty="0">
                <a:cs typeface="Arial MT"/>
              </a:rPr>
              <a:t>High</a:t>
            </a:r>
            <a:r>
              <a:rPr lang="en-GB" sz="3200" spc="35" dirty="0">
                <a:cs typeface="Arial MT"/>
              </a:rPr>
              <a:t> </a:t>
            </a:r>
            <a:r>
              <a:rPr lang="en-GB" sz="3200" spc="-5" dirty="0">
                <a:cs typeface="Arial MT"/>
              </a:rPr>
              <a:t>Performance</a:t>
            </a:r>
            <a:r>
              <a:rPr lang="en-GB" sz="3200" spc="5" dirty="0">
                <a:cs typeface="Arial MT"/>
              </a:rPr>
              <a:t> </a:t>
            </a:r>
            <a:r>
              <a:rPr lang="en-GB" sz="3200" spc="-5" dirty="0">
                <a:cs typeface="Arial MT"/>
              </a:rPr>
              <a:t>Learning</a:t>
            </a:r>
            <a:r>
              <a:rPr lang="en-GB" sz="3200" spc="35" dirty="0">
                <a:cs typeface="Arial MT"/>
              </a:rPr>
              <a:t> </a:t>
            </a:r>
            <a:r>
              <a:rPr lang="en-GB" sz="3200" spc="-5" dirty="0">
                <a:cs typeface="Arial MT"/>
              </a:rPr>
              <a:t>is</a:t>
            </a:r>
            <a:r>
              <a:rPr lang="en-GB" sz="3200" spc="15" dirty="0">
                <a:cs typeface="Arial MT"/>
              </a:rPr>
              <a:t> </a:t>
            </a:r>
            <a:r>
              <a:rPr lang="en-GB" sz="3200" spc="-5" dirty="0">
                <a:cs typeface="Arial MT"/>
              </a:rPr>
              <a:t>a</a:t>
            </a:r>
            <a:r>
              <a:rPr lang="en-GB" sz="3200" spc="15" dirty="0">
                <a:cs typeface="Arial MT"/>
              </a:rPr>
              <a:t> </a:t>
            </a:r>
            <a:r>
              <a:rPr lang="en-GB" sz="3200" spc="-5" dirty="0">
                <a:cs typeface="Arial MT"/>
              </a:rPr>
              <a:t>research-based</a:t>
            </a:r>
            <a:r>
              <a:rPr lang="en-GB" sz="3200" spc="40" dirty="0">
                <a:cs typeface="Arial MT"/>
              </a:rPr>
              <a:t> </a:t>
            </a:r>
            <a:r>
              <a:rPr lang="en-GB" sz="3200" spc="-5" dirty="0">
                <a:cs typeface="Arial MT"/>
              </a:rPr>
              <a:t>philosophy </a:t>
            </a:r>
            <a:r>
              <a:rPr lang="en-GB" sz="3200" dirty="0">
                <a:cs typeface="Arial MT"/>
              </a:rPr>
              <a:t>that </a:t>
            </a:r>
            <a:r>
              <a:rPr lang="en-GB" sz="3200" spc="-5" dirty="0">
                <a:cs typeface="Arial MT"/>
              </a:rPr>
              <a:t>sees</a:t>
            </a:r>
            <a:r>
              <a:rPr lang="en-GB" sz="3200" spc="5" dirty="0">
                <a:cs typeface="Arial MT"/>
              </a:rPr>
              <a:t> </a:t>
            </a:r>
            <a:r>
              <a:rPr lang="en-GB" sz="3200" b="1" spc="-5" dirty="0">
                <a:cs typeface="Arial MT"/>
              </a:rPr>
              <a:t>everyone</a:t>
            </a:r>
            <a:r>
              <a:rPr lang="en-GB" sz="3200" b="1" spc="5" dirty="0">
                <a:cs typeface="Arial MT"/>
              </a:rPr>
              <a:t> </a:t>
            </a:r>
            <a:r>
              <a:rPr lang="en-GB" sz="3200" b="1" spc="-5" dirty="0">
                <a:cs typeface="Arial MT"/>
              </a:rPr>
              <a:t>as</a:t>
            </a:r>
            <a:r>
              <a:rPr lang="en-GB" sz="3200" b="1" spc="5" dirty="0">
                <a:cs typeface="Arial MT"/>
              </a:rPr>
              <a:t> </a:t>
            </a:r>
            <a:r>
              <a:rPr lang="en-GB" sz="3200" b="1" spc="-5" dirty="0">
                <a:cs typeface="Arial MT"/>
              </a:rPr>
              <a:t>a</a:t>
            </a:r>
            <a:r>
              <a:rPr lang="en-GB" sz="3200" b="1" dirty="0">
                <a:cs typeface="Arial MT"/>
              </a:rPr>
              <a:t> </a:t>
            </a:r>
            <a:r>
              <a:rPr lang="en-GB" sz="3200" b="1" spc="-5" dirty="0">
                <a:cs typeface="Arial MT"/>
              </a:rPr>
              <a:t>potential</a:t>
            </a:r>
            <a:r>
              <a:rPr lang="en-GB" sz="3200" b="1" spc="20" dirty="0">
                <a:cs typeface="Arial MT"/>
              </a:rPr>
              <a:t> </a:t>
            </a:r>
            <a:r>
              <a:rPr lang="en-GB" sz="3200" b="1" spc="-5" dirty="0">
                <a:cs typeface="Arial MT"/>
              </a:rPr>
              <a:t>high</a:t>
            </a:r>
            <a:r>
              <a:rPr lang="en-GB" sz="3200" b="1" spc="10" dirty="0">
                <a:cs typeface="Arial MT"/>
              </a:rPr>
              <a:t> </a:t>
            </a:r>
            <a:r>
              <a:rPr lang="en-GB" sz="3200" b="1" spc="-5" dirty="0">
                <a:cs typeface="Arial MT"/>
              </a:rPr>
              <a:t>performer</a:t>
            </a:r>
            <a:r>
              <a:rPr lang="en-GB" sz="3200" spc="-5" dirty="0">
                <a:cs typeface="Arial MT"/>
              </a:rPr>
              <a:t>.</a:t>
            </a:r>
            <a:endParaRPr lang="en-GB" sz="3200" dirty="0">
              <a:cs typeface="Arial MT"/>
            </a:endParaRPr>
          </a:p>
          <a:p>
            <a:pPr>
              <a:lnSpc>
                <a:spcPct val="100000"/>
              </a:lnSpc>
            </a:pPr>
            <a:endParaRPr lang="en-GB" sz="3600" dirty="0">
              <a:cs typeface="Arial MT"/>
            </a:endParaRPr>
          </a:p>
          <a:p>
            <a:pPr marL="12700" marR="226695">
              <a:lnSpc>
                <a:spcPct val="100000"/>
              </a:lnSpc>
              <a:spcBef>
                <a:spcPts val="1935"/>
              </a:spcBef>
            </a:pPr>
            <a:r>
              <a:rPr lang="en-GB" sz="3200" dirty="0">
                <a:cs typeface="Arial MT"/>
              </a:rPr>
              <a:t>It</a:t>
            </a:r>
            <a:r>
              <a:rPr lang="en-GB" sz="3200" spc="-15" dirty="0">
                <a:cs typeface="Arial MT"/>
              </a:rPr>
              <a:t> </a:t>
            </a:r>
            <a:r>
              <a:rPr lang="en-GB" sz="3200" spc="-5" dirty="0">
                <a:cs typeface="Arial MT"/>
              </a:rPr>
              <a:t>uses</a:t>
            </a:r>
            <a:r>
              <a:rPr lang="en-GB" sz="3200" dirty="0">
                <a:cs typeface="Arial MT"/>
              </a:rPr>
              <a:t> </a:t>
            </a:r>
            <a:r>
              <a:rPr lang="en-GB" sz="3200" spc="-5" dirty="0">
                <a:cs typeface="Arial MT"/>
              </a:rPr>
              <a:t>a</a:t>
            </a:r>
            <a:r>
              <a:rPr lang="en-GB" sz="3200" spc="-10" dirty="0">
                <a:cs typeface="Arial MT"/>
              </a:rPr>
              <a:t> </a:t>
            </a:r>
            <a:r>
              <a:rPr lang="en-GB" sz="3200" spc="-5" dirty="0">
                <a:cs typeface="Arial MT"/>
              </a:rPr>
              <a:t>unique</a:t>
            </a:r>
            <a:r>
              <a:rPr lang="en-GB" sz="3200" spc="35" dirty="0">
                <a:cs typeface="Arial MT"/>
              </a:rPr>
              <a:t> </a:t>
            </a:r>
            <a:r>
              <a:rPr lang="en-GB" sz="3200" spc="-5" dirty="0">
                <a:cs typeface="Arial MT"/>
              </a:rPr>
              <a:t>teaching</a:t>
            </a:r>
            <a:r>
              <a:rPr lang="en-GB" sz="3200" spc="10" dirty="0">
                <a:cs typeface="Arial MT"/>
              </a:rPr>
              <a:t> </a:t>
            </a:r>
            <a:r>
              <a:rPr lang="en-GB" sz="3200" spc="-5" dirty="0">
                <a:cs typeface="Arial MT"/>
              </a:rPr>
              <a:t>and</a:t>
            </a:r>
            <a:r>
              <a:rPr lang="en-GB" sz="3200" spc="5" dirty="0">
                <a:cs typeface="Arial MT"/>
              </a:rPr>
              <a:t> </a:t>
            </a:r>
            <a:r>
              <a:rPr lang="en-GB" sz="3200" spc="-5" dirty="0">
                <a:cs typeface="Arial MT"/>
              </a:rPr>
              <a:t>learning</a:t>
            </a:r>
            <a:r>
              <a:rPr lang="en-GB" sz="3200" spc="50" dirty="0">
                <a:cs typeface="Arial MT"/>
              </a:rPr>
              <a:t> </a:t>
            </a:r>
            <a:r>
              <a:rPr lang="en-GB" sz="3200" b="1" dirty="0">
                <a:cs typeface="Arial"/>
              </a:rPr>
              <a:t>framework</a:t>
            </a:r>
            <a:r>
              <a:rPr lang="en-GB" sz="3200" b="1" spc="-25" dirty="0">
                <a:cs typeface="Arial"/>
              </a:rPr>
              <a:t> </a:t>
            </a:r>
            <a:r>
              <a:rPr lang="en-GB" sz="3200" dirty="0">
                <a:cs typeface="Arial MT"/>
              </a:rPr>
              <a:t>to </a:t>
            </a:r>
            <a:r>
              <a:rPr lang="en-GB" sz="3200" spc="-5" dirty="0">
                <a:cs typeface="Arial MT"/>
              </a:rPr>
              <a:t>systematically</a:t>
            </a:r>
            <a:r>
              <a:rPr lang="en-GB" sz="3200" spc="20" dirty="0">
                <a:cs typeface="Arial MT"/>
              </a:rPr>
              <a:t> </a:t>
            </a:r>
            <a:r>
              <a:rPr lang="en-GB" sz="3200" spc="-5" dirty="0">
                <a:cs typeface="Arial MT"/>
              </a:rPr>
              <a:t>develop</a:t>
            </a:r>
            <a:r>
              <a:rPr lang="en-GB" sz="3200" spc="35" dirty="0">
                <a:cs typeface="Arial MT"/>
              </a:rPr>
              <a:t> </a:t>
            </a:r>
            <a:r>
              <a:rPr lang="en-GB" sz="3200" dirty="0">
                <a:cs typeface="Arial MT"/>
              </a:rPr>
              <a:t>the</a:t>
            </a:r>
            <a:r>
              <a:rPr lang="en-GB" sz="3200" spc="15" dirty="0">
                <a:cs typeface="Arial MT"/>
              </a:rPr>
              <a:t> </a:t>
            </a:r>
            <a:r>
              <a:rPr lang="en-GB" sz="3200" spc="-5" dirty="0">
                <a:cs typeface="Arial MT"/>
              </a:rPr>
              <a:t>thinking</a:t>
            </a:r>
            <a:r>
              <a:rPr lang="en-GB" sz="3200" spc="35" dirty="0">
                <a:cs typeface="Arial MT"/>
              </a:rPr>
              <a:t> </a:t>
            </a:r>
            <a:r>
              <a:rPr lang="en-GB" sz="3200" spc="-5" dirty="0">
                <a:cs typeface="Arial MT"/>
              </a:rPr>
              <a:t>skills,</a:t>
            </a:r>
            <a:r>
              <a:rPr lang="en-GB" sz="3200" spc="15" dirty="0">
                <a:cs typeface="Arial MT"/>
              </a:rPr>
              <a:t> </a:t>
            </a:r>
            <a:r>
              <a:rPr lang="en-GB" sz="3200" spc="-5" dirty="0">
                <a:cs typeface="Arial MT"/>
              </a:rPr>
              <a:t>values,</a:t>
            </a:r>
            <a:r>
              <a:rPr lang="en-GB" sz="3200" spc="30" dirty="0">
                <a:cs typeface="Arial MT"/>
              </a:rPr>
              <a:t> </a:t>
            </a:r>
            <a:r>
              <a:rPr lang="en-GB" sz="3200" spc="-5" dirty="0">
                <a:cs typeface="Arial MT"/>
              </a:rPr>
              <a:t>attitudes and</a:t>
            </a:r>
            <a:r>
              <a:rPr lang="en-GB" sz="3200" spc="5" dirty="0">
                <a:cs typeface="Arial MT"/>
              </a:rPr>
              <a:t> </a:t>
            </a:r>
            <a:r>
              <a:rPr lang="en-GB" sz="3200" spc="-5" dirty="0">
                <a:cs typeface="Arial MT"/>
              </a:rPr>
              <a:t>attributes</a:t>
            </a:r>
            <a:r>
              <a:rPr lang="en-GB" sz="3200" spc="-10" dirty="0">
                <a:cs typeface="Arial MT"/>
              </a:rPr>
              <a:t> </a:t>
            </a:r>
            <a:r>
              <a:rPr lang="en-GB" sz="3200" spc="-5" dirty="0">
                <a:cs typeface="Arial MT"/>
              </a:rPr>
              <a:t>needed</a:t>
            </a:r>
            <a:r>
              <a:rPr lang="en-GB" sz="3200" spc="15" dirty="0">
                <a:cs typeface="Arial MT"/>
              </a:rPr>
              <a:t> </a:t>
            </a:r>
            <a:r>
              <a:rPr lang="en-GB" sz="3200" dirty="0">
                <a:cs typeface="Arial MT"/>
              </a:rPr>
              <a:t>for</a:t>
            </a:r>
            <a:r>
              <a:rPr lang="en-GB" sz="3200" spc="-15" dirty="0">
                <a:cs typeface="Arial MT"/>
              </a:rPr>
              <a:t> </a:t>
            </a:r>
            <a:r>
              <a:rPr lang="en-GB" sz="3200" b="1" spc="-5" dirty="0">
                <a:cs typeface="Arial MT"/>
              </a:rPr>
              <a:t>lifetime</a:t>
            </a:r>
            <a:r>
              <a:rPr lang="en-GB" sz="3200" b="1" spc="10" dirty="0">
                <a:cs typeface="Arial MT"/>
              </a:rPr>
              <a:t> </a:t>
            </a:r>
            <a:r>
              <a:rPr lang="en-GB" sz="3200" b="1" dirty="0">
                <a:cs typeface="Arial MT"/>
              </a:rPr>
              <a:t>success</a:t>
            </a:r>
            <a:r>
              <a:rPr lang="en-GB" sz="3200" dirty="0">
                <a:cs typeface="Arial MT"/>
              </a:rPr>
              <a:t>.</a:t>
            </a:r>
          </a:p>
        </p:txBody>
      </p:sp>
      <p:pic>
        <p:nvPicPr>
          <p:cNvPr id="3" name="object 5">
            <a:extLst>
              <a:ext uri="{FF2B5EF4-FFF2-40B4-BE49-F238E27FC236}">
                <a16:creationId xmlns:a16="http://schemas.microsoft.com/office/drawing/2014/main" id="{6BD7A9EF-6771-C470-C1F0-B4CB54AE218E}"/>
              </a:ext>
            </a:extLst>
          </p:cNvPr>
          <p:cNvPicPr/>
          <p:nvPr/>
        </p:nvPicPr>
        <p:blipFill>
          <a:blip r:embed="rId3" cstate="print"/>
          <a:stretch>
            <a:fillRect/>
          </a:stretch>
        </p:blipFill>
        <p:spPr>
          <a:xfrm>
            <a:off x="9801224" y="6080799"/>
            <a:ext cx="2238375" cy="651437"/>
          </a:xfrm>
          <a:prstGeom prst="rect">
            <a:avLst/>
          </a:prstGeom>
        </p:spPr>
      </p:pic>
    </p:spTree>
    <p:extLst>
      <p:ext uri="{BB962C8B-B14F-4D97-AF65-F5344CB8AC3E}">
        <p14:creationId xmlns:p14="http://schemas.microsoft.com/office/powerpoint/2010/main" val="7355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1970" y="7995"/>
            <a:ext cx="12192000" cy="1559963"/>
          </a:xfrm>
          <a:prstGeom prst="rect">
            <a:avLst/>
          </a:prstGeom>
          <a:solidFill>
            <a:srgbClr val="0029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a:extLst>
              <a:ext uri="{FF2B5EF4-FFF2-40B4-BE49-F238E27FC236}">
                <a16:creationId xmlns:a16="http://schemas.microsoft.com/office/drawing/2014/main" id="{201B11FD-DBBE-620F-E34A-39438C2636CF}"/>
              </a:ext>
            </a:extLst>
          </p:cNvPr>
          <p:cNvSpPr>
            <a:spLocks noGrp="1"/>
          </p:cNvSpPr>
          <p:nvPr>
            <p:ph type="title"/>
          </p:nvPr>
        </p:nvSpPr>
        <p:spPr>
          <a:xfrm>
            <a:off x="381000" y="125764"/>
            <a:ext cx="10856259" cy="1325563"/>
          </a:xfrm>
        </p:spPr>
        <p:txBody>
          <a:bodyPr>
            <a:normAutofit/>
          </a:bodyPr>
          <a:lstStyle/>
          <a:p>
            <a:r>
              <a:rPr lang="en-GB" sz="5400" dirty="0">
                <a:solidFill>
                  <a:schemeClr val="bg1"/>
                </a:solidFill>
              </a:rPr>
              <a:t>What is High Performance Learning?</a:t>
            </a:r>
            <a:endParaRPr lang="en-GB" sz="5400" dirty="0"/>
          </a:p>
        </p:txBody>
      </p:sp>
      <p:sp>
        <p:nvSpPr>
          <p:cNvPr id="2" name="Content Placeholder 1">
            <a:extLst>
              <a:ext uri="{FF2B5EF4-FFF2-40B4-BE49-F238E27FC236}">
                <a16:creationId xmlns:a16="http://schemas.microsoft.com/office/drawing/2014/main" id="{D81AAE3C-7762-FBE0-1588-CF46AC0D1C9A}"/>
              </a:ext>
            </a:extLst>
          </p:cNvPr>
          <p:cNvSpPr>
            <a:spLocks noGrp="1"/>
          </p:cNvSpPr>
          <p:nvPr>
            <p:ph idx="1"/>
          </p:nvPr>
        </p:nvSpPr>
        <p:spPr>
          <a:xfrm>
            <a:off x="4491706" y="2382160"/>
            <a:ext cx="7226363" cy="3677632"/>
          </a:xfrm>
        </p:spPr>
        <p:txBody>
          <a:bodyPr>
            <a:normAutofit/>
          </a:bodyPr>
          <a:lstStyle/>
          <a:p>
            <a:pPr marL="12700" marR="5080">
              <a:lnSpc>
                <a:spcPct val="100000"/>
              </a:lnSpc>
              <a:spcBef>
                <a:spcPts val="100"/>
              </a:spcBef>
            </a:pPr>
            <a:r>
              <a:rPr lang="en-GB" sz="3200" spc="-5" dirty="0">
                <a:cs typeface="Arial MT"/>
              </a:rPr>
              <a:t>The brain structure is not fixed and unchangeable. </a:t>
            </a:r>
          </a:p>
          <a:p>
            <a:pPr marL="12700" marR="5080">
              <a:lnSpc>
                <a:spcPct val="100000"/>
              </a:lnSpc>
              <a:spcBef>
                <a:spcPts val="100"/>
              </a:spcBef>
            </a:pPr>
            <a:r>
              <a:rPr lang="en-GB" sz="3200" spc="-5" dirty="0">
                <a:cs typeface="Arial MT"/>
              </a:rPr>
              <a:t>It is exquisitely plastic, </a:t>
            </a:r>
            <a:r>
              <a:rPr lang="en-GB" sz="3200" b="1" spc="-5" dirty="0">
                <a:cs typeface="Arial MT"/>
              </a:rPr>
              <a:t>mouldable by experience throughout life</a:t>
            </a:r>
            <a:endParaRPr lang="en-GB" sz="3200" b="1" dirty="0">
              <a:cs typeface="Arial MT"/>
            </a:endParaRPr>
          </a:p>
          <a:p>
            <a:pPr algn="r">
              <a:lnSpc>
                <a:spcPct val="100000"/>
              </a:lnSpc>
            </a:pPr>
            <a:r>
              <a:rPr lang="en-GB" sz="1800" spc="-5" dirty="0">
                <a:solidFill>
                  <a:srgbClr val="333333"/>
                </a:solidFill>
                <a:latin typeface="Arial MT"/>
                <a:cs typeface="Arial MT"/>
              </a:rPr>
              <a:t>(Carol </a:t>
            </a:r>
            <a:r>
              <a:rPr lang="en-GB" sz="1800" spc="-5" dirty="0" err="1">
                <a:solidFill>
                  <a:srgbClr val="333333"/>
                </a:solidFill>
                <a:latin typeface="Arial MT"/>
                <a:cs typeface="Arial MT"/>
              </a:rPr>
              <a:t>Wraga</a:t>
            </a:r>
            <a:r>
              <a:rPr lang="en-GB" sz="1800" spc="-20" dirty="0">
                <a:solidFill>
                  <a:srgbClr val="333333"/>
                </a:solidFill>
                <a:latin typeface="Arial MT"/>
                <a:cs typeface="Arial MT"/>
              </a:rPr>
              <a:t> </a:t>
            </a:r>
            <a:r>
              <a:rPr lang="en-GB" sz="1800" dirty="0">
                <a:solidFill>
                  <a:srgbClr val="333333"/>
                </a:solidFill>
                <a:latin typeface="Arial MT"/>
                <a:cs typeface="Arial MT"/>
              </a:rPr>
              <a:t>et</a:t>
            </a:r>
            <a:r>
              <a:rPr lang="en-GB" sz="1800" spc="-10" dirty="0">
                <a:solidFill>
                  <a:srgbClr val="333333"/>
                </a:solidFill>
                <a:latin typeface="Arial MT"/>
                <a:cs typeface="Arial MT"/>
              </a:rPr>
              <a:t> </a:t>
            </a:r>
            <a:r>
              <a:rPr lang="en-GB" sz="1800" spc="-5" dirty="0">
                <a:solidFill>
                  <a:srgbClr val="333333"/>
                </a:solidFill>
                <a:latin typeface="Arial MT"/>
                <a:cs typeface="Arial MT"/>
              </a:rPr>
              <a:t>al.,</a:t>
            </a:r>
            <a:r>
              <a:rPr lang="en-GB" sz="1800" spc="-15" dirty="0">
                <a:solidFill>
                  <a:srgbClr val="333333"/>
                </a:solidFill>
                <a:latin typeface="Arial MT"/>
                <a:cs typeface="Arial MT"/>
              </a:rPr>
              <a:t> </a:t>
            </a:r>
            <a:r>
              <a:rPr lang="en-GB" sz="1800" spc="-5" dirty="0">
                <a:solidFill>
                  <a:srgbClr val="333333"/>
                </a:solidFill>
                <a:latin typeface="Arial MT"/>
                <a:cs typeface="Arial MT"/>
              </a:rPr>
              <a:t>2006).</a:t>
            </a:r>
            <a:endParaRPr lang="en-GB" sz="1800" dirty="0">
              <a:latin typeface="Arial MT"/>
              <a:cs typeface="Arial MT"/>
            </a:endParaRPr>
          </a:p>
        </p:txBody>
      </p:sp>
      <p:pic>
        <p:nvPicPr>
          <p:cNvPr id="3" name="object 5">
            <a:extLst>
              <a:ext uri="{FF2B5EF4-FFF2-40B4-BE49-F238E27FC236}">
                <a16:creationId xmlns:a16="http://schemas.microsoft.com/office/drawing/2014/main" id="{6BD7A9EF-6771-C470-C1F0-B4CB54AE218E}"/>
              </a:ext>
            </a:extLst>
          </p:cNvPr>
          <p:cNvPicPr/>
          <p:nvPr/>
        </p:nvPicPr>
        <p:blipFill>
          <a:blip r:embed="rId3" cstate="print"/>
          <a:stretch>
            <a:fillRect/>
          </a:stretch>
        </p:blipFill>
        <p:spPr>
          <a:xfrm>
            <a:off x="9801224" y="6080799"/>
            <a:ext cx="2238375" cy="651437"/>
          </a:xfrm>
          <a:prstGeom prst="rect">
            <a:avLst/>
          </a:prstGeom>
        </p:spPr>
      </p:pic>
      <p:grpSp>
        <p:nvGrpSpPr>
          <p:cNvPr id="5" name="object 7">
            <a:extLst>
              <a:ext uri="{FF2B5EF4-FFF2-40B4-BE49-F238E27FC236}">
                <a16:creationId xmlns:a16="http://schemas.microsoft.com/office/drawing/2014/main" id="{3A6C297E-9C9F-F60D-8289-75A8EDCE2FA0}"/>
              </a:ext>
            </a:extLst>
          </p:cNvPr>
          <p:cNvGrpSpPr/>
          <p:nvPr/>
        </p:nvGrpSpPr>
        <p:grpSpPr>
          <a:xfrm>
            <a:off x="317438" y="1605887"/>
            <a:ext cx="4271645" cy="4088129"/>
            <a:chOff x="1434083" y="1165478"/>
            <a:chExt cx="4271645" cy="4088129"/>
          </a:xfrm>
        </p:grpSpPr>
        <p:pic>
          <p:nvPicPr>
            <p:cNvPr id="6" name="object 8">
              <a:extLst>
                <a:ext uri="{FF2B5EF4-FFF2-40B4-BE49-F238E27FC236}">
                  <a16:creationId xmlns:a16="http://schemas.microsoft.com/office/drawing/2014/main" id="{812BBA2B-FC12-AE46-F7C3-29D56E7E9E26}"/>
                </a:ext>
              </a:extLst>
            </p:cNvPr>
            <p:cNvPicPr/>
            <p:nvPr/>
          </p:nvPicPr>
          <p:blipFill>
            <a:blip r:embed="rId4" cstate="print"/>
            <a:stretch>
              <a:fillRect/>
            </a:stretch>
          </p:blipFill>
          <p:spPr>
            <a:xfrm>
              <a:off x="1434083" y="1690115"/>
              <a:ext cx="3561588" cy="3563112"/>
            </a:xfrm>
            <a:prstGeom prst="rect">
              <a:avLst/>
            </a:prstGeom>
          </p:spPr>
        </p:pic>
        <p:sp>
          <p:nvSpPr>
            <p:cNvPr id="7" name="object 9">
              <a:extLst>
                <a:ext uri="{FF2B5EF4-FFF2-40B4-BE49-F238E27FC236}">
                  <a16:creationId xmlns:a16="http://schemas.microsoft.com/office/drawing/2014/main" id="{ED417871-A6EE-62BF-9615-F555F111316D}"/>
                </a:ext>
              </a:extLst>
            </p:cNvPr>
            <p:cNvSpPr/>
            <p:nvPr/>
          </p:nvSpPr>
          <p:spPr>
            <a:xfrm>
              <a:off x="4740148" y="1165478"/>
              <a:ext cx="965835" cy="893444"/>
            </a:xfrm>
            <a:custGeom>
              <a:avLst/>
              <a:gdLst/>
              <a:ahLst/>
              <a:cxnLst/>
              <a:rect l="l" t="t" r="r" b="b"/>
              <a:pathLst>
                <a:path w="965835" h="893444">
                  <a:moveTo>
                    <a:pt x="306959" y="0"/>
                  </a:moveTo>
                  <a:lnTo>
                    <a:pt x="260430" y="23256"/>
                  </a:lnTo>
                  <a:lnTo>
                    <a:pt x="217621" y="49480"/>
                  </a:lnTo>
                  <a:lnTo>
                    <a:pt x="178533" y="78670"/>
                  </a:lnTo>
                  <a:lnTo>
                    <a:pt x="143168" y="110823"/>
                  </a:lnTo>
                  <a:lnTo>
                    <a:pt x="111528" y="145938"/>
                  </a:lnTo>
                  <a:lnTo>
                    <a:pt x="83617" y="184013"/>
                  </a:lnTo>
                  <a:lnTo>
                    <a:pt x="59436" y="225044"/>
                  </a:lnTo>
                  <a:lnTo>
                    <a:pt x="43667" y="259746"/>
                  </a:lnTo>
                  <a:lnTo>
                    <a:pt x="30324" y="300065"/>
                  </a:lnTo>
                  <a:lnTo>
                    <a:pt x="19407" y="346002"/>
                  </a:lnTo>
                  <a:lnTo>
                    <a:pt x="10916" y="397559"/>
                  </a:lnTo>
                  <a:lnTo>
                    <a:pt x="4851" y="454739"/>
                  </a:lnTo>
                  <a:lnTo>
                    <a:pt x="1212" y="517545"/>
                  </a:lnTo>
                  <a:lnTo>
                    <a:pt x="0" y="585978"/>
                  </a:lnTo>
                  <a:lnTo>
                    <a:pt x="0" y="892937"/>
                  </a:lnTo>
                  <a:lnTo>
                    <a:pt x="359028" y="892937"/>
                  </a:lnTo>
                  <a:lnTo>
                    <a:pt x="359028" y="504063"/>
                  </a:lnTo>
                  <a:lnTo>
                    <a:pt x="184150" y="504063"/>
                  </a:lnTo>
                  <a:lnTo>
                    <a:pt x="188080" y="442447"/>
                  </a:lnTo>
                  <a:lnTo>
                    <a:pt x="195449" y="386989"/>
                  </a:lnTo>
                  <a:lnTo>
                    <a:pt x="206251" y="337687"/>
                  </a:lnTo>
                  <a:lnTo>
                    <a:pt x="220478" y="294543"/>
                  </a:lnTo>
                  <a:lnTo>
                    <a:pt x="238125" y="257556"/>
                  </a:lnTo>
                  <a:lnTo>
                    <a:pt x="265624" y="217882"/>
                  </a:lnTo>
                  <a:lnTo>
                    <a:pt x="299910" y="183435"/>
                  </a:lnTo>
                  <a:lnTo>
                    <a:pt x="340959" y="154203"/>
                  </a:lnTo>
                  <a:lnTo>
                    <a:pt x="388747" y="130175"/>
                  </a:lnTo>
                  <a:lnTo>
                    <a:pt x="306959" y="0"/>
                  </a:lnTo>
                  <a:close/>
                </a:path>
                <a:path w="965835" h="893444">
                  <a:moveTo>
                    <a:pt x="883665" y="0"/>
                  </a:moveTo>
                  <a:lnTo>
                    <a:pt x="837144" y="23256"/>
                  </a:lnTo>
                  <a:lnTo>
                    <a:pt x="794350" y="49480"/>
                  </a:lnTo>
                  <a:lnTo>
                    <a:pt x="755280" y="78670"/>
                  </a:lnTo>
                  <a:lnTo>
                    <a:pt x="719928" y="110823"/>
                  </a:lnTo>
                  <a:lnTo>
                    <a:pt x="688291" y="145938"/>
                  </a:lnTo>
                  <a:lnTo>
                    <a:pt x="660364" y="184013"/>
                  </a:lnTo>
                  <a:lnTo>
                    <a:pt x="636142" y="225044"/>
                  </a:lnTo>
                  <a:lnTo>
                    <a:pt x="620374" y="259746"/>
                  </a:lnTo>
                  <a:lnTo>
                    <a:pt x="607031" y="300065"/>
                  </a:lnTo>
                  <a:lnTo>
                    <a:pt x="596114" y="346002"/>
                  </a:lnTo>
                  <a:lnTo>
                    <a:pt x="587623" y="397559"/>
                  </a:lnTo>
                  <a:lnTo>
                    <a:pt x="581558" y="454739"/>
                  </a:lnTo>
                  <a:lnTo>
                    <a:pt x="577919" y="517545"/>
                  </a:lnTo>
                  <a:lnTo>
                    <a:pt x="576706" y="585978"/>
                  </a:lnTo>
                  <a:lnTo>
                    <a:pt x="576706" y="892937"/>
                  </a:lnTo>
                  <a:lnTo>
                    <a:pt x="935736" y="892937"/>
                  </a:lnTo>
                  <a:lnTo>
                    <a:pt x="935736" y="504063"/>
                  </a:lnTo>
                  <a:lnTo>
                    <a:pt x="760856" y="504063"/>
                  </a:lnTo>
                  <a:lnTo>
                    <a:pt x="764787" y="442447"/>
                  </a:lnTo>
                  <a:lnTo>
                    <a:pt x="772156" y="386989"/>
                  </a:lnTo>
                  <a:lnTo>
                    <a:pt x="782958" y="337687"/>
                  </a:lnTo>
                  <a:lnTo>
                    <a:pt x="797185" y="294543"/>
                  </a:lnTo>
                  <a:lnTo>
                    <a:pt x="814831" y="257556"/>
                  </a:lnTo>
                  <a:lnTo>
                    <a:pt x="842385" y="217882"/>
                  </a:lnTo>
                  <a:lnTo>
                    <a:pt x="876665" y="183435"/>
                  </a:lnTo>
                  <a:lnTo>
                    <a:pt x="917684" y="154203"/>
                  </a:lnTo>
                  <a:lnTo>
                    <a:pt x="965453" y="130175"/>
                  </a:lnTo>
                  <a:lnTo>
                    <a:pt x="883665" y="0"/>
                  </a:lnTo>
                  <a:close/>
                </a:path>
              </a:pathLst>
            </a:custGeom>
            <a:solidFill>
              <a:srgbClr val="D9F0F3"/>
            </a:solidFill>
          </p:spPr>
          <p:txBody>
            <a:bodyPr wrap="square" lIns="0" tIns="0" rIns="0" bIns="0" rtlCol="0"/>
            <a:lstStyle/>
            <a:p>
              <a:endParaRPr/>
            </a:p>
          </p:txBody>
        </p:sp>
      </p:grpSp>
      <p:sp>
        <p:nvSpPr>
          <p:cNvPr id="8" name="object 10">
            <a:extLst>
              <a:ext uri="{FF2B5EF4-FFF2-40B4-BE49-F238E27FC236}">
                <a16:creationId xmlns:a16="http://schemas.microsoft.com/office/drawing/2014/main" id="{1E121DF8-F7DF-EFBB-4C2C-5AFD97BE71D6}"/>
              </a:ext>
            </a:extLst>
          </p:cNvPr>
          <p:cNvSpPr/>
          <p:nvPr/>
        </p:nvSpPr>
        <p:spPr>
          <a:xfrm>
            <a:off x="11245883" y="3536693"/>
            <a:ext cx="800130" cy="893444"/>
          </a:xfrm>
          <a:custGeom>
            <a:avLst/>
            <a:gdLst/>
            <a:ahLst/>
            <a:cxnLst/>
            <a:rect l="l" t="t" r="r" b="b"/>
            <a:pathLst>
              <a:path w="965834" h="893445">
                <a:moveTo>
                  <a:pt x="965581" y="0"/>
                </a:moveTo>
                <a:lnTo>
                  <a:pt x="606551" y="0"/>
                </a:lnTo>
                <a:lnTo>
                  <a:pt x="606551" y="388874"/>
                </a:lnTo>
                <a:lnTo>
                  <a:pt x="781431" y="388874"/>
                </a:lnTo>
                <a:lnTo>
                  <a:pt x="777451" y="450538"/>
                </a:lnTo>
                <a:lnTo>
                  <a:pt x="770076" y="506002"/>
                </a:lnTo>
                <a:lnTo>
                  <a:pt x="759293" y="555285"/>
                </a:lnTo>
                <a:lnTo>
                  <a:pt x="745090" y="598405"/>
                </a:lnTo>
                <a:lnTo>
                  <a:pt x="727456" y="635380"/>
                </a:lnTo>
                <a:lnTo>
                  <a:pt x="699900" y="675072"/>
                </a:lnTo>
                <a:lnTo>
                  <a:pt x="665607" y="709548"/>
                </a:lnTo>
                <a:lnTo>
                  <a:pt x="624550" y="738786"/>
                </a:lnTo>
                <a:lnTo>
                  <a:pt x="576707" y="762761"/>
                </a:lnTo>
                <a:lnTo>
                  <a:pt x="658622" y="893013"/>
                </a:lnTo>
                <a:lnTo>
                  <a:pt x="705143" y="869728"/>
                </a:lnTo>
                <a:lnTo>
                  <a:pt x="747934" y="843484"/>
                </a:lnTo>
                <a:lnTo>
                  <a:pt x="786997" y="814280"/>
                </a:lnTo>
                <a:lnTo>
                  <a:pt x="822335" y="782119"/>
                </a:lnTo>
                <a:lnTo>
                  <a:pt x="853950" y="746999"/>
                </a:lnTo>
                <a:lnTo>
                  <a:pt x="881843" y="708924"/>
                </a:lnTo>
                <a:lnTo>
                  <a:pt x="906018" y="667892"/>
                </a:lnTo>
                <a:lnTo>
                  <a:pt x="921833" y="633190"/>
                </a:lnTo>
                <a:lnTo>
                  <a:pt x="935210" y="592871"/>
                </a:lnTo>
                <a:lnTo>
                  <a:pt x="946149" y="546934"/>
                </a:lnTo>
                <a:lnTo>
                  <a:pt x="954654" y="495377"/>
                </a:lnTo>
                <a:lnTo>
                  <a:pt x="960726" y="438197"/>
                </a:lnTo>
                <a:lnTo>
                  <a:pt x="964367" y="375391"/>
                </a:lnTo>
                <a:lnTo>
                  <a:pt x="965581" y="306958"/>
                </a:lnTo>
                <a:lnTo>
                  <a:pt x="965581" y="0"/>
                </a:lnTo>
                <a:close/>
              </a:path>
              <a:path w="965834" h="893445">
                <a:moveTo>
                  <a:pt x="388874" y="0"/>
                </a:moveTo>
                <a:lnTo>
                  <a:pt x="29845" y="0"/>
                </a:lnTo>
                <a:lnTo>
                  <a:pt x="29845" y="388874"/>
                </a:lnTo>
                <a:lnTo>
                  <a:pt x="204724" y="388874"/>
                </a:lnTo>
                <a:lnTo>
                  <a:pt x="200744" y="450538"/>
                </a:lnTo>
                <a:lnTo>
                  <a:pt x="193369" y="506002"/>
                </a:lnTo>
                <a:lnTo>
                  <a:pt x="182586" y="555285"/>
                </a:lnTo>
                <a:lnTo>
                  <a:pt x="168383" y="598405"/>
                </a:lnTo>
                <a:lnTo>
                  <a:pt x="150749" y="635380"/>
                </a:lnTo>
                <a:lnTo>
                  <a:pt x="123176" y="675072"/>
                </a:lnTo>
                <a:lnTo>
                  <a:pt x="88852" y="709548"/>
                </a:lnTo>
                <a:lnTo>
                  <a:pt x="47789" y="738786"/>
                </a:lnTo>
                <a:lnTo>
                  <a:pt x="0" y="762761"/>
                </a:lnTo>
                <a:lnTo>
                  <a:pt x="81915" y="893013"/>
                </a:lnTo>
                <a:lnTo>
                  <a:pt x="128436" y="869728"/>
                </a:lnTo>
                <a:lnTo>
                  <a:pt x="171227" y="843484"/>
                </a:lnTo>
                <a:lnTo>
                  <a:pt x="210290" y="814280"/>
                </a:lnTo>
                <a:lnTo>
                  <a:pt x="245628" y="782119"/>
                </a:lnTo>
                <a:lnTo>
                  <a:pt x="277243" y="746999"/>
                </a:lnTo>
                <a:lnTo>
                  <a:pt x="305136" y="708924"/>
                </a:lnTo>
                <a:lnTo>
                  <a:pt x="329311" y="667892"/>
                </a:lnTo>
                <a:lnTo>
                  <a:pt x="345126" y="633190"/>
                </a:lnTo>
                <a:lnTo>
                  <a:pt x="358503" y="592871"/>
                </a:lnTo>
                <a:lnTo>
                  <a:pt x="369442" y="546934"/>
                </a:lnTo>
                <a:lnTo>
                  <a:pt x="377947" y="495377"/>
                </a:lnTo>
                <a:lnTo>
                  <a:pt x="384019" y="438197"/>
                </a:lnTo>
                <a:lnTo>
                  <a:pt x="387660" y="375391"/>
                </a:lnTo>
                <a:lnTo>
                  <a:pt x="388874" y="306958"/>
                </a:lnTo>
                <a:lnTo>
                  <a:pt x="388874" y="0"/>
                </a:lnTo>
                <a:close/>
              </a:path>
            </a:pathLst>
          </a:custGeom>
          <a:solidFill>
            <a:srgbClr val="D9F0F3"/>
          </a:solidFill>
        </p:spPr>
        <p:txBody>
          <a:bodyPr wrap="square" lIns="0" tIns="0" rIns="0" bIns="0" rtlCol="0"/>
          <a:lstStyle/>
          <a:p>
            <a:endParaRPr/>
          </a:p>
        </p:txBody>
      </p:sp>
    </p:spTree>
    <p:extLst>
      <p:ext uri="{BB962C8B-B14F-4D97-AF65-F5344CB8AC3E}">
        <p14:creationId xmlns:p14="http://schemas.microsoft.com/office/powerpoint/2010/main" val="60687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5FA9AA-D95E-2546-A640-8D104BEC13C4}"/>
              </a:ext>
            </a:extLst>
          </p:cNvPr>
          <p:cNvSpPr/>
          <p:nvPr/>
        </p:nvSpPr>
        <p:spPr>
          <a:xfrm>
            <a:off x="11970" y="7995"/>
            <a:ext cx="12192000" cy="1559963"/>
          </a:xfrm>
          <a:prstGeom prst="rect">
            <a:avLst/>
          </a:prstGeom>
          <a:solidFill>
            <a:srgbClr val="0029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a:extLst>
              <a:ext uri="{FF2B5EF4-FFF2-40B4-BE49-F238E27FC236}">
                <a16:creationId xmlns:a16="http://schemas.microsoft.com/office/drawing/2014/main" id="{201B11FD-DBBE-620F-E34A-39438C2636CF}"/>
              </a:ext>
            </a:extLst>
          </p:cNvPr>
          <p:cNvSpPr>
            <a:spLocks noGrp="1"/>
          </p:cNvSpPr>
          <p:nvPr>
            <p:ph type="title"/>
          </p:nvPr>
        </p:nvSpPr>
        <p:spPr>
          <a:xfrm>
            <a:off x="381000" y="125764"/>
            <a:ext cx="10856259" cy="1325563"/>
          </a:xfrm>
        </p:spPr>
        <p:txBody>
          <a:bodyPr>
            <a:normAutofit fontScale="90000"/>
          </a:bodyPr>
          <a:lstStyle/>
          <a:p>
            <a:r>
              <a:rPr lang="en-GB" sz="5400" dirty="0">
                <a:solidFill>
                  <a:schemeClr val="bg1"/>
                </a:solidFill>
              </a:rPr>
              <a:t>CCS believes that all our students are high performers</a:t>
            </a:r>
            <a:endParaRPr lang="en-GB" sz="5400" dirty="0"/>
          </a:p>
        </p:txBody>
      </p:sp>
      <p:sp>
        <p:nvSpPr>
          <p:cNvPr id="16" name="object 8">
            <a:extLst>
              <a:ext uri="{FF2B5EF4-FFF2-40B4-BE49-F238E27FC236}">
                <a16:creationId xmlns:a16="http://schemas.microsoft.com/office/drawing/2014/main" id="{BF79C4A8-0AC0-CD01-19BC-451797E50344}"/>
              </a:ext>
            </a:extLst>
          </p:cNvPr>
          <p:cNvSpPr txBox="1"/>
          <p:nvPr/>
        </p:nvSpPr>
        <p:spPr>
          <a:xfrm>
            <a:off x="29083" y="1838899"/>
            <a:ext cx="5933568" cy="505267"/>
          </a:xfrm>
          <a:prstGeom prst="rect">
            <a:avLst/>
          </a:prstGeom>
        </p:spPr>
        <p:txBody>
          <a:bodyPr vert="horz" wrap="square" lIns="0" tIns="12700" rIns="0" bIns="0" rtlCol="0">
            <a:spAutoFit/>
          </a:bodyPr>
          <a:lstStyle/>
          <a:p>
            <a:pPr marL="12700">
              <a:lnSpc>
                <a:spcPct val="100000"/>
              </a:lnSpc>
              <a:spcBef>
                <a:spcPts val="100"/>
              </a:spcBef>
            </a:pPr>
            <a:r>
              <a:rPr sz="3200" b="1" spc="-10" dirty="0">
                <a:solidFill>
                  <a:srgbClr val="FB5D42"/>
                </a:solidFill>
                <a:latin typeface="Arial"/>
                <a:cs typeface="Arial"/>
              </a:rPr>
              <a:t>Everyone</a:t>
            </a:r>
            <a:r>
              <a:rPr sz="3200" b="1" spc="5" dirty="0">
                <a:solidFill>
                  <a:srgbClr val="FB5D42"/>
                </a:solidFill>
                <a:latin typeface="Arial"/>
                <a:cs typeface="Arial"/>
              </a:rPr>
              <a:t> </a:t>
            </a:r>
            <a:r>
              <a:rPr lang="en-GB" sz="3200" b="1" spc="5" dirty="0">
                <a:solidFill>
                  <a:srgbClr val="FB5D42"/>
                </a:solidFill>
                <a:latin typeface="Arial"/>
                <a:cs typeface="Arial"/>
              </a:rPr>
              <a:t>is </a:t>
            </a:r>
            <a:r>
              <a:rPr sz="3200" b="1" dirty="0">
                <a:solidFill>
                  <a:srgbClr val="FB5D42"/>
                </a:solidFill>
                <a:latin typeface="Arial"/>
                <a:cs typeface="Arial"/>
              </a:rPr>
              <a:t>a</a:t>
            </a:r>
            <a:r>
              <a:rPr sz="3200" b="1" spc="-25" dirty="0">
                <a:solidFill>
                  <a:srgbClr val="FB5D42"/>
                </a:solidFill>
                <a:latin typeface="Arial"/>
                <a:cs typeface="Arial"/>
              </a:rPr>
              <a:t> </a:t>
            </a:r>
            <a:r>
              <a:rPr sz="3200" b="1" dirty="0">
                <a:solidFill>
                  <a:srgbClr val="FB5D42"/>
                </a:solidFill>
                <a:latin typeface="Arial"/>
                <a:cs typeface="Arial"/>
              </a:rPr>
              <a:t>high</a:t>
            </a:r>
            <a:r>
              <a:rPr sz="3200" b="1" spc="-45" dirty="0">
                <a:solidFill>
                  <a:srgbClr val="FB5D42"/>
                </a:solidFill>
                <a:latin typeface="Arial"/>
                <a:cs typeface="Arial"/>
              </a:rPr>
              <a:t> </a:t>
            </a:r>
            <a:r>
              <a:rPr sz="3200" b="1" dirty="0">
                <a:solidFill>
                  <a:srgbClr val="FB5D42"/>
                </a:solidFill>
                <a:latin typeface="Arial"/>
                <a:cs typeface="Arial"/>
              </a:rPr>
              <a:t>performer</a:t>
            </a:r>
            <a:endParaRPr sz="3200" dirty="0">
              <a:latin typeface="Arial"/>
              <a:cs typeface="Arial"/>
            </a:endParaRPr>
          </a:p>
        </p:txBody>
      </p:sp>
      <p:sp>
        <p:nvSpPr>
          <p:cNvPr id="17" name="object 9">
            <a:extLst>
              <a:ext uri="{FF2B5EF4-FFF2-40B4-BE49-F238E27FC236}">
                <a16:creationId xmlns:a16="http://schemas.microsoft.com/office/drawing/2014/main" id="{0E2F2CB9-74D2-FC66-CCE3-98099B2DF07F}"/>
              </a:ext>
            </a:extLst>
          </p:cNvPr>
          <p:cNvSpPr txBox="1"/>
          <p:nvPr/>
        </p:nvSpPr>
        <p:spPr>
          <a:xfrm>
            <a:off x="6058916" y="1862768"/>
            <a:ext cx="657224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B5D42"/>
                </a:solidFill>
                <a:latin typeface="Arial"/>
                <a:cs typeface="Arial"/>
              </a:rPr>
              <a:t>Takes</a:t>
            </a:r>
            <a:r>
              <a:rPr sz="3200" b="1" spc="-15" dirty="0">
                <a:solidFill>
                  <a:srgbClr val="FB5D42"/>
                </a:solidFill>
                <a:latin typeface="Arial"/>
                <a:cs typeface="Arial"/>
              </a:rPr>
              <a:t> </a:t>
            </a:r>
            <a:r>
              <a:rPr sz="3200" b="1" spc="-5" dirty="0">
                <a:solidFill>
                  <a:srgbClr val="FB5D42"/>
                </a:solidFill>
                <a:latin typeface="Arial"/>
                <a:cs typeface="Arial"/>
              </a:rPr>
              <a:t>some</a:t>
            </a:r>
            <a:r>
              <a:rPr sz="3200" b="1" spc="-20" dirty="0">
                <a:solidFill>
                  <a:srgbClr val="FB5D42"/>
                </a:solidFill>
                <a:latin typeface="Arial"/>
                <a:cs typeface="Arial"/>
              </a:rPr>
              <a:t> </a:t>
            </a:r>
            <a:r>
              <a:rPr sz="3200" b="1" dirty="0">
                <a:solidFill>
                  <a:srgbClr val="FB5D42"/>
                </a:solidFill>
                <a:latin typeface="Arial"/>
                <a:cs typeface="Arial"/>
              </a:rPr>
              <a:t>longer</a:t>
            </a:r>
            <a:r>
              <a:rPr sz="3200" b="1" spc="-25" dirty="0">
                <a:solidFill>
                  <a:srgbClr val="FB5D42"/>
                </a:solidFill>
                <a:latin typeface="Arial"/>
                <a:cs typeface="Arial"/>
              </a:rPr>
              <a:t> </a:t>
            </a:r>
            <a:r>
              <a:rPr sz="3200" b="1" dirty="0">
                <a:solidFill>
                  <a:srgbClr val="FB5D42"/>
                </a:solidFill>
                <a:latin typeface="Arial"/>
                <a:cs typeface="Arial"/>
              </a:rPr>
              <a:t>to</a:t>
            </a:r>
            <a:r>
              <a:rPr sz="3200" b="1" spc="-35" dirty="0">
                <a:solidFill>
                  <a:srgbClr val="FB5D42"/>
                </a:solidFill>
                <a:latin typeface="Arial"/>
                <a:cs typeface="Arial"/>
              </a:rPr>
              <a:t> </a:t>
            </a:r>
            <a:r>
              <a:rPr sz="3200" b="1" dirty="0">
                <a:solidFill>
                  <a:srgbClr val="FB5D42"/>
                </a:solidFill>
                <a:latin typeface="Arial"/>
                <a:cs typeface="Arial"/>
              </a:rPr>
              <a:t>get</a:t>
            </a:r>
            <a:r>
              <a:rPr sz="3200" b="1" spc="-15" dirty="0">
                <a:solidFill>
                  <a:srgbClr val="FB5D42"/>
                </a:solidFill>
                <a:latin typeface="Arial"/>
                <a:cs typeface="Arial"/>
              </a:rPr>
              <a:t> </a:t>
            </a:r>
            <a:r>
              <a:rPr sz="3200" b="1" dirty="0" err="1">
                <a:solidFill>
                  <a:srgbClr val="FB5D42"/>
                </a:solidFill>
                <a:latin typeface="Arial"/>
                <a:cs typeface="Arial"/>
              </a:rPr>
              <a:t>ther</a:t>
            </a:r>
            <a:r>
              <a:rPr lang="en-GB" sz="3200" b="1" dirty="0">
                <a:solidFill>
                  <a:srgbClr val="FB5D42"/>
                </a:solidFill>
                <a:latin typeface="Arial"/>
                <a:cs typeface="Arial"/>
              </a:rPr>
              <a:t>e</a:t>
            </a:r>
            <a:endParaRPr sz="3200" dirty="0">
              <a:latin typeface="Arial"/>
              <a:cs typeface="Arial"/>
            </a:endParaRPr>
          </a:p>
        </p:txBody>
      </p:sp>
      <p:pic>
        <p:nvPicPr>
          <p:cNvPr id="18" name="object 10">
            <a:extLst>
              <a:ext uri="{FF2B5EF4-FFF2-40B4-BE49-F238E27FC236}">
                <a16:creationId xmlns:a16="http://schemas.microsoft.com/office/drawing/2014/main" id="{C2246972-45C5-AEA8-53B1-1C81DBC8EA9D}"/>
              </a:ext>
            </a:extLst>
          </p:cNvPr>
          <p:cNvPicPr/>
          <p:nvPr/>
        </p:nvPicPr>
        <p:blipFill>
          <a:blip r:embed="rId3" cstate="print"/>
          <a:stretch>
            <a:fillRect/>
          </a:stretch>
        </p:blipFill>
        <p:spPr>
          <a:xfrm>
            <a:off x="7795543" y="2629562"/>
            <a:ext cx="3098994" cy="2924124"/>
          </a:xfrm>
          <a:prstGeom prst="rect">
            <a:avLst/>
          </a:prstGeom>
        </p:spPr>
      </p:pic>
      <p:sp>
        <p:nvSpPr>
          <p:cNvPr id="19" name="object 11">
            <a:extLst>
              <a:ext uri="{FF2B5EF4-FFF2-40B4-BE49-F238E27FC236}">
                <a16:creationId xmlns:a16="http://schemas.microsoft.com/office/drawing/2014/main" id="{4E1CF4C3-F094-2990-3860-AB61E33A0007}"/>
              </a:ext>
            </a:extLst>
          </p:cNvPr>
          <p:cNvSpPr txBox="1"/>
          <p:nvPr/>
        </p:nvSpPr>
        <p:spPr>
          <a:xfrm>
            <a:off x="7355046" y="5575532"/>
            <a:ext cx="4937569" cy="505267"/>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001F5F"/>
                </a:solidFill>
                <a:latin typeface="Segoe UI" panose="020B0502040204020203" pitchFamily="34" charset="0"/>
                <a:cs typeface="Segoe UI" panose="020B0502040204020203" pitchFamily="34" charset="0"/>
              </a:rPr>
              <a:t>It</a:t>
            </a:r>
            <a:r>
              <a:rPr lang="en-GB" sz="3200" dirty="0">
                <a:solidFill>
                  <a:srgbClr val="001F5F"/>
                </a:solidFill>
                <a:latin typeface="Segoe UI" panose="020B0502040204020203" pitchFamily="34" charset="0"/>
                <a:cs typeface="Segoe UI" panose="020B0502040204020203" pitchFamily="34" charset="0"/>
              </a:rPr>
              <a:t>'</a:t>
            </a:r>
            <a:r>
              <a:rPr sz="3200" dirty="0">
                <a:solidFill>
                  <a:srgbClr val="001F5F"/>
                </a:solidFill>
                <a:latin typeface="Segoe UI" panose="020B0502040204020203" pitchFamily="34" charset="0"/>
                <a:cs typeface="Segoe UI" panose="020B0502040204020203" pitchFamily="34" charset="0"/>
              </a:rPr>
              <a:t>s</a:t>
            </a:r>
            <a:r>
              <a:rPr sz="3200" spc="-35" dirty="0">
                <a:solidFill>
                  <a:srgbClr val="001F5F"/>
                </a:solidFill>
                <a:latin typeface="Segoe UI" panose="020B0502040204020203" pitchFamily="34" charset="0"/>
                <a:cs typeface="Segoe UI" panose="020B0502040204020203" pitchFamily="34" charset="0"/>
              </a:rPr>
              <a:t> </a:t>
            </a:r>
            <a:r>
              <a:rPr sz="3200" spc="-5" dirty="0">
                <a:solidFill>
                  <a:srgbClr val="001F5F"/>
                </a:solidFill>
                <a:latin typeface="Segoe UI" panose="020B0502040204020203" pitchFamily="34" charset="0"/>
                <a:cs typeface="Segoe UI" panose="020B0502040204020203" pitchFamily="34" charset="0"/>
              </a:rPr>
              <a:t>not</a:t>
            </a:r>
            <a:r>
              <a:rPr sz="3200" spc="-10" dirty="0">
                <a:solidFill>
                  <a:srgbClr val="001F5F"/>
                </a:solidFill>
                <a:latin typeface="Segoe UI" panose="020B0502040204020203" pitchFamily="34" charset="0"/>
                <a:cs typeface="Segoe UI" panose="020B0502040204020203" pitchFamily="34" charset="0"/>
              </a:rPr>
              <a:t> </a:t>
            </a:r>
            <a:r>
              <a:rPr sz="3200" spc="-5" dirty="0">
                <a:solidFill>
                  <a:srgbClr val="001F5F"/>
                </a:solidFill>
                <a:latin typeface="Segoe UI" panose="020B0502040204020203" pitchFamily="34" charset="0"/>
                <a:cs typeface="Segoe UI" panose="020B0502040204020203" pitchFamily="34" charset="0"/>
              </a:rPr>
              <a:t>‘I</a:t>
            </a:r>
            <a:r>
              <a:rPr sz="3200" spc="-10" dirty="0">
                <a:solidFill>
                  <a:srgbClr val="001F5F"/>
                </a:solidFill>
                <a:latin typeface="Segoe UI" panose="020B0502040204020203" pitchFamily="34" charset="0"/>
                <a:cs typeface="Segoe UI" panose="020B0502040204020203" pitchFamily="34" charset="0"/>
              </a:rPr>
              <a:t> </a:t>
            </a:r>
            <a:r>
              <a:rPr sz="3200" spc="-5" dirty="0">
                <a:solidFill>
                  <a:srgbClr val="001F5F"/>
                </a:solidFill>
                <a:latin typeface="Segoe UI" panose="020B0502040204020203" pitchFamily="34" charset="0"/>
                <a:cs typeface="Segoe UI" panose="020B0502040204020203" pitchFamily="34" charset="0"/>
              </a:rPr>
              <a:t>can’t.</a:t>
            </a:r>
            <a:r>
              <a:rPr sz="3200" spc="-10" dirty="0">
                <a:solidFill>
                  <a:srgbClr val="001F5F"/>
                </a:solidFill>
                <a:latin typeface="Segoe UI" panose="020B0502040204020203" pitchFamily="34" charset="0"/>
                <a:cs typeface="Segoe UI" panose="020B0502040204020203" pitchFamily="34" charset="0"/>
              </a:rPr>
              <a:t> </a:t>
            </a:r>
            <a:r>
              <a:rPr sz="3200" dirty="0">
                <a:solidFill>
                  <a:srgbClr val="001F5F"/>
                </a:solidFill>
                <a:latin typeface="Segoe UI" panose="020B0502040204020203" pitchFamily="34" charset="0"/>
                <a:cs typeface="Segoe UI" panose="020B0502040204020203" pitchFamily="34" charset="0"/>
              </a:rPr>
              <a:t>It</a:t>
            </a:r>
            <a:r>
              <a:rPr lang="en-GB" sz="3200" dirty="0">
                <a:solidFill>
                  <a:srgbClr val="001F5F"/>
                </a:solidFill>
                <a:latin typeface="Segoe UI" panose="020B0502040204020203" pitchFamily="34" charset="0"/>
                <a:cs typeface="Segoe UI" panose="020B0502040204020203" pitchFamily="34" charset="0"/>
              </a:rPr>
              <a:t>'</a:t>
            </a:r>
            <a:r>
              <a:rPr sz="3200" dirty="0">
                <a:solidFill>
                  <a:srgbClr val="001F5F"/>
                </a:solidFill>
                <a:latin typeface="Segoe UI" panose="020B0502040204020203" pitchFamily="34" charset="0"/>
                <a:cs typeface="Segoe UI" panose="020B0502040204020203" pitchFamily="34" charset="0"/>
              </a:rPr>
              <a:t>s</a:t>
            </a:r>
            <a:r>
              <a:rPr sz="3200" spc="-35" dirty="0">
                <a:solidFill>
                  <a:srgbClr val="001F5F"/>
                </a:solidFill>
                <a:latin typeface="Segoe UI" panose="020B0502040204020203" pitchFamily="34" charset="0"/>
                <a:cs typeface="Segoe UI" panose="020B0502040204020203" pitchFamily="34" charset="0"/>
              </a:rPr>
              <a:t> </a:t>
            </a:r>
            <a:r>
              <a:rPr sz="3200" spc="-5" dirty="0">
                <a:solidFill>
                  <a:srgbClr val="001F5F"/>
                </a:solidFill>
                <a:latin typeface="Segoe UI" panose="020B0502040204020203" pitchFamily="34" charset="0"/>
                <a:cs typeface="Segoe UI" panose="020B0502040204020203" pitchFamily="34" charset="0"/>
              </a:rPr>
              <a:t>‘not</a:t>
            </a:r>
            <a:r>
              <a:rPr sz="3200" spc="-10" dirty="0">
                <a:solidFill>
                  <a:srgbClr val="001F5F"/>
                </a:solidFill>
                <a:latin typeface="Segoe UI" panose="020B0502040204020203" pitchFamily="34" charset="0"/>
                <a:cs typeface="Segoe UI" panose="020B0502040204020203" pitchFamily="34" charset="0"/>
              </a:rPr>
              <a:t> </a:t>
            </a:r>
            <a:r>
              <a:rPr sz="3200" dirty="0">
                <a:solidFill>
                  <a:srgbClr val="001F5F"/>
                </a:solidFill>
                <a:latin typeface="Segoe UI" panose="020B0502040204020203" pitchFamily="34" charset="0"/>
                <a:cs typeface="Segoe UI" panose="020B0502040204020203" pitchFamily="34" charset="0"/>
              </a:rPr>
              <a:t>yet’</a:t>
            </a:r>
            <a:endParaRPr sz="3200" dirty="0">
              <a:latin typeface="Segoe UI" panose="020B0502040204020203" pitchFamily="34" charset="0"/>
              <a:cs typeface="Segoe UI" panose="020B0502040204020203" pitchFamily="34" charset="0"/>
            </a:endParaRPr>
          </a:p>
        </p:txBody>
      </p:sp>
      <p:pic>
        <p:nvPicPr>
          <p:cNvPr id="20" name="object 12">
            <a:extLst>
              <a:ext uri="{FF2B5EF4-FFF2-40B4-BE49-F238E27FC236}">
                <a16:creationId xmlns:a16="http://schemas.microsoft.com/office/drawing/2014/main" id="{4B8607C4-ABF0-AE94-7EE5-009FEADDD22B}"/>
              </a:ext>
            </a:extLst>
          </p:cNvPr>
          <p:cNvPicPr/>
          <p:nvPr/>
        </p:nvPicPr>
        <p:blipFill>
          <a:blip r:embed="rId4" cstate="print"/>
          <a:stretch>
            <a:fillRect/>
          </a:stretch>
        </p:blipFill>
        <p:spPr>
          <a:xfrm>
            <a:off x="1599755" y="2537866"/>
            <a:ext cx="2377440" cy="2950464"/>
          </a:xfrm>
          <a:prstGeom prst="rect">
            <a:avLst/>
          </a:prstGeom>
        </p:spPr>
      </p:pic>
      <p:sp>
        <p:nvSpPr>
          <p:cNvPr id="21" name="object 13">
            <a:extLst>
              <a:ext uri="{FF2B5EF4-FFF2-40B4-BE49-F238E27FC236}">
                <a16:creationId xmlns:a16="http://schemas.microsoft.com/office/drawing/2014/main" id="{720A81A5-BACB-4F45-1ADE-DD5933BB1882}"/>
              </a:ext>
            </a:extLst>
          </p:cNvPr>
          <p:cNvSpPr txBox="1"/>
          <p:nvPr/>
        </p:nvSpPr>
        <p:spPr>
          <a:xfrm>
            <a:off x="1216659" y="5629672"/>
            <a:ext cx="3620296" cy="505267"/>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1F5F"/>
                </a:solidFill>
                <a:latin typeface="Segoe UI" panose="020B0502040204020203" pitchFamily="34" charset="0"/>
                <a:cs typeface="Segoe UI" panose="020B0502040204020203" pitchFamily="34" charset="0"/>
              </a:rPr>
              <a:t>Talent</a:t>
            </a:r>
            <a:r>
              <a:rPr sz="3200" spc="-20" dirty="0">
                <a:solidFill>
                  <a:srgbClr val="001F5F"/>
                </a:solidFill>
                <a:latin typeface="Segoe UI" panose="020B0502040204020203" pitchFamily="34" charset="0"/>
                <a:cs typeface="Segoe UI" panose="020B0502040204020203" pitchFamily="34" charset="0"/>
              </a:rPr>
              <a:t> </a:t>
            </a:r>
            <a:r>
              <a:rPr sz="3200" dirty="0">
                <a:solidFill>
                  <a:srgbClr val="001F5F"/>
                </a:solidFill>
                <a:latin typeface="Segoe UI" panose="020B0502040204020203" pitchFamily="34" charset="0"/>
                <a:cs typeface="Segoe UI" panose="020B0502040204020203" pitchFamily="34" charset="0"/>
              </a:rPr>
              <a:t>vs</a:t>
            </a:r>
            <a:r>
              <a:rPr sz="3200" spc="-15" dirty="0">
                <a:solidFill>
                  <a:srgbClr val="001F5F"/>
                </a:solidFill>
                <a:latin typeface="Segoe UI" panose="020B0502040204020203" pitchFamily="34" charset="0"/>
                <a:cs typeface="Segoe UI" panose="020B0502040204020203" pitchFamily="34" charset="0"/>
              </a:rPr>
              <a:t> </a:t>
            </a:r>
            <a:r>
              <a:rPr sz="3200" dirty="0">
                <a:solidFill>
                  <a:srgbClr val="001F5F"/>
                </a:solidFill>
                <a:latin typeface="Segoe UI" panose="020B0502040204020203" pitchFamily="34" charset="0"/>
                <a:cs typeface="Segoe UI" panose="020B0502040204020203" pitchFamily="34" charset="0"/>
              </a:rPr>
              <a:t>hard</a:t>
            </a:r>
            <a:r>
              <a:rPr sz="3200" spc="-15" dirty="0">
                <a:solidFill>
                  <a:srgbClr val="001F5F"/>
                </a:solidFill>
                <a:latin typeface="Segoe UI" panose="020B0502040204020203" pitchFamily="34" charset="0"/>
                <a:cs typeface="Segoe UI" panose="020B0502040204020203" pitchFamily="34" charset="0"/>
              </a:rPr>
              <a:t> </a:t>
            </a:r>
            <a:r>
              <a:rPr sz="3200" dirty="0">
                <a:solidFill>
                  <a:srgbClr val="001F5F"/>
                </a:solidFill>
                <a:latin typeface="Segoe UI" panose="020B0502040204020203" pitchFamily="34" charset="0"/>
                <a:cs typeface="Segoe UI" panose="020B0502040204020203" pitchFamily="34" charset="0"/>
              </a:rPr>
              <a:t>work</a:t>
            </a:r>
            <a:endParaRPr sz="3200" dirty="0">
              <a:latin typeface="Segoe UI" panose="020B0502040204020203" pitchFamily="34" charset="0"/>
              <a:cs typeface="Segoe UI" panose="020B0502040204020203" pitchFamily="34" charset="0"/>
            </a:endParaRPr>
          </a:p>
        </p:txBody>
      </p:sp>
      <p:sp>
        <p:nvSpPr>
          <p:cNvPr id="22" name="object 14">
            <a:extLst>
              <a:ext uri="{FF2B5EF4-FFF2-40B4-BE49-F238E27FC236}">
                <a16:creationId xmlns:a16="http://schemas.microsoft.com/office/drawing/2014/main" id="{4F48FDF9-1668-3A54-9C01-5A203A0A5D3E}"/>
              </a:ext>
            </a:extLst>
          </p:cNvPr>
          <p:cNvSpPr txBox="1"/>
          <p:nvPr/>
        </p:nvSpPr>
        <p:spPr>
          <a:xfrm>
            <a:off x="4254966" y="6276281"/>
            <a:ext cx="3620296" cy="504625"/>
          </a:xfrm>
          <a:prstGeom prst="rect">
            <a:avLst/>
          </a:prstGeom>
        </p:spPr>
        <p:txBody>
          <a:bodyPr vert="horz" wrap="square" lIns="0" tIns="12065" rIns="0" bIns="0" rtlCol="0">
            <a:spAutoFit/>
          </a:bodyPr>
          <a:lstStyle/>
          <a:p>
            <a:pPr marL="12700">
              <a:lnSpc>
                <a:spcPct val="100000"/>
              </a:lnSpc>
              <a:spcBef>
                <a:spcPts val="95"/>
              </a:spcBef>
            </a:pPr>
            <a:r>
              <a:rPr sz="3200" b="1" spc="-10" dirty="0">
                <a:solidFill>
                  <a:srgbClr val="FB5D42"/>
                </a:solidFill>
                <a:latin typeface="Arial"/>
                <a:cs typeface="Arial"/>
              </a:rPr>
              <a:t>The</a:t>
            </a:r>
            <a:r>
              <a:rPr sz="3200" b="1" spc="-5" dirty="0">
                <a:solidFill>
                  <a:srgbClr val="FB5D42"/>
                </a:solidFill>
                <a:latin typeface="Arial"/>
                <a:cs typeface="Arial"/>
              </a:rPr>
              <a:t> Power of</a:t>
            </a:r>
            <a:r>
              <a:rPr sz="3200" b="1" spc="-15" dirty="0">
                <a:solidFill>
                  <a:srgbClr val="FB5D42"/>
                </a:solidFill>
                <a:latin typeface="Arial"/>
                <a:cs typeface="Arial"/>
              </a:rPr>
              <a:t> </a:t>
            </a:r>
            <a:r>
              <a:rPr sz="3200" b="1" spc="-5" dirty="0">
                <a:solidFill>
                  <a:srgbClr val="FB5D42"/>
                </a:solidFill>
                <a:latin typeface="Arial"/>
                <a:cs typeface="Arial"/>
              </a:rPr>
              <a:t>‘Yet’</a:t>
            </a:r>
            <a:endParaRPr sz="3200" dirty="0">
              <a:latin typeface="Arial"/>
              <a:cs typeface="Arial"/>
            </a:endParaRPr>
          </a:p>
        </p:txBody>
      </p:sp>
    </p:spTree>
    <p:extLst>
      <p:ext uri="{BB962C8B-B14F-4D97-AF65-F5344CB8AC3E}">
        <p14:creationId xmlns:p14="http://schemas.microsoft.com/office/powerpoint/2010/main" val="373842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1970" y="7995"/>
            <a:ext cx="12192000" cy="1559963"/>
          </a:xfrm>
          <a:prstGeom prst="rect">
            <a:avLst/>
          </a:prstGeom>
          <a:solidFill>
            <a:srgbClr val="0029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a:extLst>
              <a:ext uri="{FF2B5EF4-FFF2-40B4-BE49-F238E27FC236}">
                <a16:creationId xmlns:a16="http://schemas.microsoft.com/office/drawing/2014/main" id="{201B11FD-DBBE-620F-E34A-39438C2636CF}"/>
              </a:ext>
            </a:extLst>
          </p:cNvPr>
          <p:cNvSpPr>
            <a:spLocks noGrp="1"/>
          </p:cNvSpPr>
          <p:nvPr>
            <p:ph type="title"/>
          </p:nvPr>
        </p:nvSpPr>
        <p:spPr>
          <a:xfrm>
            <a:off x="97694" y="125764"/>
            <a:ext cx="12168061" cy="1325563"/>
          </a:xfrm>
        </p:spPr>
        <p:txBody>
          <a:bodyPr>
            <a:normAutofit fontScale="90000"/>
          </a:bodyPr>
          <a:lstStyle/>
          <a:p>
            <a:r>
              <a:rPr lang="en-GB" sz="5400" dirty="0">
                <a:solidFill>
                  <a:schemeClr val="bg1"/>
                </a:solidFill>
              </a:rPr>
              <a:t>Why is high-performance learning important?</a:t>
            </a:r>
            <a:endParaRPr lang="en-GB" sz="5400" dirty="0"/>
          </a:p>
        </p:txBody>
      </p:sp>
      <p:sp>
        <p:nvSpPr>
          <p:cNvPr id="2" name="Content Placeholder 1">
            <a:extLst>
              <a:ext uri="{FF2B5EF4-FFF2-40B4-BE49-F238E27FC236}">
                <a16:creationId xmlns:a16="http://schemas.microsoft.com/office/drawing/2014/main" id="{D81AAE3C-7762-FBE0-1588-CF46AC0D1C9A}"/>
              </a:ext>
            </a:extLst>
          </p:cNvPr>
          <p:cNvSpPr>
            <a:spLocks noGrp="1"/>
          </p:cNvSpPr>
          <p:nvPr>
            <p:ph idx="1"/>
          </p:nvPr>
        </p:nvSpPr>
        <p:spPr>
          <a:xfrm>
            <a:off x="381000" y="1825625"/>
            <a:ext cx="11506200" cy="1603375"/>
          </a:xfrm>
        </p:spPr>
        <p:txBody>
          <a:bodyPr>
            <a:normAutofit/>
          </a:bodyPr>
          <a:lstStyle/>
          <a:p>
            <a:pPr marL="12700" marR="5080">
              <a:lnSpc>
                <a:spcPct val="100000"/>
              </a:lnSpc>
              <a:spcBef>
                <a:spcPts val="100"/>
              </a:spcBef>
            </a:pPr>
            <a:r>
              <a:rPr lang="en-GB" sz="3200" spc="-5" dirty="0">
                <a:cs typeface="Arial MT"/>
              </a:rPr>
              <a:t>Our students are heading into a world we don’t yet know. The pace of change is rapid, and </a:t>
            </a:r>
            <a:r>
              <a:rPr lang="en-GB" sz="3200" b="1" spc="-5" dirty="0">
                <a:cs typeface="Arial MT"/>
              </a:rPr>
              <a:t>knowledge</a:t>
            </a:r>
            <a:r>
              <a:rPr lang="en-GB" sz="3200" spc="-5" dirty="0">
                <a:cs typeface="Arial MT"/>
              </a:rPr>
              <a:t> is no longer enough on its own.</a:t>
            </a:r>
            <a:endParaRPr lang="en-GB" sz="3600" dirty="0">
              <a:cs typeface="Arial MT"/>
            </a:endParaRPr>
          </a:p>
        </p:txBody>
      </p:sp>
      <p:pic>
        <p:nvPicPr>
          <p:cNvPr id="3" name="object 5">
            <a:extLst>
              <a:ext uri="{FF2B5EF4-FFF2-40B4-BE49-F238E27FC236}">
                <a16:creationId xmlns:a16="http://schemas.microsoft.com/office/drawing/2014/main" id="{6BD7A9EF-6771-C470-C1F0-B4CB54AE218E}"/>
              </a:ext>
            </a:extLst>
          </p:cNvPr>
          <p:cNvPicPr/>
          <p:nvPr/>
        </p:nvPicPr>
        <p:blipFill>
          <a:blip r:embed="rId3" cstate="print"/>
          <a:stretch>
            <a:fillRect/>
          </a:stretch>
        </p:blipFill>
        <p:spPr>
          <a:xfrm>
            <a:off x="9801224" y="6080799"/>
            <a:ext cx="2238375" cy="651437"/>
          </a:xfrm>
          <a:prstGeom prst="rect">
            <a:avLst/>
          </a:prstGeom>
        </p:spPr>
      </p:pic>
      <p:pic>
        <p:nvPicPr>
          <p:cNvPr id="5" name="object 9">
            <a:extLst>
              <a:ext uri="{FF2B5EF4-FFF2-40B4-BE49-F238E27FC236}">
                <a16:creationId xmlns:a16="http://schemas.microsoft.com/office/drawing/2014/main" id="{2F00E07F-6ACA-BAC1-68E5-AB93D4FAFDBC}"/>
              </a:ext>
            </a:extLst>
          </p:cNvPr>
          <p:cNvPicPr/>
          <p:nvPr/>
        </p:nvPicPr>
        <p:blipFill>
          <a:blip r:embed="rId4" cstate="print"/>
          <a:stretch>
            <a:fillRect/>
          </a:stretch>
        </p:blipFill>
        <p:spPr>
          <a:xfrm>
            <a:off x="381000" y="3489582"/>
            <a:ext cx="6580632" cy="2916935"/>
          </a:xfrm>
          <a:prstGeom prst="rect">
            <a:avLst/>
          </a:prstGeom>
        </p:spPr>
      </p:pic>
      <p:sp>
        <p:nvSpPr>
          <p:cNvPr id="6" name="object 10">
            <a:extLst>
              <a:ext uri="{FF2B5EF4-FFF2-40B4-BE49-F238E27FC236}">
                <a16:creationId xmlns:a16="http://schemas.microsoft.com/office/drawing/2014/main" id="{8848033D-EC20-5F01-A333-9767B0F90674}"/>
              </a:ext>
            </a:extLst>
          </p:cNvPr>
          <p:cNvSpPr txBox="1"/>
          <p:nvPr/>
        </p:nvSpPr>
        <p:spPr>
          <a:xfrm>
            <a:off x="7342632" y="3707267"/>
            <a:ext cx="4468368" cy="2180084"/>
          </a:xfrm>
          <a:prstGeom prst="rect">
            <a:avLst/>
          </a:prstGeom>
        </p:spPr>
        <p:txBody>
          <a:bodyPr vert="horz" wrap="square" lIns="0" tIns="12700" rIns="0" bIns="0" rtlCol="0">
            <a:spAutoFit/>
          </a:bodyPr>
          <a:lstStyle/>
          <a:p>
            <a:pPr marL="12700">
              <a:lnSpc>
                <a:spcPct val="100000"/>
              </a:lnSpc>
              <a:spcBef>
                <a:spcPts val="100"/>
              </a:spcBef>
            </a:pPr>
            <a:r>
              <a:rPr lang="en-GB" sz="2800" b="1" u="sng" dirty="0">
                <a:latin typeface="Segoe UI" panose="020B0502040204020203" pitchFamily="34" charset="0"/>
                <a:cs typeface="Segoe UI" panose="020B0502040204020203" pitchFamily="34" charset="0"/>
              </a:rPr>
              <a:t>Discussion </a:t>
            </a:r>
          </a:p>
          <a:p>
            <a:pPr marL="12700">
              <a:lnSpc>
                <a:spcPct val="100000"/>
              </a:lnSpc>
              <a:spcBef>
                <a:spcPts val="100"/>
              </a:spcBef>
            </a:pPr>
            <a:r>
              <a:rPr sz="2800" dirty="0">
                <a:latin typeface="Segoe UI" panose="020B0502040204020203" pitchFamily="34" charset="0"/>
                <a:cs typeface="Segoe UI" panose="020B0502040204020203" pitchFamily="34" charset="0"/>
              </a:rPr>
              <a:t>What</a:t>
            </a:r>
            <a:r>
              <a:rPr sz="2800" spc="-25" dirty="0">
                <a:latin typeface="Segoe UI" panose="020B0502040204020203" pitchFamily="34" charset="0"/>
                <a:cs typeface="Segoe UI" panose="020B0502040204020203" pitchFamily="34" charset="0"/>
              </a:rPr>
              <a:t> </a:t>
            </a:r>
            <a:r>
              <a:rPr sz="2800" b="1" dirty="0">
                <a:solidFill>
                  <a:srgbClr val="7030A0"/>
                </a:solidFill>
                <a:latin typeface="Segoe UI" panose="020B0502040204020203" pitchFamily="34" charset="0"/>
                <a:cs typeface="Segoe UI" panose="020B0502040204020203" pitchFamily="34" charset="0"/>
              </a:rPr>
              <a:t>skills</a:t>
            </a:r>
            <a:r>
              <a:rPr sz="2800" spc="-20" dirty="0">
                <a:latin typeface="Segoe UI" panose="020B0502040204020203" pitchFamily="34" charset="0"/>
                <a:cs typeface="Segoe UI" panose="020B0502040204020203" pitchFamily="34" charset="0"/>
              </a:rPr>
              <a:t> </a:t>
            </a:r>
            <a:r>
              <a:rPr lang="en-GB" sz="2800" spc="-20" dirty="0">
                <a:latin typeface="Segoe UI" panose="020B0502040204020203" pitchFamily="34" charset="0"/>
                <a:cs typeface="Segoe UI" panose="020B0502040204020203" pitchFamily="34" charset="0"/>
              </a:rPr>
              <a:t>would a young person need to </a:t>
            </a:r>
            <a:r>
              <a:rPr lang="en-GB" sz="2800" dirty="0">
                <a:latin typeface="Segoe UI" panose="020B0502040204020203" pitchFamily="34" charset="0"/>
                <a:cs typeface="Segoe UI" panose="020B0502040204020203" pitchFamily="34" charset="0"/>
              </a:rPr>
              <a:t>to be </a:t>
            </a:r>
            <a:r>
              <a:rPr lang="en-GB" sz="2800" b="1" dirty="0">
                <a:latin typeface="Segoe UI" panose="020B0502040204020203" pitchFamily="34" charset="0"/>
                <a:cs typeface="Segoe UI" panose="020B0502040204020203" pitchFamily="34" charset="0"/>
              </a:rPr>
              <a:t>successful</a:t>
            </a:r>
            <a:r>
              <a:rPr lang="en-GB" sz="2800" dirty="0">
                <a:latin typeface="Segoe UI" panose="020B0502040204020203" pitchFamily="34" charset="0"/>
                <a:cs typeface="Segoe UI" panose="020B0502040204020203" pitchFamily="34" charset="0"/>
              </a:rPr>
              <a:t> in your workplace?</a:t>
            </a:r>
            <a:endParaRPr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7068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1970" y="7995"/>
            <a:ext cx="12192000" cy="1559963"/>
          </a:xfrm>
          <a:prstGeom prst="rect">
            <a:avLst/>
          </a:prstGeom>
          <a:solidFill>
            <a:srgbClr val="0029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a:extLst>
              <a:ext uri="{FF2B5EF4-FFF2-40B4-BE49-F238E27FC236}">
                <a16:creationId xmlns:a16="http://schemas.microsoft.com/office/drawing/2014/main" id="{201B11FD-DBBE-620F-E34A-39438C2636CF}"/>
              </a:ext>
            </a:extLst>
          </p:cNvPr>
          <p:cNvSpPr>
            <a:spLocks noGrp="1"/>
          </p:cNvSpPr>
          <p:nvPr>
            <p:ph type="title"/>
          </p:nvPr>
        </p:nvSpPr>
        <p:spPr>
          <a:xfrm>
            <a:off x="97694" y="125764"/>
            <a:ext cx="12168061" cy="1325563"/>
          </a:xfrm>
        </p:spPr>
        <p:txBody>
          <a:bodyPr>
            <a:normAutofit/>
          </a:bodyPr>
          <a:lstStyle/>
          <a:p>
            <a:r>
              <a:rPr lang="en-GB" sz="5400" dirty="0">
                <a:solidFill>
                  <a:schemeClr val="bg1"/>
                </a:solidFill>
              </a:rPr>
              <a:t>High Performance Learning</a:t>
            </a:r>
            <a:endParaRPr lang="en-GB" sz="5400" dirty="0"/>
          </a:p>
        </p:txBody>
      </p:sp>
      <p:sp>
        <p:nvSpPr>
          <p:cNvPr id="2" name="Content Placeholder 1">
            <a:extLst>
              <a:ext uri="{FF2B5EF4-FFF2-40B4-BE49-F238E27FC236}">
                <a16:creationId xmlns:a16="http://schemas.microsoft.com/office/drawing/2014/main" id="{D81AAE3C-7762-FBE0-1588-CF46AC0D1C9A}"/>
              </a:ext>
            </a:extLst>
          </p:cNvPr>
          <p:cNvSpPr>
            <a:spLocks noGrp="1"/>
          </p:cNvSpPr>
          <p:nvPr>
            <p:ph idx="1"/>
          </p:nvPr>
        </p:nvSpPr>
        <p:spPr>
          <a:xfrm>
            <a:off x="119063" y="2511425"/>
            <a:ext cx="3829049" cy="4346575"/>
          </a:xfrm>
        </p:spPr>
        <p:txBody>
          <a:bodyPr>
            <a:normAutofit lnSpcReduction="10000"/>
          </a:bodyPr>
          <a:lstStyle/>
          <a:p>
            <a:pPr marL="12700" marR="5080">
              <a:lnSpc>
                <a:spcPct val="100000"/>
              </a:lnSpc>
              <a:spcBef>
                <a:spcPts val="100"/>
              </a:spcBef>
            </a:pPr>
            <a:r>
              <a:rPr lang="en-GB" sz="3200" spc="-5" dirty="0">
                <a:cs typeface="Arial MT"/>
              </a:rPr>
              <a:t>High-Performance Learning (HPL) identifies key characteristics and attributes that prepare young people to succeed in </a:t>
            </a:r>
            <a:r>
              <a:rPr lang="en-GB" sz="3200" b="1" spc="-5" dirty="0">
                <a:solidFill>
                  <a:srgbClr val="00B050"/>
                </a:solidFill>
                <a:cs typeface="Arial MT"/>
              </a:rPr>
              <a:t>learning </a:t>
            </a:r>
            <a:r>
              <a:rPr lang="en-GB" sz="3200" spc="-5" dirty="0">
                <a:cs typeface="Arial MT"/>
              </a:rPr>
              <a:t>and in </a:t>
            </a:r>
            <a:r>
              <a:rPr lang="en-GB" sz="3200" b="1" spc="-5" dirty="0">
                <a:solidFill>
                  <a:srgbClr val="7030A0"/>
                </a:solidFill>
                <a:cs typeface="Arial MT"/>
              </a:rPr>
              <a:t>life</a:t>
            </a:r>
            <a:endParaRPr lang="en-GB" sz="3600" b="1" dirty="0">
              <a:solidFill>
                <a:srgbClr val="7030A0"/>
              </a:solidFill>
              <a:cs typeface="Arial MT"/>
            </a:endParaRPr>
          </a:p>
        </p:txBody>
      </p:sp>
      <p:pic>
        <p:nvPicPr>
          <p:cNvPr id="12" name="object 7">
            <a:extLst>
              <a:ext uri="{FF2B5EF4-FFF2-40B4-BE49-F238E27FC236}">
                <a16:creationId xmlns:a16="http://schemas.microsoft.com/office/drawing/2014/main" id="{8DC5F2FC-8424-E908-ED06-3F146966E256}"/>
              </a:ext>
            </a:extLst>
          </p:cNvPr>
          <p:cNvPicPr/>
          <p:nvPr/>
        </p:nvPicPr>
        <p:blipFill>
          <a:blip r:embed="rId3" cstate="print"/>
          <a:stretch>
            <a:fillRect/>
          </a:stretch>
        </p:blipFill>
        <p:spPr>
          <a:xfrm>
            <a:off x="4067175" y="2284928"/>
            <a:ext cx="7743825" cy="4447307"/>
          </a:xfrm>
          <a:prstGeom prst="rect">
            <a:avLst/>
          </a:prstGeom>
        </p:spPr>
      </p:pic>
      <p:sp>
        <p:nvSpPr>
          <p:cNvPr id="16" name="object 8">
            <a:extLst>
              <a:ext uri="{FF2B5EF4-FFF2-40B4-BE49-F238E27FC236}">
                <a16:creationId xmlns:a16="http://schemas.microsoft.com/office/drawing/2014/main" id="{B5146678-C652-91F2-D7F4-9A00EA14F178}"/>
              </a:ext>
            </a:extLst>
          </p:cNvPr>
          <p:cNvSpPr txBox="1"/>
          <p:nvPr/>
        </p:nvSpPr>
        <p:spPr>
          <a:xfrm>
            <a:off x="8364855" y="1588908"/>
            <a:ext cx="3446145" cy="750847"/>
          </a:xfrm>
          <a:prstGeom prst="rect">
            <a:avLst/>
          </a:prstGeom>
        </p:spPr>
        <p:txBody>
          <a:bodyPr vert="horz" wrap="square" lIns="0" tIns="12065" rIns="0" bIns="0" rtlCol="0">
            <a:spAutoFit/>
          </a:bodyPr>
          <a:lstStyle/>
          <a:p>
            <a:pPr marL="12700">
              <a:lnSpc>
                <a:spcPct val="100000"/>
              </a:lnSpc>
              <a:spcBef>
                <a:spcPts val="95"/>
              </a:spcBef>
            </a:pPr>
            <a:r>
              <a:rPr sz="2400" b="1" spc="-20" dirty="0">
                <a:solidFill>
                  <a:srgbClr val="7030A0"/>
                </a:solidFill>
                <a:cs typeface="Tahoma"/>
              </a:rPr>
              <a:t>Values</a:t>
            </a:r>
            <a:r>
              <a:rPr sz="2400" b="1" spc="-15" dirty="0">
                <a:solidFill>
                  <a:srgbClr val="7030A0"/>
                </a:solidFill>
                <a:cs typeface="Tahoma"/>
              </a:rPr>
              <a:t> </a:t>
            </a:r>
            <a:r>
              <a:rPr sz="2400" b="1" spc="-10" dirty="0">
                <a:solidFill>
                  <a:srgbClr val="7030A0"/>
                </a:solidFill>
                <a:cs typeface="Tahoma"/>
              </a:rPr>
              <a:t>Attitudes</a:t>
            </a:r>
            <a:r>
              <a:rPr sz="2400" b="1" spc="25" dirty="0">
                <a:solidFill>
                  <a:srgbClr val="7030A0"/>
                </a:solidFill>
                <a:cs typeface="Tahoma"/>
              </a:rPr>
              <a:t> </a:t>
            </a:r>
            <a:r>
              <a:rPr sz="2400" b="1" spc="-5" dirty="0">
                <a:solidFill>
                  <a:srgbClr val="7030A0"/>
                </a:solidFill>
                <a:cs typeface="Tahoma"/>
              </a:rPr>
              <a:t>and</a:t>
            </a:r>
            <a:r>
              <a:rPr sz="2400" b="1" spc="-20" dirty="0">
                <a:solidFill>
                  <a:srgbClr val="7030A0"/>
                </a:solidFill>
                <a:cs typeface="Tahoma"/>
              </a:rPr>
              <a:t> </a:t>
            </a:r>
            <a:r>
              <a:rPr sz="2400" b="1" spc="-10" dirty="0">
                <a:solidFill>
                  <a:srgbClr val="7030A0"/>
                </a:solidFill>
                <a:cs typeface="Tahoma"/>
              </a:rPr>
              <a:t>Attributes</a:t>
            </a:r>
            <a:r>
              <a:rPr sz="2400" b="1" spc="25" dirty="0">
                <a:solidFill>
                  <a:srgbClr val="7030A0"/>
                </a:solidFill>
                <a:cs typeface="Tahoma"/>
              </a:rPr>
              <a:t> </a:t>
            </a:r>
            <a:r>
              <a:rPr sz="2400" b="1" spc="-15" dirty="0">
                <a:solidFill>
                  <a:srgbClr val="7030A0"/>
                </a:solidFill>
                <a:cs typeface="Tahoma"/>
              </a:rPr>
              <a:t>(VAAs)</a:t>
            </a:r>
            <a:endParaRPr sz="2400" b="1" dirty="0">
              <a:solidFill>
                <a:srgbClr val="7030A0"/>
              </a:solidFill>
              <a:cs typeface="Tahoma"/>
            </a:endParaRPr>
          </a:p>
        </p:txBody>
      </p:sp>
      <p:sp>
        <p:nvSpPr>
          <p:cNvPr id="17" name="object 9">
            <a:extLst>
              <a:ext uri="{FF2B5EF4-FFF2-40B4-BE49-F238E27FC236}">
                <a16:creationId xmlns:a16="http://schemas.microsoft.com/office/drawing/2014/main" id="{2EAD4770-DB49-72DD-1D0A-AE1E8AD58239}"/>
              </a:ext>
            </a:extLst>
          </p:cNvPr>
          <p:cNvSpPr txBox="1"/>
          <p:nvPr/>
        </p:nvSpPr>
        <p:spPr>
          <a:xfrm>
            <a:off x="4089019" y="1559887"/>
            <a:ext cx="2970530" cy="750847"/>
          </a:xfrm>
          <a:prstGeom prst="rect">
            <a:avLst/>
          </a:prstGeom>
        </p:spPr>
        <p:txBody>
          <a:bodyPr vert="horz" wrap="square" lIns="0" tIns="12065" rIns="0" bIns="0" rtlCol="0">
            <a:spAutoFit/>
          </a:bodyPr>
          <a:lstStyle/>
          <a:p>
            <a:pPr marL="12700">
              <a:lnSpc>
                <a:spcPct val="100000"/>
              </a:lnSpc>
              <a:spcBef>
                <a:spcPts val="95"/>
              </a:spcBef>
            </a:pPr>
            <a:r>
              <a:rPr sz="2400" b="1" spc="-10" dirty="0">
                <a:solidFill>
                  <a:srgbClr val="00B050"/>
                </a:solidFill>
                <a:cs typeface="Tahoma"/>
              </a:rPr>
              <a:t>Advanced</a:t>
            </a:r>
            <a:r>
              <a:rPr sz="2400" b="1" spc="15" dirty="0">
                <a:solidFill>
                  <a:srgbClr val="00B050"/>
                </a:solidFill>
                <a:cs typeface="Tahoma"/>
              </a:rPr>
              <a:t> </a:t>
            </a:r>
            <a:r>
              <a:rPr sz="2400" b="1" spc="-10" dirty="0">
                <a:solidFill>
                  <a:srgbClr val="00B050"/>
                </a:solidFill>
                <a:cs typeface="Tahoma"/>
              </a:rPr>
              <a:t>Cognitive</a:t>
            </a:r>
            <a:r>
              <a:rPr sz="2400" b="1" spc="35" dirty="0">
                <a:solidFill>
                  <a:srgbClr val="00B050"/>
                </a:solidFill>
                <a:cs typeface="Tahoma"/>
              </a:rPr>
              <a:t> </a:t>
            </a:r>
            <a:r>
              <a:rPr sz="2400" b="1" spc="-10" dirty="0">
                <a:solidFill>
                  <a:srgbClr val="00B050"/>
                </a:solidFill>
                <a:cs typeface="Tahoma"/>
              </a:rPr>
              <a:t>Performance</a:t>
            </a:r>
            <a:r>
              <a:rPr lang="en-GB" sz="2400" b="1" spc="-10" dirty="0">
                <a:solidFill>
                  <a:srgbClr val="00B050"/>
                </a:solidFill>
                <a:cs typeface="Tahoma"/>
              </a:rPr>
              <a:t> (ACPs)</a:t>
            </a:r>
            <a:endParaRPr sz="2400" b="1" dirty="0">
              <a:solidFill>
                <a:srgbClr val="00B050"/>
              </a:solidFill>
              <a:cs typeface="Tahoma"/>
            </a:endParaRPr>
          </a:p>
        </p:txBody>
      </p:sp>
    </p:spTree>
    <p:extLst>
      <p:ext uri="{BB962C8B-B14F-4D97-AF65-F5344CB8AC3E}">
        <p14:creationId xmlns:p14="http://schemas.microsoft.com/office/powerpoint/2010/main" val="3653899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11970" y="7995"/>
            <a:ext cx="12192000" cy="1559963"/>
          </a:xfrm>
          <a:prstGeom prst="rect">
            <a:avLst/>
          </a:prstGeom>
          <a:solidFill>
            <a:srgbClr val="0029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a:extLst>
              <a:ext uri="{FF2B5EF4-FFF2-40B4-BE49-F238E27FC236}">
                <a16:creationId xmlns:a16="http://schemas.microsoft.com/office/drawing/2014/main" id="{201B11FD-DBBE-620F-E34A-39438C2636CF}"/>
              </a:ext>
            </a:extLst>
          </p:cNvPr>
          <p:cNvSpPr>
            <a:spLocks noGrp="1"/>
          </p:cNvSpPr>
          <p:nvPr>
            <p:ph type="title"/>
          </p:nvPr>
        </p:nvSpPr>
        <p:spPr>
          <a:xfrm>
            <a:off x="97694" y="125764"/>
            <a:ext cx="12168061" cy="1325563"/>
          </a:xfrm>
        </p:spPr>
        <p:txBody>
          <a:bodyPr>
            <a:normAutofit/>
          </a:bodyPr>
          <a:lstStyle/>
          <a:p>
            <a:r>
              <a:rPr lang="en-GB" sz="5400" dirty="0">
                <a:solidFill>
                  <a:schemeClr val="bg1"/>
                </a:solidFill>
              </a:rPr>
              <a:t>HPL builds ‘Advanced Cognition’</a:t>
            </a:r>
            <a:endParaRPr lang="en-GB" sz="5400" dirty="0"/>
          </a:p>
        </p:txBody>
      </p:sp>
      <p:grpSp>
        <p:nvGrpSpPr>
          <p:cNvPr id="25" name="Group 24">
            <a:extLst>
              <a:ext uri="{FF2B5EF4-FFF2-40B4-BE49-F238E27FC236}">
                <a16:creationId xmlns:a16="http://schemas.microsoft.com/office/drawing/2014/main" id="{B5CCF926-38F6-651E-CE9A-BCBA8FE5B285}"/>
              </a:ext>
            </a:extLst>
          </p:cNvPr>
          <p:cNvGrpSpPr/>
          <p:nvPr/>
        </p:nvGrpSpPr>
        <p:grpSpPr>
          <a:xfrm>
            <a:off x="2477103" y="1685727"/>
            <a:ext cx="9788652" cy="4957572"/>
            <a:chOff x="1198976" y="1774155"/>
            <a:chExt cx="9788652" cy="4957572"/>
          </a:xfrm>
        </p:grpSpPr>
        <p:grpSp>
          <p:nvGrpSpPr>
            <p:cNvPr id="24" name="Group 23">
              <a:extLst>
                <a:ext uri="{FF2B5EF4-FFF2-40B4-BE49-F238E27FC236}">
                  <a16:creationId xmlns:a16="http://schemas.microsoft.com/office/drawing/2014/main" id="{E03174CE-5B54-3F7E-D511-FC3F98111C6B}"/>
                </a:ext>
              </a:extLst>
            </p:cNvPr>
            <p:cNvGrpSpPr/>
            <p:nvPr/>
          </p:nvGrpSpPr>
          <p:grpSpPr>
            <a:xfrm>
              <a:off x="1198976" y="1774155"/>
              <a:ext cx="9788652" cy="4957572"/>
              <a:chOff x="1198976" y="1774155"/>
              <a:chExt cx="9788652" cy="4957572"/>
            </a:xfrm>
          </p:grpSpPr>
          <p:pic>
            <p:nvPicPr>
              <p:cNvPr id="7" name="object 10">
                <a:extLst>
                  <a:ext uri="{FF2B5EF4-FFF2-40B4-BE49-F238E27FC236}">
                    <a16:creationId xmlns:a16="http://schemas.microsoft.com/office/drawing/2014/main" id="{166C1E5A-5794-2A01-6F84-13554DBBE565}"/>
                  </a:ext>
                </a:extLst>
              </p:cNvPr>
              <p:cNvPicPr/>
              <p:nvPr/>
            </p:nvPicPr>
            <p:blipFill>
              <a:blip r:embed="rId3" cstate="print"/>
              <a:stretch>
                <a:fillRect/>
              </a:stretch>
            </p:blipFill>
            <p:spPr>
              <a:xfrm>
                <a:off x="2729072" y="1800063"/>
                <a:ext cx="3561588" cy="4931664"/>
              </a:xfrm>
              <a:prstGeom prst="rect">
                <a:avLst/>
              </a:prstGeom>
            </p:spPr>
          </p:pic>
          <p:pic>
            <p:nvPicPr>
              <p:cNvPr id="8" name="object 11">
                <a:extLst>
                  <a:ext uri="{FF2B5EF4-FFF2-40B4-BE49-F238E27FC236}">
                    <a16:creationId xmlns:a16="http://schemas.microsoft.com/office/drawing/2014/main" id="{48A2C818-8DB0-DCC8-B523-916006526324}"/>
                  </a:ext>
                </a:extLst>
              </p:cNvPr>
              <p:cNvPicPr/>
              <p:nvPr/>
            </p:nvPicPr>
            <p:blipFill>
              <a:blip r:embed="rId4" cstate="print"/>
              <a:stretch>
                <a:fillRect/>
              </a:stretch>
            </p:blipFill>
            <p:spPr>
              <a:xfrm>
                <a:off x="6190076" y="1774155"/>
                <a:ext cx="3529584" cy="4884420"/>
              </a:xfrm>
              <a:prstGeom prst="rect">
                <a:avLst/>
              </a:prstGeom>
            </p:spPr>
          </p:pic>
          <p:pic>
            <p:nvPicPr>
              <p:cNvPr id="10" name="object 12">
                <a:extLst>
                  <a:ext uri="{FF2B5EF4-FFF2-40B4-BE49-F238E27FC236}">
                    <a16:creationId xmlns:a16="http://schemas.microsoft.com/office/drawing/2014/main" id="{C85303EA-AD3A-4B58-2F3A-26CDE58F3BCA}"/>
                  </a:ext>
                </a:extLst>
              </p:cNvPr>
              <p:cNvPicPr/>
              <p:nvPr/>
            </p:nvPicPr>
            <p:blipFill>
              <a:blip r:embed="rId5" cstate="print"/>
              <a:stretch>
                <a:fillRect/>
              </a:stretch>
            </p:blipFill>
            <p:spPr>
              <a:xfrm>
                <a:off x="9649556" y="1965799"/>
                <a:ext cx="1338072" cy="2121407"/>
              </a:xfrm>
              <a:prstGeom prst="rect">
                <a:avLst/>
              </a:prstGeom>
            </p:spPr>
          </p:pic>
          <p:pic>
            <p:nvPicPr>
              <p:cNvPr id="18" name="object 13">
                <a:extLst>
                  <a:ext uri="{FF2B5EF4-FFF2-40B4-BE49-F238E27FC236}">
                    <a16:creationId xmlns:a16="http://schemas.microsoft.com/office/drawing/2014/main" id="{5A722B03-5288-B6AD-3B34-5FBAA185D9A0}"/>
                  </a:ext>
                </a:extLst>
              </p:cNvPr>
              <p:cNvPicPr/>
              <p:nvPr/>
            </p:nvPicPr>
            <p:blipFill>
              <a:blip r:embed="rId6" cstate="print"/>
              <a:stretch>
                <a:fillRect/>
              </a:stretch>
            </p:blipFill>
            <p:spPr>
              <a:xfrm>
                <a:off x="1198976" y="3561808"/>
                <a:ext cx="1562100" cy="940307"/>
              </a:xfrm>
              <a:prstGeom prst="rect">
                <a:avLst/>
              </a:prstGeom>
            </p:spPr>
          </p:pic>
          <p:pic>
            <p:nvPicPr>
              <p:cNvPr id="19" name="object 14">
                <a:extLst>
                  <a:ext uri="{FF2B5EF4-FFF2-40B4-BE49-F238E27FC236}">
                    <a16:creationId xmlns:a16="http://schemas.microsoft.com/office/drawing/2014/main" id="{66F86D32-2F57-44D3-3739-C37EA8361E29}"/>
                  </a:ext>
                </a:extLst>
              </p:cNvPr>
              <p:cNvPicPr/>
              <p:nvPr/>
            </p:nvPicPr>
            <p:blipFill>
              <a:blip r:embed="rId7" cstate="print"/>
              <a:stretch>
                <a:fillRect/>
              </a:stretch>
            </p:blipFill>
            <p:spPr>
              <a:xfrm>
                <a:off x="1458055" y="4799295"/>
                <a:ext cx="1207008" cy="1537715"/>
              </a:xfrm>
              <a:prstGeom prst="rect">
                <a:avLst/>
              </a:prstGeom>
            </p:spPr>
          </p:pic>
          <p:pic>
            <p:nvPicPr>
              <p:cNvPr id="20" name="object 15">
                <a:extLst>
                  <a:ext uri="{FF2B5EF4-FFF2-40B4-BE49-F238E27FC236}">
                    <a16:creationId xmlns:a16="http://schemas.microsoft.com/office/drawing/2014/main" id="{01E55ED6-C91B-5F43-608D-73A24592B8B3}"/>
                  </a:ext>
                </a:extLst>
              </p:cNvPr>
              <p:cNvPicPr/>
              <p:nvPr/>
            </p:nvPicPr>
            <p:blipFill>
              <a:blip r:embed="rId8" cstate="print"/>
              <a:stretch>
                <a:fillRect/>
              </a:stretch>
            </p:blipFill>
            <p:spPr>
              <a:xfrm>
                <a:off x="9680035" y="5151339"/>
                <a:ext cx="1086611" cy="1414272"/>
              </a:xfrm>
              <a:prstGeom prst="rect">
                <a:avLst/>
              </a:prstGeom>
            </p:spPr>
          </p:pic>
          <p:pic>
            <p:nvPicPr>
              <p:cNvPr id="21" name="object 16">
                <a:extLst>
                  <a:ext uri="{FF2B5EF4-FFF2-40B4-BE49-F238E27FC236}">
                    <a16:creationId xmlns:a16="http://schemas.microsoft.com/office/drawing/2014/main" id="{BD02A5C8-B7D1-C382-E90B-CFA6537111E3}"/>
                  </a:ext>
                </a:extLst>
              </p:cNvPr>
              <p:cNvPicPr/>
              <p:nvPr/>
            </p:nvPicPr>
            <p:blipFill>
              <a:blip r:embed="rId9" cstate="print"/>
              <a:stretch>
                <a:fillRect/>
              </a:stretch>
            </p:blipFill>
            <p:spPr>
              <a:xfrm>
                <a:off x="9632792" y="4156168"/>
                <a:ext cx="1331976" cy="772668"/>
              </a:xfrm>
              <a:prstGeom prst="rect">
                <a:avLst/>
              </a:prstGeom>
            </p:spPr>
          </p:pic>
        </p:grpSp>
        <p:pic>
          <p:nvPicPr>
            <p:cNvPr id="23" name="object 8">
              <a:extLst>
                <a:ext uri="{FF2B5EF4-FFF2-40B4-BE49-F238E27FC236}">
                  <a16:creationId xmlns:a16="http://schemas.microsoft.com/office/drawing/2014/main" id="{B0ADE521-7243-CDF9-3B76-ABD93BA74C03}"/>
                </a:ext>
              </a:extLst>
            </p:cNvPr>
            <p:cNvPicPr/>
            <p:nvPr/>
          </p:nvPicPr>
          <p:blipFill>
            <a:blip r:embed="rId10" cstate="print"/>
            <a:stretch>
              <a:fillRect/>
            </a:stretch>
          </p:blipFill>
          <p:spPr>
            <a:xfrm>
              <a:off x="1198976" y="2036173"/>
              <a:ext cx="1202436" cy="1267968"/>
            </a:xfrm>
            <a:prstGeom prst="rect">
              <a:avLst/>
            </a:prstGeom>
          </p:spPr>
        </p:pic>
      </p:grpSp>
      <p:sp>
        <p:nvSpPr>
          <p:cNvPr id="26" name="Content Placeholder 1">
            <a:extLst>
              <a:ext uri="{FF2B5EF4-FFF2-40B4-BE49-F238E27FC236}">
                <a16:creationId xmlns:a16="http://schemas.microsoft.com/office/drawing/2014/main" id="{4BAC9833-6809-2E84-4B24-221ADD361599}"/>
              </a:ext>
            </a:extLst>
          </p:cNvPr>
          <p:cNvSpPr>
            <a:spLocks noGrp="1"/>
          </p:cNvSpPr>
          <p:nvPr>
            <p:ph idx="1"/>
          </p:nvPr>
        </p:nvSpPr>
        <p:spPr>
          <a:xfrm>
            <a:off x="119063" y="2938074"/>
            <a:ext cx="2358039" cy="2790260"/>
          </a:xfrm>
        </p:spPr>
        <p:txBody>
          <a:bodyPr>
            <a:normAutofit/>
          </a:bodyPr>
          <a:lstStyle/>
          <a:p>
            <a:pPr marL="12700" marR="5080">
              <a:lnSpc>
                <a:spcPct val="100000"/>
              </a:lnSpc>
              <a:spcBef>
                <a:spcPts val="100"/>
              </a:spcBef>
            </a:pPr>
            <a:r>
              <a:rPr lang="en-GB" sz="2400" i="0" dirty="0">
                <a:effectLst/>
              </a:rPr>
              <a:t>Cognition is conscious and unconscious processes that knowledge is accumulated</a:t>
            </a:r>
            <a:endParaRPr lang="en-GB" sz="3600" dirty="0">
              <a:cs typeface="Arial MT"/>
            </a:endParaRPr>
          </a:p>
        </p:txBody>
      </p:sp>
    </p:spTree>
    <p:extLst>
      <p:ext uri="{BB962C8B-B14F-4D97-AF65-F5344CB8AC3E}">
        <p14:creationId xmlns:p14="http://schemas.microsoft.com/office/powerpoint/2010/main" val="351203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5FA9AA-D95E-2546-A640-8D104BEC13C4}"/>
              </a:ext>
            </a:extLst>
          </p:cNvPr>
          <p:cNvSpPr/>
          <p:nvPr/>
        </p:nvSpPr>
        <p:spPr>
          <a:xfrm>
            <a:off x="-3270" y="7995"/>
            <a:ext cx="12192000" cy="1559963"/>
          </a:xfrm>
          <a:prstGeom prst="rect">
            <a:avLst/>
          </a:prstGeom>
          <a:solidFill>
            <a:srgbClr val="0029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a:extLst>
              <a:ext uri="{FF2B5EF4-FFF2-40B4-BE49-F238E27FC236}">
                <a16:creationId xmlns:a16="http://schemas.microsoft.com/office/drawing/2014/main" id="{201B11FD-DBBE-620F-E34A-39438C2636CF}"/>
              </a:ext>
            </a:extLst>
          </p:cNvPr>
          <p:cNvSpPr>
            <a:spLocks noGrp="1"/>
          </p:cNvSpPr>
          <p:nvPr>
            <p:ph type="title"/>
          </p:nvPr>
        </p:nvSpPr>
        <p:spPr>
          <a:xfrm>
            <a:off x="97694" y="125764"/>
            <a:ext cx="12168061" cy="1325563"/>
          </a:xfrm>
        </p:spPr>
        <p:txBody>
          <a:bodyPr>
            <a:normAutofit/>
          </a:bodyPr>
          <a:lstStyle/>
          <a:p>
            <a:r>
              <a:rPr lang="en-GB" sz="5400" dirty="0">
                <a:solidFill>
                  <a:schemeClr val="bg1"/>
                </a:solidFill>
              </a:rPr>
              <a:t>How do High Performing Learners behave?</a:t>
            </a:r>
            <a:endParaRPr lang="en-GB" sz="5400" dirty="0"/>
          </a:p>
        </p:txBody>
      </p:sp>
      <p:sp>
        <p:nvSpPr>
          <p:cNvPr id="26" name="Content Placeholder 1">
            <a:extLst>
              <a:ext uri="{FF2B5EF4-FFF2-40B4-BE49-F238E27FC236}">
                <a16:creationId xmlns:a16="http://schemas.microsoft.com/office/drawing/2014/main" id="{4BAC9833-6809-2E84-4B24-221ADD361599}"/>
              </a:ext>
            </a:extLst>
          </p:cNvPr>
          <p:cNvSpPr>
            <a:spLocks noGrp="1"/>
          </p:cNvSpPr>
          <p:nvPr>
            <p:ph idx="1"/>
          </p:nvPr>
        </p:nvSpPr>
        <p:spPr>
          <a:xfrm>
            <a:off x="379381" y="1632302"/>
            <a:ext cx="11433238" cy="4034610"/>
          </a:xfrm>
        </p:spPr>
        <p:txBody>
          <a:bodyPr>
            <a:noAutofit/>
          </a:bodyPr>
          <a:lstStyle/>
          <a:p>
            <a:pPr marL="12700" marR="5080">
              <a:lnSpc>
                <a:spcPct val="100000"/>
              </a:lnSpc>
              <a:spcBef>
                <a:spcPts val="100"/>
              </a:spcBef>
            </a:pPr>
            <a:r>
              <a:rPr lang="en-GB" sz="3200" i="0" dirty="0">
                <a:effectLst/>
              </a:rPr>
              <a:t>CCS explicitly teach these skills, and the students will be able to demonstrate these behaviours:</a:t>
            </a:r>
            <a:endParaRPr lang="en-GB" sz="3200" dirty="0">
              <a:cs typeface="Arial MT"/>
            </a:endParaRPr>
          </a:p>
        </p:txBody>
      </p:sp>
      <p:grpSp>
        <p:nvGrpSpPr>
          <p:cNvPr id="2" name="Group 1">
            <a:extLst>
              <a:ext uri="{FF2B5EF4-FFF2-40B4-BE49-F238E27FC236}">
                <a16:creationId xmlns:a16="http://schemas.microsoft.com/office/drawing/2014/main" id="{95FDE987-A4F6-6FBD-202C-793CB748B040}"/>
              </a:ext>
            </a:extLst>
          </p:cNvPr>
          <p:cNvGrpSpPr/>
          <p:nvPr/>
        </p:nvGrpSpPr>
        <p:grpSpPr>
          <a:xfrm>
            <a:off x="1352486" y="2721443"/>
            <a:ext cx="9487027" cy="3023615"/>
            <a:chOff x="1418716" y="2289048"/>
            <a:chExt cx="9487027" cy="3023615"/>
          </a:xfrm>
        </p:grpSpPr>
        <p:sp>
          <p:nvSpPr>
            <p:cNvPr id="3" name="object 8">
              <a:extLst>
                <a:ext uri="{FF2B5EF4-FFF2-40B4-BE49-F238E27FC236}">
                  <a16:creationId xmlns:a16="http://schemas.microsoft.com/office/drawing/2014/main" id="{7412C0F0-14E1-3FFE-A2A5-177C80EE2350}"/>
                </a:ext>
              </a:extLst>
            </p:cNvPr>
            <p:cNvSpPr/>
            <p:nvPr/>
          </p:nvSpPr>
          <p:spPr>
            <a:xfrm>
              <a:off x="1421891" y="2289048"/>
              <a:ext cx="2769235" cy="2066925"/>
            </a:xfrm>
            <a:custGeom>
              <a:avLst/>
              <a:gdLst/>
              <a:ahLst/>
              <a:cxnLst/>
              <a:rect l="l" t="t" r="r" b="b"/>
              <a:pathLst>
                <a:path w="2769235" h="2066925">
                  <a:moveTo>
                    <a:pt x="165354" y="0"/>
                  </a:moveTo>
                  <a:lnTo>
                    <a:pt x="2603754" y="0"/>
                  </a:lnTo>
                  <a:lnTo>
                    <a:pt x="2647708" y="5907"/>
                  </a:lnTo>
                  <a:lnTo>
                    <a:pt x="2687207" y="22577"/>
                  </a:lnTo>
                  <a:lnTo>
                    <a:pt x="2720673" y="48434"/>
                  </a:lnTo>
                  <a:lnTo>
                    <a:pt x="2746530" y="81900"/>
                  </a:lnTo>
                  <a:lnTo>
                    <a:pt x="2763200" y="121399"/>
                  </a:lnTo>
                  <a:lnTo>
                    <a:pt x="2769108" y="165353"/>
                  </a:lnTo>
                  <a:lnTo>
                    <a:pt x="2769108" y="2066544"/>
                  </a:lnTo>
                  <a:lnTo>
                    <a:pt x="0" y="2066544"/>
                  </a:lnTo>
                  <a:lnTo>
                    <a:pt x="0" y="165353"/>
                  </a:lnTo>
                  <a:lnTo>
                    <a:pt x="5907" y="121399"/>
                  </a:lnTo>
                  <a:lnTo>
                    <a:pt x="22577" y="81900"/>
                  </a:lnTo>
                  <a:lnTo>
                    <a:pt x="48434" y="48434"/>
                  </a:lnTo>
                  <a:lnTo>
                    <a:pt x="81900" y="22577"/>
                  </a:lnTo>
                  <a:lnTo>
                    <a:pt x="121399" y="5907"/>
                  </a:lnTo>
                  <a:lnTo>
                    <a:pt x="165354" y="0"/>
                  </a:lnTo>
                  <a:close/>
                </a:path>
              </a:pathLst>
            </a:custGeom>
            <a:ln w="6096">
              <a:solidFill>
                <a:srgbClr val="538235"/>
              </a:solidFill>
            </a:ln>
          </p:spPr>
          <p:txBody>
            <a:bodyPr wrap="square" lIns="0" tIns="0" rIns="0" bIns="0" rtlCol="0"/>
            <a:lstStyle/>
            <a:p>
              <a:endParaRPr/>
            </a:p>
          </p:txBody>
        </p:sp>
        <p:sp>
          <p:nvSpPr>
            <p:cNvPr id="5" name="object 9">
              <a:extLst>
                <a:ext uri="{FF2B5EF4-FFF2-40B4-BE49-F238E27FC236}">
                  <a16:creationId xmlns:a16="http://schemas.microsoft.com/office/drawing/2014/main" id="{392A03D7-7122-89B9-ACD1-92A8F5DA3C8E}"/>
                </a:ext>
              </a:extLst>
            </p:cNvPr>
            <p:cNvSpPr txBox="1"/>
            <p:nvPr/>
          </p:nvSpPr>
          <p:spPr>
            <a:xfrm>
              <a:off x="1490852" y="2374468"/>
              <a:ext cx="2349500" cy="1593850"/>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Lst>
              </a:pPr>
              <a:r>
                <a:rPr sz="2600" dirty="0">
                  <a:latin typeface="Arial MT"/>
                  <a:cs typeface="Arial MT"/>
                </a:rPr>
                <a:t>Collaborative</a:t>
              </a:r>
            </a:p>
            <a:p>
              <a:pPr marL="240665" marR="5080" indent="-228600">
                <a:lnSpc>
                  <a:spcPts val="2810"/>
                </a:lnSpc>
                <a:spcBef>
                  <a:spcPts val="440"/>
                </a:spcBef>
                <a:buChar char="•"/>
                <a:tabLst>
                  <a:tab pos="241300" algn="l"/>
                </a:tabLst>
              </a:pPr>
              <a:r>
                <a:rPr sz="2600" dirty="0">
                  <a:latin typeface="Arial MT"/>
                  <a:cs typeface="Arial MT"/>
                </a:rPr>
                <a:t>Concerned</a:t>
              </a:r>
              <a:r>
                <a:rPr sz="2600" spc="-90" dirty="0">
                  <a:latin typeface="Arial MT"/>
                  <a:cs typeface="Arial MT"/>
                </a:rPr>
                <a:t> </a:t>
              </a:r>
              <a:r>
                <a:rPr sz="2600" dirty="0">
                  <a:latin typeface="Arial MT"/>
                  <a:cs typeface="Arial MT"/>
                </a:rPr>
                <a:t>for </a:t>
              </a:r>
              <a:r>
                <a:rPr sz="2600" spc="-705" dirty="0">
                  <a:latin typeface="Arial MT"/>
                  <a:cs typeface="Arial MT"/>
                </a:rPr>
                <a:t> </a:t>
              </a:r>
              <a:r>
                <a:rPr sz="2600" dirty="0">
                  <a:latin typeface="Arial MT"/>
                  <a:cs typeface="Arial MT"/>
                </a:rPr>
                <a:t>society</a:t>
              </a:r>
            </a:p>
            <a:p>
              <a:pPr marL="241300" indent="-228600">
                <a:lnSpc>
                  <a:spcPct val="100000"/>
                </a:lnSpc>
                <a:spcBef>
                  <a:spcPts val="40"/>
                </a:spcBef>
                <a:buChar char="•"/>
                <a:tabLst>
                  <a:tab pos="241300" algn="l"/>
                </a:tabLst>
              </a:pPr>
              <a:r>
                <a:rPr sz="2600" dirty="0">
                  <a:latin typeface="Arial MT"/>
                  <a:cs typeface="Arial MT"/>
                </a:rPr>
                <a:t>Confident</a:t>
              </a:r>
            </a:p>
          </p:txBody>
        </p:sp>
        <p:grpSp>
          <p:nvGrpSpPr>
            <p:cNvPr id="6" name="object 10">
              <a:extLst>
                <a:ext uri="{FF2B5EF4-FFF2-40B4-BE49-F238E27FC236}">
                  <a16:creationId xmlns:a16="http://schemas.microsoft.com/office/drawing/2014/main" id="{445E5CA9-EC49-8F42-B51B-8DA1F7985CDC}"/>
                </a:ext>
              </a:extLst>
            </p:cNvPr>
            <p:cNvGrpSpPr/>
            <p:nvPr/>
          </p:nvGrpSpPr>
          <p:grpSpPr>
            <a:xfrm>
              <a:off x="1418716" y="4352416"/>
              <a:ext cx="2775585" cy="895350"/>
              <a:chOff x="1418716" y="4352416"/>
              <a:chExt cx="2775585" cy="895350"/>
            </a:xfrm>
          </p:grpSpPr>
          <p:sp>
            <p:nvSpPr>
              <p:cNvPr id="45" name="object 11">
                <a:extLst>
                  <a:ext uri="{FF2B5EF4-FFF2-40B4-BE49-F238E27FC236}">
                    <a16:creationId xmlns:a16="http://schemas.microsoft.com/office/drawing/2014/main" id="{50A01F62-FC55-FD7A-981B-D300BD5AEB17}"/>
                  </a:ext>
                </a:extLst>
              </p:cNvPr>
              <p:cNvSpPr/>
              <p:nvPr/>
            </p:nvSpPr>
            <p:spPr>
              <a:xfrm>
                <a:off x="1421891" y="4355591"/>
                <a:ext cx="2769235" cy="889000"/>
              </a:xfrm>
              <a:custGeom>
                <a:avLst/>
                <a:gdLst/>
                <a:ahLst/>
                <a:cxnLst/>
                <a:rect l="l" t="t" r="r" b="b"/>
                <a:pathLst>
                  <a:path w="2769235" h="889000">
                    <a:moveTo>
                      <a:pt x="2769108" y="0"/>
                    </a:moveTo>
                    <a:lnTo>
                      <a:pt x="0" y="0"/>
                    </a:lnTo>
                    <a:lnTo>
                      <a:pt x="0" y="888491"/>
                    </a:lnTo>
                    <a:lnTo>
                      <a:pt x="2769108" y="888491"/>
                    </a:lnTo>
                    <a:lnTo>
                      <a:pt x="2769108" y="0"/>
                    </a:lnTo>
                    <a:close/>
                  </a:path>
                </a:pathLst>
              </a:custGeom>
              <a:solidFill>
                <a:srgbClr val="A9D18E"/>
              </a:solidFill>
            </p:spPr>
            <p:txBody>
              <a:bodyPr wrap="square" lIns="0" tIns="0" rIns="0" bIns="0" rtlCol="0"/>
              <a:lstStyle/>
              <a:p>
                <a:endParaRPr/>
              </a:p>
            </p:txBody>
          </p:sp>
          <p:sp>
            <p:nvSpPr>
              <p:cNvPr id="46" name="object 12">
                <a:extLst>
                  <a:ext uri="{FF2B5EF4-FFF2-40B4-BE49-F238E27FC236}">
                    <a16:creationId xmlns:a16="http://schemas.microsoft.com/office/drawing/2014/main" id="{6D834028-ED15-0F80-4D21-30A352F73A20}"/>
                  </a:ext>
                </a:extLst>
              </p:cNvPr>
              <p:cNvSpPr/>
              <p:nvPr/>
            </p:nvSpPr>
            <p:spPr>
              <a:xfrm>
                <a:off x="1421891" y="4355591"/>
                <a:ext cx="2769235" cy="889000"/>
              </a:xfrm>
              <a:custGeom>
                <a:avLst/>
                <a:gdLst/>
                <a:ahLst/>
                <a:cxnLst/>
                <a:rect l="l" t="t" r="r" b="b"/>
                <a:pathLst>
                  <a:path w="2769235" h="889000">
                    <a:moveTo>
                      <a:pt x="0" y="888491"/>
                    </a:moveTo>
                    <a:lnTo>
                      <a:pt x="2769108" y="888491"/>
                    </a:lnTo>
                    <a:lnTo>
                      <a:pt x="2769108" y="0"/>
                    </a:lnTo>
                    <a:lnTo>
                      <a:pt x="0" y="0"/>
                    </a:lnTo>
                    <a:lnTo>
                      <a:pt x="0" y="888491"/>
                    </a:lnTo>
                    <a:close/>
                  </a:path>
                </a:pathLst>
              </a:custGeom>
              <a:ln w="6096">
                <a:solidFill>
                  <a:srgbClr val="538235"/>
                </a:solidFill>
              </a:ln>
            </p:spPr>
            <p:txBody>
              <a:bodyPr wrap="square" lIns="0" tIns="0" rIns="0" bIns="0" rtlCol="0"/>
              <a:lstStyle/>
              <a:p>
                <a:endParaRPr/>
              </a:p>
            </p:txBody>
          </p:sp>
        </p:grpSp>
        <p:sp>
          <p:nvSpPr>
            <p:cNvPr id="12" name="object 13">
              <a:extLst>
                <a:ext uri="{FF2B5EF4-FFF2-40B4-BE49-F238E27FC236}">
                  <a16:creationId xmlns:a16="http://schemas.microsoft.com/office/drawing/2014/main" id="{F66B7FC7-C20C-9782-1C58-080E80C21AD1}"/>
                </a:ext>
              </a:extLst>
            </p:cNvPr>
            <p:cNvSpPr txBox="1"/>
            <p:nvPr/>
          </p:nvSpPr>
          <p:spPr>
            <a:xfrm>
              <a:off x="1496949" y="4586173"/>
              <a:ext cx="1603375"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Arial"/>
                  <a:cs typeface="Arial"/>
                </a:rPr>
                <a:t>Empat</a:t>
              </a:r>
              <a:r>
                <a:rPr sz="2300" b="1" spc="-10" dirty="0">
                  <a:latin typeface="Arial"/>
                  <a:cs typeface="Arial"/>
                </a:rPr>
                <a:t>h</a:t>
              </a:r>
              <a:r>
                <a:rPr sz="2300" b="1" dirty="0">
                  <a:latin typeface="Arial"/>
                  <a:cs typeface="Arial"/>
                </a:rPr>
                <a:t>etic</a:t>
              </a:r>
              <a:endParaRPr sz="2300">
                <a:latin typeface="Arial"/>
                <a:cs typeface="Arial"/>
              </a:endParaRPr>
            </a:p>
          </p:txBody>
        </p:sp>
        <p:grpSp>
          <p:nvGrpSpPr>
            <p:cNvPr id="16" name="object 14">
              <a:extLst>
                <a:ext uri="{FF2B5EF4-FFF2-40B4-BE49-F238E27FC236}">
                  <a16:creationId xmlns:a16="http://schemas.microsoft.com/office/drawing/2014/main" id="{729B0B35-5EE8-5B07-4D82-C7BBC8E00114}"/>
                </a:ext>
              </a:extLst>
            </p:cNvPr>
            <p:cNvGrpSpPr/>
            <p:nvPr/>
          </p:nvGrpSpPr>
          <p:grpSpPr>
            <a:xfrm>
              <a:off x="3357371" y="4290059"/>
              <a:ext cx="975360" cy="975360"/>
              <a:chOff x="3357371" y="4290059"/>
              <a:chExt cx="975360" cy="975360"/>
            </a:xfrm>
          </p:grpSpPr>
          <p:pic>
            <p:nvPicPr>
              <p:cNvPr id="43" name="object 15">
                <a:extLst>
                  <a:ext uri="{FF2B5EF4-FFF2-40B4-BE49-F238E27FC236}">
                    <a16:creationId xmlns:a16="http://schemas.microsoft.com/office/drawing/2014/main" id="{AF0579DC-70C8-07A1-6E88-204EEF1A62F0}"/>
                  </a:ext>
                </a:extLst>
              </p:cNvPr>
              <p:cNvPicPr/>
              <p:nvPr/>
            </p:nvPicPr>
            <p:blipFill>
              <a:blip r:embed="rId3" cstate="print"/>
              <a:stretch>
                <a:fillRect/>
              </a:stretch>
            </p:blipFill>
            <p:spPr>
              <a:xfrm>
                <a:off x="3360419" y="4293107"/>
                <a:ext cx="969263" cy="969263"/>
              </a:xfrm>
              <a:prstGeom prst="rect">
                <a:avLst/>
              </a:prstGeom>
            </p:spPr>
          </p:pic>
          <p:sp>
            <p:nvSpPr>
              <p:cNvPr id="44" name="object 16">
                <a:extLst>
                  <a:ext uri="{FF2B5EF4-FFF2-40B4-BE49-F238E27FC236}">
                    <a16:creationId xmlns:a16="http://schemas.microsoft.com/office/drawing/2014/main" id="{0255D1A6-5804-28AB-638F-15C3879571CF}"/>
                  </a:ext>
                </a:extLst>
              </p:cNvPr>
              <p:cNvSpPr/>
              <p:nvPr/>
            </p:nvSpPr>
            <p:spPr>
              <a:xfrm>
                <a:off x="3360419" y="4293107"/>
                <a:ext cx="969644" cy="969644"/>
              </a:xfrm>
              <a:custGeom>
                <a:avLst/>
                <a:gdLst/>
                <a:ahLst/>
                <a:cxnLst/>
                <a:rect l="l" t="t" r="r" b="b"/>
                <a:pathLst>
                  <a:path w="969645" h="969645">
                    <a:moveTo>
                      <a:pt x="0" y="484632"/>
                    </a:moveTo>
                    <a:lnTo>
                      <a:pt x="2217" y="437949"/>
                    </a:lnTo>
                    <a:lnTo>
                      <a:pt x="8736" y="392523"/>
                    </a:lnTo>
                    <a:lnTo>
                      <a:pt x="19352" y="348558"/>
                    </a:lnTo>
                    <a:lnTo>
                      <a:pt x="33863" y="306257"/>
                    </a:lnTo>
                    <a:lnTo>
                      <a:pt x="52066" y="265821"/>
                    </a:lnTo>
                    <a:lnTo>
                      <a:pt x="73758" y="227455"/>
                    </a:lnTo>
                    <a:lnTo>
                      <a:pt x="98737" y="191360"/>
                    </a:lnTo>
                    <a:lnTo>
                      <a:pt x="126798" y="157740"/>
                    </a:lnTo>
                    <a:lnTo>
                      <a:pt x="157740" y="126798"/>
                    </a:lnTo>
                    <a:lnTo>
                      <a:pt x="191360" y="98737"/>
                    </a:lnTo>
                    <a:lnTo>
                      <a:pt x="227455" y="73758"/>
                    </a:lnTo>
                    <a:lnTo>
                      <a:pt x="265821" y="52066"/>
                    </a:lnTo>
                    <a:lnTo>
                      <a:pt x="306257" y="33863"/>
                    </a:lnTo>
                    <a:lnTo>
                      <a:pt x="348558" y="19352"/>
                    </a:lnTo>
                    <a:lnTo>
                      <a:pt x="392523" y="8736"/>
                    </a:lnTo>
                    <a:lnTo>
                      <a:pt x="437949" y="2217"/>
                    </a:lnTo>
                    <a:lnTo>
                      <a:pt x="484631" y="0"/>
                    </a:lnTo>
                    <a:lnTo>
                      <a:pt x="531314" y="2217"/>
                    </a:lnTo>
                    <a:lnTo>
                      <a:pt x="576740" y="8736"/>
                    </a:lnTo>
                    <a:lnTo>
                      <a:pt x="620705" y="19352"/>
                    </a:lnTo>
                    <a:lnTo>
                      <a:pt x="663006" y="33863"/>
                    </a:lnTo>
                    <a:lnTo>
                      <a:pt x="703442" y="52066"/>
                    </a:lnTo>
                    <a:lnTo>
                      <a:pt x="741808" y="73758"/>
                    </a:lnTo>
                    <a:lnTo>
                      <a:pt x="777903" y="98737"/>
                    </a:lnTo>
                    <a:lnTo>
                      <a:pt x="811523" y="126798"/>
                    </a:lnTo>
                    <a:lnTo>
                      <a:pt x="842465" y="157740"/>
                    </a:lnTo>
                    <a:lnTo>
                      <a:pt x="870526" y="191360"/>
                    </a:lnTo>
                    <a:lnTo>
                      <a:pt x="895505" y="227455"/>
                    </a:lnTo>
                    <a:lnTo>
                      <a:pt x="917197" y="265821"/>
                    </a:lnTo>
                    <a:lnTo>
                      <a:pt x="935400" y="306257"/>
                    </a:lnTo>
                    <a:lnTo>
                      <a:pt x="949911" y="348558"/>
                    </a:lnTo>
                    <a:lnTo>
                      <a:pt x="960527" y="392523"/>
                    </a:lnTo>
                    <a:lnTo>
                      <a:pt x="967046" y="437949"/>
                    </a:lnTo>
                    <a:lnTo>
                      <a:pt x="969263" y="484632"/>
                    </a:lnTo>
                    <a:lnTo>
                      <a:pt x="967046" y="531314"/>
                    </a:lnTo>
                    <a:lnTo>
                      <a:pt x="960527" y="576740"/>
                    </a:lnTo>
                    <a:lnTo>
                      <a:pt x="949911" y="620705"/>
                    </a:lnTo>
                    <a:lnTo>
                      <a:pt x="935400" y="663006"/>
                    </a:lnTo>
                    <a:lnTo>
                      <a:pt x="917197" y="703442"/>
                    </a:lnTo>
                    <a:lnTo>
                      <a:pt x="895505" y="741808"/>
                    </a:lnTo>
                    <a:lnTo>
                      <a:pt x="870526" y="777903"/>
                    </a:lnTo>
                    <a:lnTo>
                      <a:pt x="842465" y="811523"/>
                    </a:lnTo>
                    <a:lnTo>
                      <a:pt x="811523" y="842465"/>
                    </a:lnTo>
                    <a:lnTo>
                      <a:pt x="777903" y="870526"/>
                    </a:lnTo>
                    <a:lnTo>
                      <a:pt x="741808" y="895505"/>
                    </a:lnTo>
                    <a:lnTo>
                      <a:pt x="703442" y="917197"/>
                    </a:lnTo>
                    <a:lnTo>
                      <a:pt x="663006" y="935400"/>
                    </a:lnTo>
                    <a:lnTo>
                      <a:pt x="620705" y="949911"/>
                    </a:lnTo>
                    <a:lnTo>
                      <a:pt x="576740" y="960527"/>
                    </a:lnTo>
                    <a:lnTo>
                      <a:pt x="531314" y="967046"/>
                    </a:lnTo>
                    <a:lnTo>
                      <a:pt x="484631" y="969264"/>
                    </a:lnTo>
                    <a:lnTo>
                      <a:pt x="437949" y="967046"/>
                    </a:lnTo>
                    <a:lnTo>
                      <a:pt x="392523" y="960527"/>
                    </a:lnTo>
                    <a:lnTo>
                      <a:pt x="348558" y="949911"/>
                    </a:lnTo>
                    <a:lnTo>
                      <a:pt x="306257" y="935400"/>
                    </a:lnTo>
                    <a:lnTo>
                      <a:pt x="265821" y="917197"/>
                    </a:lnTo>
                    <a:lnTo>
                      <a:pt x="227455" y="895505"/>
                    </a:lnTo>
                    <a:lnTo>
                      <a:pt x="191360" y="870526"/>
                    </a:lnTo>
                    <a:lnTo>
                      <a:pt x="157740" y="842465"/>
                    </a:lnTo>
                    <a:lnTo>
                      <a:pt x="126798" y="811523"/>
                    </a:lnTo>
                    <a:lnTo>
                      <a:pt x="98737" y="777903"/>
                    </a:lnTo>
                    <a:lnTo>
                      <a:pt x="73758" y="741808"/>
                    </a:lnTo>
                    <a:lnTo>
                      <a:pt x="52066" y="703442"/>
                    </a:lnTo>
                    <a:lnTo>
                      <a:pt x="33863" y="663006"/>
                    </a:lnTo>
                    <a:lnTo>
                      <a:pt x="19352" y="620705"/>
                    </a:lnTo>
                    <a:lnTo>
                      <a:pt x="8736" y="576740"/>
                    </a:lnTo>
                    <a:lnTo>
                      <a:pt x="2217" y="531314"/>
                    </a:lnTo>
                    <a:lnTo>
                      <a:pt x="0" y="484632"/>
                    </a:lnTo>
                    <a:close/>
                  </a:path>
                </a:pathLst>
              </a:custGeom>
              <a:ln w="6096">
                <a:solidFill>
                  <a:srgbClr val="4F81BC"/>
                </a:solidFill>
              </a:ln>
            </p:spPr>
            <p:txBody>
              <a:bodyPr wrap="square" lIns="0" tIns="0" rIns="0" bIns="0" rtlCol="0"/>
              <a:lstStyle/>
              <a:p>
                <a:endParaRPr/>
              </a:p>
            </p:txBody>
          </p:sp>
        </p:grpSp>
        <p:sp>
          <p:nvSpPr>
            <p:cNvPr id="17" name="object 17">
              <a:extLst>
                <a:ext uri="{FF2B5EF4-FFF2-40B4-BE49-F238E27FC236}">
                  <a16:creationId xmlns:a16="http://schemas.microsoft.com/office/drawing/2014/main" id="{56003939-6E6B-D45E-142E-DEE2D0DE568E}"/>
                </a:ext>
              </a:extLst>
            </p:cNvPr>
            <p:cNvSpPr/>
            <p:nvPr/>
          </p:nvSpPr>
          <p:spPr>
            <a:xfrm>
              <a:off x="4660391" y="2289048"/>
              <a:ext cx="2769235" cy="2066925"/>
            </a:xfrm>
            <a:custGeom>
              <a:avLst/>
              <a:gdLst/>
              <a:ahLst/>
              <a:cxnLst/>
              <a:rect l="l" t="t" r="r" b="b"/>
              <a:pathLst>
                <a:path w="2769234" h="2066925">
                  <a:moveTo>
                    <a:pt x="165354" y="0"/>
                  </a:moveTo>
                  <a:lnTo>
                    <a:pt x="2603754" y="0"/>
                  </a:lnTo>
                  <a:lnTo>
                    <a:pt x="2647708" y="5907"/>
                  </a:lnTo>
                  <a:lnTo>
                    <a:pt x="2687207" y="22577"/>
                  </a:lnTo>
                  <a:lnTo>
                    <a:pt x="2720673" y="48434"/>
                  </a:lnTo>
                  <a:lnTo>
                    <a:pt x="2746530" y="81900"/>
                  </a:lnTo>
                  <a:lnTo>
                    <a:pt x="2763200" y="121399"/>
                  </a:lnTo>
                  <a:lnTo>
                    <a:pt x="2769108" y="165353"/>
                  </a:lnTo>
                  <a:lnTo>
                    <a:pt x="2769108" y="2066544"/>
                  </a:lnTo>
                  <a:lnTo>
                    <a:pt x="0" y="2066544"/>
                  </a:lnTo>
                  <a:lnTo>
                    <a:pt x="0" y="165353"/>
                  </a:lnTo>
                  <a:lnTo>
                    <a:pt x="5907" y="121399"/>
                  </a:lnTo>
                  <a:lnTo>
                    <a:pt x="22577" y="81900"/>
                  </a:lnTo>
                  <a:lnTo>
                    <a:pt x="48434" y="48434"/>
                  </a:lnTo>
                  <a:lnTo>
                    <a:pt x="81900" y="22577"/>
                  </a:lnTo>
                  <a:lnTo>
                    <a:pt x="121399" y="5907"/>
                  </a:lnTo>
                  <a:lnTo>
                    <a:pt x="165354" y="0"/>
                  </a:lnTo>
                  <a:close/>
                </a:path>
              </a:pathLst>
            </a:custGeom>
            <a:ln w="6096">
              <a:solidFill>
                <a:srgbClr val="538235"/>
              </a:solidFill>
            </a:ln>
          </p:spPr>
          <p:txBody>
            <a:bodyPr wrap="square" lIns="0" tIns="0" rIns="0" bIns="0" rtlCol="0"/>
            <a:lstStyle/>
            <a:p>
              <a:endParaRPr/>
            </a:p>
          </p:txBody>
        </p:sp>
        <p:sp>
          <p:nvSpPr>
            <p:cNvPr id="22" name="object 18">
              <a:extLst>
                <a:ext uri="{FF2B5EF4-FFF2-40B4-BE49-F238E27FC236}">
                  <a16:creationId xmlns:a16="http://schemas.microsoft.com/office/drawing/2014/main" id="{9A0B0F60-FA17-AE57-8AA0-48E595330FD6}"/>
                </a:ext>
              </a:extLst>
            </p:cNvPr>
            <p:cNvSpPr txBox="1"/>
            <p:nvPr/>
          </p:nvSpPr>
          <p:spPr>
            <a:xfrm>
              <a:off x="4729353" y="2374468"/>
              <a:ext cx="2260600" cy="2002155"/>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Lst>
              </a:pPr>
              <a:r>
                <a:rPr sz="2600" dirty="0">
                  <a:latin typeface="Arial MT"/>
                  <a:cs typeface="Arial MT"/>
                </a:rPr>
                <a:t>Enquiring</a:t>
              </a:r>
            </a:p>
            <a:p>
              <a:pPr marL="241300" marR="136525" indent="-228600">
                <a:lnSpc>
                  <a:spcPts val="2810"/>
                </a:lnSpc>
                <a:spcBef>
                  <a:spcPts val="440"/>
                </a:spcBef>
                <a:buChar char="•"/>
                <a:tabLst>
                  <a:tab pos="241300" algn="l"/>
                </a:tabLst>
              </a:pPr>
              <a:r>
                <a:rPr sz="2600" dirty="0">
                  <a:latin typeface="Arial MT"/>
                  <a:cs typeface="Arial MT"/>
                </a:rPr>
                <a:t>Creative</a:t>
              </a:r>
              <a:r>
                <a:rPr sz="2600" spc="-85" dirty="0">
                  <a:latin typeface="Arial MT"/>
                  <a:cs typeface="Arial MT"/>
                </a:rPr>
                <a:t> </a:t>
              </a:r>
              <a:r>
                <a:rPr sz="2600" dirty="0">
                  <a:latin typeface="Arial MT"/>
                  <a:cs typeface="Arial MT"/>
                </a:rPr>
                <a:t>and </a:t>
              </a:r>
              <a:r>
                <a:rPr sz="2600" spc="-710" dirty="0">
                  <a:latin typeface="Arial MT"/>
                  <a:cs typeface="Arial MT"/>
                </a:rPr>
                <a:t> </a:t>
              </a:r>
              <a:r>
                <a:rPr sz="2600" dirty="0">
                  <a:latin typeface="Arial MT"/>
                  <a:cs typeface="Arial MT"/>
                </a:rPr>
                <a:t>enterprising</a:t>
              </a:r>
            </a:p>
            <a:p>
              <a:pPr marL="241300" indent="-228600">
                <a:lnSpc>
                  <a:spcPct val="100000"/>
                </a:lnSpc>
                <a:spcBef>
                  <a:spcPts val="40"/>
                </a:spcBef>
                <a:buChar char="•"/>
                <a:tabLst>
                  <a:tab pos="241300" algn="l"/>
                </a:tabLst>
              </a:pPr>
              <a:r>
                <a:rPr sz="2600" dirty="0">
                  <a:latin typeface="Arial MT"/>
                  <a:cs typeface="Arial MT"/>
                </a:rPr>
                <a:t>Open-minded</a:t>
              </a:r>
            </a:p>
            <a:p>
              <a:pPr marL="241300" indent="-228600">
                <a:lnSpc>
                  <a:spcPct val="100000"/>
                </a:lnSpc>
                <a:spcBef>
                  <a:spcPts val="95"/>
                </a:spcBef>
                <a:buChar char="•"/>
                <a:tabLst>
                  <a:tab pos="241300" algn="l"/>
                </a:tabLst>
              </a:pPr>
              <a:r>
                <a:rPr sz="2600" dirty="0">
                  <a:latin typeface="Arial MT"/>
                  <a:cs typeface="Arial MT"/>
                </a:rPr>
                <a:t>Risk-taking</a:t>
              </a:r>
            </a:p>
          </p:txBody>
        </p:sp>
        <p:grpSp>
          <p:nvGrpSpPr>
            <p:cNvPr id="27" name="object 19">
              <a:extLst>
                <a:ext uri="{FF2B5EF4-FFF2-40B4-BE49-F238E27FC236}">
                  <a16:creationId xmlns:a16="http://schemas.microsoft.com/office/drawing/2014/main" id="{930E97EE-6419-0A03-14DF-A3A071FBF367}"/>
                </a:ext>
              </a:extLst>
            </p:cNvPr>
            <p:cNvGrpSpPr/>
            <p:nvPr/>
          </p:nvGrpSpPr>
          <p:grpSpPr>
            <a:xfrm>
              <a:off x="4657216" y="4352416"/>
              <a:ext cx="2775585" cy="895350"/>
              <a:chOff x="4657216" y="4352416"/>
              <a:chExt cx="2775585" cy="895350"/>
            </a:xfrm>
          </p:grpSpPr>
          <p:sp>
            <p:nvSpPr>
              <p:cNvPr id="41" name="object 20">
                <a:extLst>
                  <a:ext uri="{FF2B5EF4-FFF2-40B4-BE49-F238E27FC236}">
                    <a16:creationId xmlns:a16="http://schemas.microsoft.com/office/drawing/2014/main" id="{BEC1CA7B-46F8-5554-BFAC-A890BE185C3D}"/>
                  </a:ext>
                </a:extLst>
              </p:cNvPr>
              <p:cNvSpPr/>
              <p:nvPr/>
            </p:nvSpPr>
            <p:spPr>
              <a:xfrm>
                <a:off x="4660391" y="4355591"/>
                <a:ext cx="2769235" cy="889000"/>
              </a:xfrm>
              <a:custGeom>
                <a:avLst/>
                <a:gdLst/>
                <a:ahLst/>
                <a:cxnLst/>
                <a:rect l="l" t="t" r="r" b="b"/>
                <a:pathLst>
                  <a:path w="2769234" h="889000">
                    <a:moveTo>
                      <a:pt x="2769108" y="0"/>
                    </a:moveTo>
                    <a:lnTo>
                      <a:pt x="0" y="0"/>
                    </a:lnTo>
                    <a:lnTo>
                      <a:pt x="0" y="888491"/>
                    </a:lnTo>
                    <a:lnTo>
                      <a:pt x="2769108" y="888491"/>
                    </a:lnTo>
                    <a:lnTo>
                      <a:pt x="2769108" y="0"/>
                    </a:lnTo>
                    <a:close/>
                  </a:path>
                </a:pathLst>
              </a:custGeom>
              <a:solidFill>
                <a:srgbClr val="A9D18E"/>
              </a:solidFill>
            </p:spPr>
            <p:txBody>
              <a:bodyPr wrap="square" lIns="0" tIns="0" rIns="0" bIns="0" rtlCol="0"/>
              <a:lstStyle/>
              <a:p>
                <a:endParaRPr/>
              </a:p>
            </p:txBody>
          </p:sp>
          <p:sp>
            <p:nvSpPr>
              <p:cNvPr id="42" name="object 21">
                <a:extLst>
                  <a:ext uri="{FF2B5EF4-FFF2-40B4-BE49-F238E27FC236}">
                    <a16:creationId xmlns:a16="http://schemas.microsoft.com/office/drawing/2014/main" id="{E2E71499-A23F-6EF5-9E3B-BD1846CDB16F}"/>
                  </a:ext>
                </a:extLst>
              </p:cNvPr>
              <p:cNvSpPr/>
              <p:nvPr/>
            </p:nvSpPr>
            <p:spPr>
              <a:xfrm>
                <a:off x="4660391" y="4355591"/>
                <a:ext cx="2769235" cy="889000"/>
              </a:xfrm>
              <a:custGeom>
                <a:avLst/>
                <a:gdLst/>
                <a:ahLst/>
                <a:cxnLst/>
                <a:rect l="l" t="t" r="r" b="b"/>
                <a:pathLst>
                  <a:path w="2769234" h="889000">
                    <a:moveTo>
                      <a:pt x="0" y="888491"/>
                    </a:moveTo>
                    <a:lnTo>
                      <a:pt x="2769108" y="888491"/>
                    </a:lnTo>
                    <a:lnTo>
                      <a:pt x="2769108" y="0"/>
                    </a:lnTo>
                    <a:lnTo>
                      <a:pt x="0" y="0"/>
                    </a:lnTo>
                    <a:lnTo>
                      <a:pt x="0" y="888491"/>
                    </a:lnTo>
                    <a:close/>
                  </a:path>
                </a:pathLst>
              </a:custGeom>
              <a:ln w="6096">
                <a:solidFill>
                  <a:srgbClr val="538235"/>
                </a:solidFill>
              </a:ln>
            </p:spPr>
            <p:txBody>
              <a:bodyPr wrap="square" lIns="0" tIns="0" rIns="0" bIns="0" rtlCol="0"/>
              <a:lstStyle/>
              <a:p>
                <a:endParaRPr/>
              </a:p>
            </p:txBody>
          </p:sp>
        </p:grpSp>
        <p:sp>
          <p:nvSpPr>
            <p:cNvPr id="28" name="object 22">
              <a:extLst>
                <a:ext uri="{FF2B5EF4-FFF2-40B4-BE49-F238E27FC236}">
                  <a16:creationId xmlns:a16="http://schemas.microsoft.com/office/drawing/2014/main" id="{A5F0584C-E9D4-7F9A-E6B1-DE9F90AFFC4F}"/>
                </a:ext>
              </a:extLst>
            </p:cNvPr>
            <p:cNvSpPr txBox="1"/>
            <p:nvPr/>
          </p:nvSpPr>
          <p:spPr>
            <a:xfrm>
              <a:off x="4735448" y="4586173"/>
              <a:ext cx="74168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Arial"/>
                  <a:cs typeface="Arial"/>
                </a:rPr>
                <a:t>Agile</a:t>
              </a:r>
              <a:endParaRPr sz="2300">
                <a:latin typeface="Arial"/>
                <a:cs typeface="Arial"/>
              </a:endParaRPr>
            </a:p>
          </p:txBody>
        </p:sp>
        <p:grpSp>
          <p:nvGrpSpPr>
            <p:cNvPr id="29" name="object 23">
              <a:extLst>
                <a:ext uri="{FF2B5EF4-FFF2-40B4-BE49-F238E27FC236}">
                  <a16:creationId xmlns:a16="http://schemas.microsoft.com/office/drawing/2014/main" id="{0349415F-679D-B17B-B256-B9E3410A9C7E}"/>
                </a:ext>
              </a:extLst>
            </p:cNvPr>
            <p:cNvGrpSpPr/>
            <p:nvPr/>
          </p:nvGrpSpPr>
          <p:grpSpPr>
            <a:xfrm>
              <a:off x="6705600" y="4337303"/>
              <a:ext cx="975360" cy="975360"/>
              <a:chOff x="6705600" y="4337303"/>
              <a:chExt cx="975360" cy="975360"/>
            </a:xfrm>
          </p:grpSpPr>
          <p:pic>
            <p:nvPicPr>
              <p:cNvPr id="39" name="object 24">
                <a:extLst>
                  <a:ext uri="{FF2B5EF4-FFF2-40B4-BE49-F238E27FC236}">
                    <a16:creationId xmlns:a16="http://schemas.microsoft.com/office/drawing/2014/main" id="{76A594D3-FC92-B06B-808B-350A92FEF7AF}"/>
                  </a:ext>
                </a:extLst>
              </p:cNvPr>
              <p:cNvPicPr/>
              <p:nvPr/>
            </p:nvPicPr>
            <p:blipFill>
              <a:blip r:embed="rId4" cstate="print"/>
              <a:stretch>
                <a:fillRect/>
              </a:stretch>
            </p:blipFill>
            <p:spPr>
              <a:xfrm>
                <a:off x="6708647" y="4340351"/>
                <a:ext cx="969263" cy="969264"/>
              </a:xfrm>
              <a:prstGeom prst="rect">
                <a:avLst/>
              </a:prstGeom>
            </p:spPr>
          </p:pic>
          <p:sp>
            <p:nvSpPr>
              <p:cNvPr id="40" name="object 25">
                <a:extLst>
                  <a:ext uri="{FF2B5EF4-FFF2-40B4-BE49-F238E27FC236}">
                    <a16:creationId xmlns:a16="http://schemas.microsoft.com/office/drawing/2014/main" id="{31A34563-B1A2-3915-333F-F0C31336D58D}"/>
                  </a:ext>
                </a:extLst>
              </p:cNvPr>
              <p:cNvSpPr/>
              <p:nvPr/>
            </p:nvSpPr>
            <p:spPr>
              <a:xfrm>
                <a:off x="6708647" y="4340351"/>
                <a:ext cx="969644" cy="969644"/>
              </a:xfrm>
              <a:custGeom>
                <a:avLst/>
                <a:gdLst/>
                <a:ahLst/>
                <a:cxnLst/>
                <a:rect l="l" t="t" r="r" b="b"/>
                <a:pathLst>
                  <a:path w="969645" h="969645">
                    <a:moveTo>
                      <a:pt x="0" y="484631"/>
                    </a:moveTo>
                    <a:lnTo>
                      <a:pt x="2217" y="437949"/>
                    </a:lnTo>
                    <a:lnTo>
                      <a:pt x="8736" y="392523"/>
                    </a:lnTo>
                    <a:lnTo>
                      <a:pt x="19352" y="348558"/>
                    </a:lnTo>
                    <a:lnTo>
                      <a:pt x="33863" y="306257"/>
                    </a:lnTo>
                    <a:lnTo>
                      <a:pt x="52066" y="265821"/>
                    </a:lnTo>
                    <a:lnTo>
                      <a:pt x="73758" y="227455"/>
                    </a:lnTo>
                    <a:lnTo>
                      <a:pt x="98737" y="191360"/>
                    </a:lnTo>
                    <a:lnTo>
                      <a:pt x="126798" y="157740"/>
                    </a:lnTo>
                    <a:lnTo>
                      <a:pt x="157740" y="126798"/>
                    </a:lnTo>
                    <a:lnTo>
                      <a:pt x="191360" y="98737"/>
                    </a:lnTo>
                    <a:lnTo>
                      <a:pt x="227455" y="73758"/>
                    </a:lnTo>
                    <a:lnTo>
                      <a:pt x="265821" y="52066"/>
                    </a:lnTo>
                    <a:lnTo>
                      <a:pt x="306257" y="33863"/>
                    </a:lnTo>
                    <a:lnTo>
                      <a:pt x="348558" y="19352"/>
                    </a:lnTo>
                    <a:lnTo>
                      <a:pt x="392523" y="8736"/>
                    </a:lnTo>
                    <a:lnTo>
                      <a:pt x="437949" y="2217"/>
                    </a:lnTo>
                    <a:lnTo>
                      <a:pt x="484631" y="0"/>
                    </a:lnTo>
                    <a:lnTo>
                      <a:pt x="531314" y="2217"/>
                    </a:lnTo>
                    <a:lnTo>
                      <a:pt x="576740" y="8736"/>
                    </a:lnTo>
                    <a:lnTo>
                      <a:pt x="620705" y="19352"/>
                    </a:lnTo>
                    <a:lnTo>
                      <a:pt x="663006" y="33863"/>
                    </a:lnTo>
                    <a:lnTo>
                      <a:pt x="703442" y="52066"/>
                    </a:lnTo>
                    <a:lnTo>
                      <a:pt x="741808" y="73758"/>
                    </a:lnTo>
                    <a:lnTo>
                      <a:pt x="777903" y="98737"/>
                    </a:lnTo>
                    <a:lnTo>
                      <a:pt x="811523" y="126798"/>
                    </a:lnTo>
                    <a:lnTo>
                      <a:pt x="842465" y="157740"/>
                    </a:lnTo>
                    <a:lnTo>
                      <a:pt x="870526" y="191360"/>
                    </a:lnTo>
                    <a:lnTo>
                      <a:pt x="895505" y="227455"/>
                    </a:lnTo>
                    <a:lnTo>
                      <a:pt x="917197" y="265821"/>
                    </a:lnTo>
                    <a:lnTo>
                      <a:pt x="935400" y="306257"/>
                    </a:lnTo>
                    <a:lnTo>
                      <a:pt x="949911" y="348558"/>
                    </a:lnTo>
                    <a:lnTo>
                      <a:pt x="960527" y="392523"/>
                    </a:lnTo>
                    <a:lnTo>
                      <a:pt x="967046" y="437949"/>
                    </a:lnTo>
                    <a:lnTo>
                      <a:pt x="969263" y="484631"/>
                    </a:lnTo>
                    <a:lnTo>
                      <a:pt x="967046" y="531314"/>
                    </a:lnTo>
                    <a:lnTo>
                      <a:pt x="960527" y="576740"/>
                    </a:lnTo>
                    <a:lnTo>
                      <a:pt x="949911" y="620705"/>
                    </a:lnTo>
                    <a:lnTo>
                      <a:pt x="935400" y="663006"/>
                    </a:lnTo>
                    <a:lnTo>
                      <a:pt x="917197" y="703442"/>
                    </a:lnTo>
                    <a:lnTo>
                      <a:pt x="895505" y="741808"/>
                    </a:lnTo>
                    <a:lnTo>
                      <a:pt x="870526" y="777903"/>
                    </a:lnTo>
                    <a:lnTo>
                      <a:pt x="842465" y="811523"/>
                    </a:lnTo>
                    <a:lnTo>
                      <a:pt x="811523" y="842465"/>
                    </a:lnTo>
                    <a:lnTo>
                      <a:pt x="777903" y="870526"/>
                    </a:lnTo>
                    <a:lnTo>
                      <a:pt x="741808" y="895505"/>
                    </a:lnTo>
                    <a:lnTo>
                      <a:pt x="703442" y="917197"/>
                    </a:lnTo>
                    <a:lnTo>
                      <a:pt x="663006" y="935400"/>
                    </a:lnTo>
                    <a:lnTo>
                      <a:pt x="620705" y="949911"/>
                    </a:lnTo>
                    <a:lnTo>
                      <a:pt x="576740" y="960527"/>
                    </a:lnTo>
                    <a:lnTo>
                      <a:pt x="531314" y="967046"/>
                    </a:lnTo>
                    <a:lnTo>
                      <a:pt x="484631" y="969264"/>
                    </a:lnTo>
                    <a:lnTo>
                      <a:pt x="437949" y="967046"/>
                    </a:lnTo>
                    <a:lnTo>
                      <a:pt x="392523" y="960527"/>
                    </a:lnTo>
                    <a:lnTo>
                      <a:pt x="348558" y="949911"/>
                    </a:lnTo>
                    <a:lnTo>
                      <a:pt x="306257" y="935400"/>
                    </a:lnTo>
                    <a:lnTo>
                      <a:pt x="265821" y="917197"/>
                    </a:lnTo>
                    <a:lnTo>
                      <a:pt x="227455" y="895505"/>
                    </a:lnTo>
                    <a:lnTo>
                      <a:pt x="191360" y="870526"/>
                    </a:lnTo>
                    <a:lnTo>
                      <a:pt x="157740" y="842465"/>
                    </a:lnTo>
                    <a:lnTo>
                      <a:pt x="126798" y="811523"/>
                    </a:lnTo>
                    <a:lnTo>
                      <a:pt x="98737" y="777903"/>
                    </a:lnTo>
                    <a:lnTo>
                      <a:pt x="73758" y="741808"/>
                    </a:lnTo>
                    <a:lnTo>
                      <a:pt x="52066" y="703442"/>
                    </a:lnTo>
                    <a:lnTo>
                      <a:pt x="33863" y="663006"/>
                    </a:lnTo>
                    <a:lnTo>
                      <a:pt x="19352" y="620705"/>
                    </a:lnTo>
                    <a:lnTo>
                      <a:pt x="8736" y="576740"/>
                    </a:lnTo>
                    <a:lnTo>
                      <a:pt x="2217" y="531314"/>
                    </a:lnTo>
                    <a:lnTo>
                      <a:pt x="0" y="484631"/>
                    </a:lnTo>
                    <a:close/>
                  </a:path>
                </a:pathLst>
              </a:custGeom>
              <a:ln w="6096">
                <a:solidFill>
                  <a:srgbClr val="4F81BC"/>
                </a:solidFill>
              </a:ln>
            </p:spPr>
            <p:txBody>
              <a:bodyPr wrap="square" lIns="0" tIns="0" rIns="0" bIns="0" rtlCol="0"/>
              <a:lstStyle/>
              <a:p>
                <a:endParaRPr/>
              </a:p>
            </p:txBody>
          </p:sp>
        </p:grpSp>
        <p:sp>
          <p:nvSpPr>
            <p:cNvPr id="30" name="object 26">
              <a:extLst>
                <a:ext uri="{FF2B5EF4-FFF2-40B4-BE49-F238E27FC236}">
                  <a16:creationId xmlns:a16="http://schemas.microsoft.com/office/drawing/2014/main" id="{0C1275E9-2F18-DD02-AB54-DED4ECB72FD3}"/>
                </a:ext>
              </a:extLst>
            </p:cNvPr>
            <p:cNvSpPr/>
            <p:nvPr/>
          </p:nvSpPr>
          <p:spPr>
            <a:xfrm>
              <a:off x="7898892" y="2289048"/>
              <a:ext cx="2769235" cy="2066925"/>
            </a:xfrm>
            <a:custGeom>
              <a:avLst/>
              <a:gdLst/>
              <a:ahLst/>
              <a:cxnLst/>
              <a:rect l="l" t="t" r="r" b="b"/>
              <a:pathLst>
                <a:path w="2769234" h="2066925">
                  <a:moveTo>
                    <a:pt x="165353" y="0"/>
                  </a:moveTo>
                  <a:lnTo>
                    <a:pt x="2603754" y="0"/>
                  </a:lnTo>
                  <a:lnTo>
                    <a:pt x="2647708" y="5907"/>
                  </a:lnTo>
                  <a:lnTo>
                    <a:pt x="2687207" y="22577"/>
                  </a:lnTo>
                  <a:lnTo>
                    <a:pt x="2720673" y="48434"/>
                  </a:lnTo>
                  <a:lnTo>
                    <a:pt x="2746530" y="81900"/>
                  </a:lnTo>
                  <a:lnTo>
                    <a:pt x="2763200" y="121399"/>
                  </a:lnTo>
                  <a:lnTo>
                    <a:pt x="2769107" y="165353"/>
                  </a:lnTo>
                  <a:lnTo>
                    <a:pt x="2769107" y="2066544"/>
                  </a:lnTo>
                  <a:lnTo>
                    <a:pt x="0" y="2066544"/>
                  </a:lnTo>
                  <a:lnTo>
                    <a:pt x="0" y="165353"/>
                  </a:lnTo>
                  <a:lnTo>
                    <a:pt x="5907" y="121399"/>
                  </a:lnTo>
                  <a:lnTo>
                    <a:pt x="22577" y="81900"/>
                  </a:lnTo>
                  <a:lnTo>
                    <a:pt x="48434" y="48434"/>
                  </a:lnTo>
                  <a:lnTo>
                    <a:pt x="81900" y="22577"/>
                  </a:lnTo>
                  <a:lnTo>
                    <a:pt x="121399" y="5907"/>
                  </a:lnTo>
                  <a:lnTo>
                    <a:pt x="165353" y="0"/>
                  </a:lnTo>
                  <a:close/>
                </a:path>
              </a:pathLst>
            </a:custGeom>
            <a:ln w="6095">
              <a:solidFill>
                <a:srgbClr val="538235"/>
              </a:solidFill>
            </a:ln>
          </p:spPr>
          <p:txBody>
            <a:bodyPr wrap="square" lIns="0" tIns="0" rIns="0" bIns="0" rtlCol="0"/>
            <a:lstStyle/>
            <a:p>
              <a:endParaRPr/>
            </a:p>
          </p:txBody>
        </p:sp>
        <p:sp>
          <p:nvSpPr>
            <p:cNvPr id="31" name="object 27">
              <a:extLst>
                <a:ext uri="{FF2B5EF4-FFF2-40B4-BE49-F238E27FC236}">
                  <a16:creationId xmlns:a16="http://schemas.microsoft.com/office/drawing/2014/main" id="{ADDB53D2-660C-DD43-0B8B-78370ABA9C30}"/>
                </a:ext>
              </a:extLst>
            </p:cNvPr>
            <p:cNvSpPr txBox="1"/>
            <p:nvPr/>
          </p:nvSpPr>
          <p:spPr>
            <a:xfrm>
              <a:off x="7967853" y="2374468"/>
              <a:ext cx="2298065" cy="1236980"/>
            </a:xfrm>
            <a:prstGeom prst="rect">
              <a:avLst/>
            </a:prstGeom>
          </p:spPr>
          <p:txBody>
            <a:bodyPr vert="horz" wrap="square" lIns="0" tIns="13335" rIns="0" bIns="0" rtlCol="0">
              <a:spAutoFit/>
            </a:bodyPr>
            <a:lstStyle/>
            <a:p>
              <a:pPr marL="241300" indent="-229235">
                <a:lnSpc>
                  <a:spcPct val="100000"/>
                </a:lnSpc>
                <a:spcBef>
                  <a:spcPts val="105"/>
                </a:spcBef>
                <a:buChar char="•"/>
                <a:tabLst>
                  <a:tab pos="241935" algn="l"/>
                </a:tabLst>
              </a:pPr>
              <a:r>
                <a:rPr sz="2600" dirty="0">
                  <a:latin typeface="Arial MT"/>
                  <a:cs typeface="Arial MT"/>
                </a:rPr>
                <a:t>Practice</a:t>
              </a:r>
              <a:endParaRPr sz="2600">
                <a:latin typeface="Arial MT"/>
                <a:cs typeface="Arial MT"/>
              </a:endParaRPr>
            </a:p>
            <a:p>
              <a:pPr marL="241300" indent="-229235">
                <a:lnSpc>
                  <a:spcPct val="100000"/>
                </a:lnSpc>
                <a:spcBef>
                  <a:spcPts val="85"/>
                </a:spcBef>
                <a:buChar char="•"/>
                <a:tabLst>
                  <a:tab pos="241935" algn="l"/>
                </a:tabLst>
              </a:pPr>
              <a:r>
                <a:rPr sz="2600" dirty="0">
                  <a:latin typeface="Arial MT"/>
                  <a:cs typeface="Arial MT"/>
                </a:rPr>
                <a:t>Perseverance</a:t>
              </a:r>
              <a:endParaRPr sz="2600">
                <a:latin typeface="Arial MT"/>
                <a:cs typeface="Arial MT"/>
              </a:endParaRPr>
            </a:p>
            <a:p>
              <a:pPr marL="332740" indent="-320675">
                <a:lnSpc>
                  <a:spcPct val="100000"/>
                </a:lnSpc>
                <a:spcBef>
                  <a:spcPts val="85"/>
                </a:spcBef>
                <a:buChar char="•"/>
                <a:tabLst>
                  <a:tab pos="332740" algn="l"/>
                  <a:tab pos="333375" algn="l"/>
                </a:tabLst>
              </a:pPr>
              <a:r>
                <a:rPr sz="2600" dirty="0">
                  <a:latin typeface="Arial MT"/>
                  <a:cs typeface="Arial MT"/>
                </a:rPr>
                <a:t>Resilience</a:t>
              </a:r>
              <a:endParaRPr sz="2600">
                <a:latin typeface="Arial MT"/>
                <a:cs typeface="Arial MT"/>
              </a:endParaRPr>
            </a:p>
          </p:txBody>
        </p:sp>
        <p:grpSp>
          <p:nvGrpSpPr>
            <p:cNvPr id="32" name="object 28">
              <a:extLst>
                <a:ext uri="{FF2B5EF4-FFF2-40B4-BE49-F238E27FC236}">
                  <a16:creationId xmlns:a16="http://schemas.microsoft.com/office/drawing/2014/main" id="{365E9A45-71D2-B448-E3A1-0ED40AB9F4EF}"/>
                </a:ext>
              </a:extLst>
            </p:cNvPr>
            <p:cNvGrpSpPr/>
            <p:nvPr/>
          </p:nvGrpSpPr>
          <p:grpSpPr>
            <a:xfrm>
              <a:off x="7895717" y="4352416"/>
              <a:ext cx="2775585" cy="895350"/>
              <a:chOff x="7895717" y="4352416"/>
              <a:chExt cx="2775585" cy="895350"/>
            </a:xfrm>
          </p:grpSpPr>
          <p:sp>
            <p:nvSpPr>
              <p:cNvPr id="37" name="object 29">
                <a:extLst>
                  <a:ext uri="{FF2B5EF4-FFF2-40B4-BE49-F238E27FC236}">
                    <a16:creationId xmlns:a16="http://schemas.microsoft.com/office/drawing/2014/main" id="{291F6CF8-885A-CD04-B80E-AF0CB35E5404}"/>
                  </a:ext>
                </a:extLst>
              </p:cNvPr>
              <p:cNvSpPr/>
              <p:nvPr/>
            </p:nvSpPr>
            <p:spPr>
              <a:xfrm>
                <a:off x="7898892" y="4355591"/>
                <a:ext cx="2769235" cy="889000"/>
              </a:xfrm>
              <a:custGeom>
                <a:avLst/>
                <a:gdLst/>
                <a:ahLst/>
                <a:cxnLst/>
                <a:rect l="l" t="t" r="r" b="b"/>
                <a:pathLst>
                  <a:path w="2769234" h="889000">
                    <a:moveTo>
                      <a:pt x="2769107" y="0"/>
                    </a:moveTo>
                    <a:lnTo>
                      <a:pt x="0" y="0"/>
                    </a:lnTo>
                    <a:lnTo>
                      <a:pt x="0" y="888491"/>
                    </a:lnTo>
                    <a:lnTo>
                      <a:pt x="2769107" y="888491"/>
                    </a:lnTo>
                    <a:lnTo>
                      <a:pt x="2769107" y="0"/>
                    </a:lnTo>
                    <a:close/>
                  </a:path>
                </a:pathLst>
              </a:custGeom>
              <a:solidFill>
                <a:srgbClr val="A9D18E"/>
              </a:solidFill>
            </p:spPr>
            <p:txBody>
              <a:bodyPr wrap="square" lIns="0" tIns="0" rIns="0" bIns="0" rtlCol="0"/>
              <a:lstStyle/>
              <a:p>
                <a:endParaRPr/>
              </a:p>
            </p:txBody>
          </p:sp>
          <p:sp>
            <p:nvSpPr>
              <p:cNvPr id="38" name="object 30">
                <a:extLst>
                  <a:ext uri="{FF2B5EF4-FFF2-40B4-BE49-F238E27FC236}">
                    <a16:creationId xmlns:a16="http://schemas.microsoft.com/office/drawing/2014/main" id="{80CD93CD-284D-20D5-18CB-9E53A1D0BE6A}"/>
                  </a:ext>
                </a:extLst>
              </p:cNvPr>
              <p:cNvSpPr/>
              <p:nvPr/>
            </p:nvSpPr>
            <p:spPr>
              <a:xfrm>
                <a:off x="7898892" y="4355591"/>
                <a:ext cx="2769235" cy="889000"/>
              </a:xfrm>
              <a:custGeom>
                <a:avLst/>
                <a:gdLst/>
                <a:ahLst/>
                <a:cxnLst/>
                <a:rect l="l" t="t" r="r" b="b"/>
                <a:pathLst>
                  <a:path w="2769234" h="889000">
                    <a:moveTo>
                      <a:pt x="0" y="888491"/>
                    </a:moveTo>
                    <a:lnTo>
                      <a:pt x="2769107" y="888491"/>
                    </a:lnTo>
                    <a:lnTo>
                      <a:pt x="2769107" y="0"/>
                    </a:lnTo>
                    <a:lnTo>
                      <a:pt x="0" y="0"/>
                    </a:lnTo>
                    <a:lnTo>
                      <a:pt x="0" y="888491"/>
                    </a:lnTo>
                    <a:close/>
                  </a:path>
                </a:pathLst>
              </a:custGeom>
              <a:ln w="6096">
                <a:solidFill>
                  <a:srgbClr val="538235"/>
                </a:solidFill>
              </a:ln>
            </p:spPr>
            <p:txBody>
              <a:bodyPr wrap="square" lIns="0" tIns="0" rIns="0" bIns="0" rtlCol="0"/>
              <a:lstStyle/>
              <a:p>
                <a:endParaRPr/>
              </a:p>
            </p:txBody>
          </p:sp>
        </p:grpSp>
        <p:sp>
          <p:nvSpPr>
            <p:cNvPr id="33" name="object 31">
              <a:extLst>
                <a:ext uri="{FF2B5EF4-FFF2-40B4-BE49-F238E27FC236}">
                  <a16:creationId xmlns:a16="http://schemas.microsoft.com/office/drawing/2014/main" id="{CAA97764-0882-9CAA-EC85-46AE032B6994}"/>
                </a:ext>
              </a:extLst>
            </p:cNvPr>
            <p:cNvSpPr txBox="1"/>
            <p:nvPr/>
          </p:nvSpPr>
          <p:spPr>
            <a:xfrm>
              <a:off x="7974330" y="4586173"/>
              <a:ext cx="181356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Arial"/>
                  <a:cs typeface="Arial"/>
                </a:rPr>
                <a:t>Har</a:t>
              </a:r>
              <a:r>
                <a:rPr sz="2300" b="1" spc="-20" dirty="0">
                  <a:latin typeface="Arial"/>
                  <a:cs typeface="Arial"/>
                </a:rPr>
                <a:t>d</a:t>
              </a:r>
              <a:r>
                <a:rPr sz="2300" b="1" spc="20" dirty="0">
                  <a:latin typeface="Arial"/>
                  <a:cs typeface="Arial"/>
                </a:rPr>
                <a:t>w</a:t>
              </a:r>
              <a:r>
                <a:rPr sz="2300" b="1" dirty="0">
                  <a:latin typeface="Arial"/>
                  <a:cs typeface="Arial"/>
                </a:rPr>
                <a:t>or</a:t>
              </a:r>
              <a:r>
                <a:rPr sz="2300" b="1" spc="-15" dirty="0">
                  <a:latin typeface="Arial"/>
                  <a:cs typeface="Arial"/>
                </a:rPr>
                <a:t>k</a:t>
              </a:r>
              <a:r>
                <a:rPr sz="2300" b="1" dirty="0">
                  <a:latin typeface="Arial"/>
                  <a:cs typeface="Arial"/>
                </a:rPr>
                <a:t>i</a:t>
              </a:r>
              <a:r>
                <a:rPr sz="2300" b="1" spc="-15" dirty="0">
                  <a:latin typeface="Arial"/>
                  <a:cs typeface="Arial"/>
                </a:rPr>
                <a:t>n</a:t>
              </a:r>
              <a:r>
                <a:rPr sz="2300" b="1" dirty="0">
                  <a:latin typeface="Arial"/>
                  <a:cs typeface="Arial"/>
                </a:rPr>
                <a:t>g</a:t>
              </a:r>
              <a:endParaRPr sz="2300">
                <a:latin typeface="Arial"/>
                <a:cs typeface="Arial"/>
              </a:endParaRPr>
            </a:p>
          </p:txBody>
        </p:sp>
        <p:grpSp>
          <p:nvGrpSpPr>
            <p:cNvPr id="34" name="object 32">
              <a:extLst>
                <a:ext uri="{FF2B5EF4-FFF2-40B4-BE49-F238E27FC236}">
                  <a16:creationId xmlns:a16="http://schemas.microsoft.com/office/drawing/2014/main" id="{B39B1E67-1ED6-597B-D0F5-842043A2E683}"/>
                </a:ext>
              </a:extLst>
            </p:cNvPr>
            <p:cNvGrpSpPr/>
            <p:nvPr/>
          </p:nvGrpSpPr>
          <p:grpSpPr>
            <a:xfrm>
              <a:off x="9930383" y="4337303"/>
              <a:ext cx="975360" cy="975360"/>
              <a:chOff x="9930383" y="4337303"/>
              <a:chExt cx="975360" cy="975360"/>
            </a:xfrm>
          </p:grpSpPr>
          <p:pic>
            <p:nvPicPr>
              <p:cNvPr id="35" name="object 33">
                <a:extLst>
                  <a:ext uri="{FF2B5EF4-FFF2-40B4-BE49-F238E27FC236}">
                    <a16:creationId xmlns:a16="http://schemas.microsoft.com/office/drawing/2014/main" id="{EBC971DE-2F99-E453-8965-8F5788A61CFE}"/>
                  </a:ext>
                </a:extLst>
              </p:cNvPr>
              <p:cNvPicPr/>
              <p:nvPr/>
            </p:nvPicPr>
            <p:blipFill>
              <a:blip r:embed="rId5" cstate="print"/>
              <a:stretch>
                <a:fillRect/>
              </a:stretch>
            </p:blipFill>
            <p:spPr>
              <a:xfrm>
                <a:off x="9933431" y="4340351"/>
                <a:ext cx="969264" cy="969264"/>
              </a:xfrm>
              <a:prstGeom prst="rect">
                <a:avLst/>
              </a:prstGeom>
            </p:spPr>
          </p:pic>
          <p:sp>
            <p:nvSpPr>
              <p:cNvPr id="36" name="object 34">
                <a:extLst>
                  <a:ext uri="{FF2B5EF4-FFF2-40B4-BE49-F238E27FC236}">
                    <a16:creationId xmlns:a16="http://schemas.microsoft.com/office/drawing/2014/main" id="{9C012B04-CFCF-6406-6010-27F2F91AF953}"/>
                  </a:ext>
                </a:extLst>
              </p:cNvPr>
              <p:cNvSpPr/>
              <p:nvPr/>
            </p:nvSpPr>
            <p:spPr>
              <a:xfrm>
                <a:off x="9933431" y="4340351"/>
                <a:ext cx="969644" cy="969644"/>
              </a:xfrm>
              <a:custGeom>
                <a:avLst/>
                <a:gdLst/>
                <a:ahLst/>
                <a:cxnLst/>
                <a:rect l="l" t="t" r="r" b="b"/>
                <a:pathLst>
                  <a:path w="969645" h="969645">
                    <a:moveTo>
                      <a:pt x="0" y="484631"/>
                    </a:moveTo>
                    <a:lnTo>
                      <a:pt x="2217" y="437949"/>
                    </a:lnTo>
                    <a:lnTo>
                      <a:pt x="8736" y="392523"/>
                    </a:lnTo>
                    <a:lnTo>
                      <a:pt x="19352" y="348558"/>
                    </a:lnTo>
                    <a:lnTo>
                      <a:pt x="33863" y="306257"/>
                    </a:lnTo>
                    <a:lnTo>
                      <a:pt x="52066" y="265821"/>
                    </a:lnTo>
                    <a:lnTo>
                      <a:pt x="73758" y="227455"/>
                    </a:lnTo>
                    <a:lnTo>
                      <a:pt x="98737" y="191360"/>
                    </a:lnTo>
                    <a:lnTo>
                      <a:pt x="126798" y="157740"/>
                    </a:lnTo>
                    <a:lnTo>
                      <a:pt x="157740" y="126798"/>
                    </a:lnTo>
                    <a:lnTo>
                      <a:pt x="191360" y="98737"/>
                    </a:lnTo>
                    <a:lnTo>
                      <a:pt x="227455" y="73758"/>
                    </a:lnTo>
                    <a:lnTo>
                      <a:pt x="265821" y="52066"/>
                    </a:lnTo>
                    <a:lnTo>
                      <a:pt x="306257" y="33863"/>
                    </a:lnTo>
                    <a:lnTo>
                      <a:pt x="348558" y="19352"/>
                    </a:lnTo>
                    <a:lnTo>
                      <a:pt x="392523" y="8736"/>
                    </a:lnTo>
                    <a:lnTo>
                      <a:pt x="437949" y="2217"/>
                    </a:lnTo>
                    <a:lnTo>
                      <a:pt x="484632" y="0"/>
                    </a:lnTo>
                    <a:lnTo>
                      <a:pt x="531314" y="2217"/>
                    </a:lnTo>
                    <a:lnTo>
                      <a:pt x="576740" y="8736"/>
                    </a:lnTo>
                    <a:lnTo>
                      <a:pt x="620705" y="19352"/>
                    </a:lnTo>
                    <a:lnTo>
                      <a:pt x="663006" y="33863"/>
                    </a:lnTo>
                    <a:lnTo>
                      <a:pt x="703442" y="52066"/>
                    </a:lnTo>
                    <a:lnTo>
                      <a:pt x="741808" y="73758"/>
                    </a:lnTo>
                    <a:lnTo>
                      <a:pt x="777903" y="98737"/>
                    </a:lnTo>
                    <a:lnTo>
                      <a:pt x="811523" y="126798"/>
                    </a:lnTo>
                    <a:lnTo>
                      <a:pt x="842465" y="157740"/>
                    </a:lnTo>
                    <a:lnTo>
                      <a:pt x="870526" y="191360"/>
                    </a:lnTo>
                    <a:lnTo>
                      <a:pt x="895505" y="227455"/>
                    </a:lnTo>
                    <a:lnTo>
                      <a:pt x="917197" y="265821"/>
                    </a:lnTo>
                    <a:lnTo>
                      <a:pt x="935400" y="306257"/>
                    </a:lnTo>
                    <a:lnTo>
                      <a:pt x="949911" y="348558"/>
                    </a:lnTo>
                    <a:lnTo>
                      <a:pt x="960527" y="392523"/>
                    </a:lnTo>
                    <a:lnTo>
                      <a:pt x="967046" y="437949"/>
                    </a:lnTo>
                    <a:lnTo>
                      <a:pt x="969264" y="484631"/>
                    </a:lnTo>
                    <a:lnTo>
                      <a:pt x="967046" y="531314"/>
                    </a:lnTo>
                    <a:lnTo>
                      <a:pt x="960527" y="576740"/>
                    </a:lnTo>
                    <a:lnTo>
                      <a:pt x="949911" y="620705"/>
                    </a:lnTo>
                    <a:lnTo>
                      <a:pt x="935400" y="663006"/>
                    </a:lnTo>
                    <a:lnTo>
                      <a:pt x="917197" y="703442"/>
                    </a:lnTo>
                    <a:lnTo>
                      <a:pt x="895505" y="741808"/>
                    </a:lnTo>
                    <a:lnTo>
                      <a:pt x="870526" y="777903"/>
                    </a:lnTo>
                    <a:lnTo>
                      <a:pt x="842465" y="811523"/>
                    </a:lnTo>
                    <a:lnTo>
                      <a:pt x="811523" y="842465"/>
                    </a:lnTo>
                    <a:lnTo>
                      <a:pt x="777903" y="870526"/>
                    </a:lnTo>
                    <a:lnTo>
                      <a:pt x="741808" y="895505"/>
                    </a:lnTo>
                    <a:lnTo>
                      <a:pt x="703442" y="917197"/>
                    </a:lnTo>
                    <a:lnTo>
                      <a:pt x="663006" y="935400"/>
                    </a:lnTo>
                    <a:lnTo>
                      <a:pt x="620705" y="949911"/>
                    </a:lnTo>
                    <a:lnTo>
                      <a:pt x="576740" y="960527"/>
                    </a:lnTo>
                    <a:lnTo>
                      <a:pt x="531314" y="967046"/>
                    </a:lnTo>
                    <a:lnTo>
                      <a:pt x="484632" y="969264"/>
                    </a:lnTo>
                    <a:lnTo>
                      <a:pt x="437949" y="967046"/>
                    </a:lnTo>
                    <a:lnTo>
                      <a:pt x="392523" y="960527"/>
                    </a:lnTo>
                    <a:lnTo>
                      <a:pt x="348558" y="949911"/>
                    </a:lnTo>
                    <a:lnTo>
                      <a:pt x="306257" y="935400"/>
                    </a:lnTo>
                    <a:lnTo>
                      <a:pt x="265821" y="917197"/>
                    </a:lnTo>
                    <a:lnTo>
                      <a:pt x="227455" y="895505"/>
                    </a:lnTo>
                    <a:lnTo>
                      <a:pt x="191360" y="870526"/>
                    </a:lnTo>
                    <a:lnTo>
                      <a:pt x="157740" y="842465"/>
                    </a:lnTo>
                    <a:lnTo>
                      <a:pt x="126798" y="811523"/>
                    </a:lnTo>
                    <a:lnTo>
                      <a:pt x="98737" y="777903"/>
                    </a:lnTo>
                    <a:lnTo>
                      <a:pt x="73758" y="741808"/>
                    </a:lnTo>
                    <a:lnTo>
                      <a:pt x="52066" y="703442"/>
                    </a:lnTo>
                    <a:lnTo>
                      <a:pt x="33863" y="663006"/>
                    </a:lnTo>
                    <a:lnTo>
                      <a:pt x="19352" y="620705"/>
                    </a:lnTo>
                    <a:lnTo>
                      <a:pt x="8736" y="576740"/>
                    </a:lnTo>
                    <a:lnTo>
                      <a:pt x="2217" y="531314"/>
                    </a:lnTo>
                    <a:lnTo>
                      <a:pt x="0" y="484631"/>
                    </a:lnTo>
                    <a:close/>
                  </a:path>
                </a:pathLst>
              </a:custGeom>
              <a:ln w="6095">
                <a:solidFill>
                  <a:srgbClr val="4F81BC"/>
                </a:solidFill>
              </a:ln>
            </p:spPr>
            <p:txBody>
              <a:bodyPr wrap="square" lIns="0" tIns="0" rIns="0" bIns="0" rtlCol="0"/>
              <a:lstStyle/>
              <a:p>
                <a:endParaRPr/>
              </a:p>
            </p:txBody>
          </p:sp>
        </p:grpSp>
      </p:grpSp>
      <p:sp>
        <p:nvSpPr>
          <p:cNvPr id="48" name="TextBox 47">
            <a:extLst>
              <a:ext uri="{FF2B5EF4-FFF2-40B4-BE49-F238E27FC236}">
                <a16:creationId xmlns:a16="http://schemas.microsoft.com/office/drawing/2014/main" id="{C3004013-42D4-FB99-8432-0775261C1831}"/>
              </a:ext>
            </a:extLst>
          </p:cNvPr>
          <p:cNvSpPr txBox="1"/>
          <p:nvPr/>
        </p:nvSpPr>
        <p:spPr>
          <a:xfrm>
            <a:off x="153098" y="5701323"/>
            <a:ext cx="12112657" cy="1077218"/>
          </a:xfrm>
          <a:prstGeom prst="rect">
            <a:avLst/>
          </a:prstGeom>
          <a:noFill/>
        </p:spPr>
        <p:txBody>
          <a:bodyPr wrap="square">
            <a:spAutoFit/>
          </a:bodyPr>
          <a:lstStyle/>
          <a:p>
            <a:pPr marL="12700" marR="5080" lvl="0" indent="0" algn="l" defTabSz="914400" rtl="0" eaLnBrk="1" fontAlgn="auto" latinLnBrk="0" hangingPunct="1">
              <a:lnSpc>
                <a:spcPct val="100000"/>
              </a:lnSpc>
              <a:spcBef>
                <a:spcPts val="100"/>
              </a:spcBef>
              <a:spcAft>
                <a:spcPts val="0"/>
              </a:spcAft>
              <a:buClrTx/>
              <a:buSzTx/>
              <a:buFont typeface="Arial" panose="020B0604020202020204" pitchFamily="34" charset="0"/>
              <a:buNone/>
              <a:tabLst/>
              <a:defRPr/>
            </a:pPr>
            <a:r>
              <a:rPr lang="en-GB" sz="3200" b="0" i="0" dirty="0">
                <a:solidFill>
                  <a:srgbClr val="242424"/>
                </a:solidFill>
                <a:effectLst/>
                <a:latin typeface="Calibri" panose="020F0502020204030204" pitchFamily="34" charset="0"/>
              </a:rPr>
              <a:t>“</a:t>
            </a:r>
            <a:r>
              <a:rPr lang="en-GB" sz="3200" b="1" i="0" dirty="0">
                <a:solidFill>
                  <a:srgbClr val="242424"/>
                </a:solidFill>
                <a:effectLst/>
                <a:latin typeface="Calibri" panose="020F0502020204030204" pitchFamily="34" charset="0"/>
              </a:rPr>
              <a:t>My colleagues who interviewed her were very impressed. She stood out amongst all the candidates</a:t>
            </a:r>
            <a:r>
              <a:rPr lang="en-GB" sz="3200" b="0" i="0" dirty="0">
                <a:solidFill>
                  <a:srgbClr val="242424"/>
                </a:solidFill>
                <a:effectLst/>
                <a:latin typeface="Calibri" panose="020F0502020204030204" pitchFamily="34" charset="0"/>
              </a:rPr>
              <a:t>” feedback from a local business</a:t>
            </a:r>
            <a:endParaRPr kumimoji="0" lang="en-GB" sz="3200" b="0" i="0" u="none" strike="noStrike" kern="1200" cap="none" spc="0" normalizeH="0" baseline="0" noProof="0" dirty="0">
              <a:ln>
                <a:noFill/>
              </a:ln>
              <a:solidFill>
                <a:srgbClr val="000000"/>
              </a:solidFill>
              <a:effectLst/>
              <a:uLnTx/>
              <a:uFillTx/>
              <a:latin typeface="Segoe UI"/>
              <a:ea typeface="+mn-ea"/>
              <a:cs typeface="Arial MT"/>
            </a:endParaRPr>
          </a:p>
        </p:txBody>
      </p:sp>
    </p:spTree>
    <p:extLst>
      <p:ext uri="{BB962C8B-B14F-4D97-AF65-F5344CB8AC3E}">
        <p14:creationId xmlns:p14="http://schemas.microsoft.com/office/powerpoint/2010/main" val="1887660875"/>
      </p:ext>
    </p:extLst>
  </p:cSld>
  <p:clrMapOvr>
    <a:masterClrMapping/>
  </p:clrMapOvr>
</p:sld>
</file>

<file path=ppt/theme/theme1.xml><?xml version="1.0" encoding="utf-8"?>
<a:theme xmlns:a="http://schemas.openxmlformats.org/drawingml/2006/main" name="Custom Design">
  <a:themeElements>
    <a:clrScheme name="CCS Colours">
      <a:dk1>
        <a:srgbClr val="000000"/>
      </a:dk1>
      <a:lt1>
        <a:srgbClr val="FFFFFF"/>
      </a:lt1>
      <a:dk2>
        <a:srgbClr val="3C3522"/>
      </a:dk2>
      <a:lt2>
        <a:srgbClr val="E2E5E8"/>
      </a:lt2>
      <a:accent1>
        <a:srgbClr val="998546"/>
      </a:accent1>
      <a:accent2>
        <a:srgbClr val="B2A13B"/>
      </a:accent2>
      <a:accent3>
        <a:srgbClr val="DA2D29"/>
      </a:accent3>
      <a:accent4>
        <a:srgbClr val="7A0225"/>
      </a:accent4>
      <a:accent5>
        <a:srgbClr val="01509B"/>
      </a:accent5>
      <a:accent6>
        <a:srgbClr val="6594D8"/>
      </a:accent6>
      <a:hlink>
        <a:srgbClr val="5C85A7"/>
      </a:hlink>
      <a:folHlink>
        <a:srgbClr val="7F7F7F"/>
      </a:folHlink>
    </a:clrScheme>
    <a:fontScheme name="CCS fonts">
      <a:majorFont>
        <a:latin typeface="OPTILawrence"/>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50310C73553146AF10C956F958A195" ma:contentTypeVersion="12" ma:contentTypeDescription="Create a new document." ma:contentTypeScope="" ma:versionID="6dd5df56472ac96579fbd46c8cdebdb1">
  <xsd:schema xmlns:xsd="http://www.w3.org/2001/XMLSchema" xmlns:xs="http://www.w3.org/2001/XMLSchema" xmlns:p="http://schemas.microsoft.com/office/2006/metadata/properties" xmlns:ns2="9acd651e-f313-4504-9e9f-4c9c650e6971" xmlns:ns3="523c0e46-0f6d-464e-af02-306b4144e2ae" targetNamespace="http://schemas.microsoft.com/office/2006/metadata/properties" ma:root="true" ma:fieldsID="db34cf5c2ec93451d4236fc9b6bcb7ee" ns2:_="" ns3:_="">
    <xsd:import namespace="9acd651e-f313-4504-9e9f-4c9c650e6971"/>
    <xsd:import namespace="523c0e46-0f6d-464e-af02-306b4144e2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cd651e-f313-4504-9e9f-4c9c650e6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869dbf-067f-489a-80e4-9e57c342374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3c0e46-0f6d-464e-af02-306b4144e2a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e2161dc-dc24-4fff-993e-45c166e1c12a}" ma:internalName="TaxCatchAll" ma:showField="CatchAllData" ma:web="523c0e46-0f6d-464e-af02-306b4144e2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23c0e46-0f6d-464e-af02-306b4144e2ae" xsi:nil="true"/>
    <lcf76f155ced4ddcb4097134ff3c332f xmlns="9acd651e-f313-4504-9e9f-4c9c650e69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045632-E6AB-4DD5-A9E5-AD0605613AEC}">
  <ds:schemaRefs>
    <ds:schemaRef ds:uri="http://schemas.microsoft.com/sharepoint/v3/contenttype/forms"/>
  </ds:schemaRefs>
</ds:datastoreItem>
</file>

<file path=customXml/itemProps2.xml><?xml version="1.0" encoding="utf-8"?>
<ds:datastoreItem xmlns:ds="http://schemas.openxmlformats.org/officeDocument/2006/customXml" ds:itemID="{6A092F63-46FB-4296-8A42-5655A8816E7E}"/>
</file>

<file path=customXml/itemProps3.xml><?xml version="1.0" encoding="utf-8"?>
<ds:datastoreItem xmlns:ds="http://schemas.openxmlformats.org/officeDocument/2006/customXml" ds:itemID="{A017F5DB-857B-43A7-ABF9-F53917777908}">
  <ds:schemaRefs>
    <ds:schemaRef ds:uri="http://schemas.microsoft.com/office/2006/documentManagement/types"/>
    <ds:schemaRef ds:uri="http://schemas.microsoft.com/office/2006/metadata/properties"/>
    <ds:schemaRef ds:uri="http://purl.org/dc/elements/1.1/"/>
    <ds:schemaRef ds:uri="e1636ac9-493f-4a20-b04d-f817db9419cf"/>
    <ds:schemaRef ds:uri="http://schemas.openxmlformats.org/package/2006/metadata/core-properties"/>
    <ds:schemaRef ds:uri="http://purl.org/dc/dcmitype/"/>
    <ds:schemaRef ds:uri="http://www.w3.org/XML/1998/namespace"/>
    <ds:schemaRef ds:uri="http://purl.org/dc/terms/"/>
    <ds:schemaRef ds:uri="http://schemas.microsoft.com/office/infopath/2007/PartnerControls"/>
    <ds:schemaRef ds:uri="dac6f293-40ff-4b80-b2ff-ff52bf473e7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71</TotalTime>
  <Words>1133</Words>
  <Application>Microsoft Office PowerPoint</Application>
  <PresentationFormat>Widescreen</PresentationFormat>
  <Paragraphs>130</Paragraphs>
  <Slides>21</Slides>
  <Notes>19</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arial</vt:lpstr>
      <vt:lpstr>Arial MT</vt:lpstr>
      <vt:lpstr>Calibri</vt:lpstr>
      <vt:lpstr>Gill-Sans-Light</vt:lpstr>
      <vt:lpstr>OPTILawrence</vt:lpstr>
      <vt:lpstr>Segoe UI</vt:lpstr>
      <vt:lpstr>Segoe UI Light</vt:lpstr>
      <vt:lpstr>Söhne</vt:lpstr>
      <vt:lpstr>Tahoma</vt:lpstr>
      <vt:lpstr>Custom Design</vt:lpstr>
      <vt:lpstr>Business Breakfast 2</vt:lpstr>
      <vt:lpstr>Introductions and apologies</vt:lpstr>
      <vt:lpstr>What is High Performance Learning?</vt:lpstr>
      <vt:lpstr>What is High Performance Learning?</vt:lpstr>
      <vt:lpstr>CCS believes that all our students are high performers</vt:lpstr>
      <vt:lpstr>Why is high-performance learning important?</vt:lpstr>
      <vt:lpstr>High Performance Learning</vt:lpstr>
      <vt:lpstr>HPL builds ‘Advanced Cognition’</vt:lpstr>
      <vt:lpstr>How do High Performing Learners behave?</vt:lpstr>
      <vt:lpstr>Collaborative local partnership</vt:lpstr>
      <vt:lpstr>Sixth form volunteering/work experience </vt:lpstr>
      <vt:lpstr>PowerPoint Presentation</vt:lpstr>
      <vt:lpstr>Collaborative local partnership</vt:lpstr>
      <vt:lpstr>PowerPoint Presentation</vt:lpstr>
      <vt:lpstr>NHS partnership – how it works </vt:lpstr>
      <vt:lpstr>Gatsby Benchmarks</vt:lpstr>
      <vt:lpstr>The 8 Gatsby Benchmarks</vt:lpstr>
      <vt:lpstr>Collaborative local partnership</vt:lpstr>
      <vt:lpstr>Encounters with employers and employees </vt:lpstr>
      <vt:lpstr>Experiences of workplaces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Innes</dc:creator>
  <cp:lastModifiedBy>Porsha McTaggart</cp:lastModifiedBy>
  <cp:revision>1</cp:revision>
  <cp:lastPrinted>2022-09-01T07:38:50Z</cp:lastPrinted>
  <dcterms:created xsi:type="dcterms:W3CDTF">2020-02-06T11:19:20Z</dcterms:created>
  <dcterms:modified xsi:type="dcterms:W3CDTF">2024-03-01T07:54:24Z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0x010100F650310C73553146AF10C956F958A195</vt:lpwstr>
  </property>
  <property fmtid="{D5CDD505-2E9C-101B-9397-08002B2CF9AE}" pid="3" name="TaxKeyword">
    <vt:lpwstr/>
  </property>
  <property fmtid="{D5CDD505-2E9C-101B-9397-08002B2CF9AE}" pid="4" name="MediaServiceImageTags">
    <vt:lpwstr/>
  </property>
</Properties>
</file>