
<file path=[Content_Types].xml><?xml version="1.0" encoding="utf-8"?>
<Types xmlns="http://schemas.openxmlformats.org/package/2006/content-types">
  <Default Extension="bin"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x="12204700" cy="6840538"/>
  <p:notesSz cx="6858000" cy="9144000"/>
  <p:defaultTextStyl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672"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15F87C-AB53-4A4C-A058-6B4CE4C97F56}" type="datetimeFigureOut">
              <a:t>4/24/2024</a:t>
            </a:fld>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3C9BE4-611D-4C92-ACDF-CFB8A649F85B}" type="slidenum">
              <a:t>‹#›</a:t>
            </a:fld>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5300" y="2124833"/>
            <a:ext cx="10373400" cy="1466166"/>
          </a:xfrm>
        </p:spPr>
        <p:txBody>
          <a:bodyPr/>
          <a:lstStyle/>
          <a:p>
            <a:r>
              <a:t>Click to edit Master title style</a:t>
            </a:r>
          </a:p>
        </p:txBody>
      </p:sp>
      <p:sp>
        <p:nvSpPr>
          <p:cNvPr id="3" name="Subtitle 2"/>
          <p:cNvSpPr>
            <a:spLocks noGrp="1"/>
          </p:cNvSpPr>
          <p:nvPr>
            <p:ph type="subTitle" idx="1"/>
          </p:nvPr>
        </p:nvSpPr>
        <p:spPr>
          <a:xfrm>
            <a:off x="1830600" y="3876000"/>
            <a:ext cx="8542800" cy="1748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t>Click to edit Master subtitle style</a:t>
            </a:r>
          </a:p>
        </p:txBody>
      </p:sp>
      <p:sp>
        <p:nvSpPr>
          <p:cNvPr id="4" name="Date Placeholder 3"/>
          <p:cNvSpPr>
            <a:spLocks noGrp="1"/>
          </p:cNvSpPr>
          <p:nvPr>
            <p:ph type="dt" sz="half" idx="10"/>
          </p:nvPr>
        </p:nvSpPr>
        <p:spPr/>
        <p:txBody>
          <a:bodyPr/>
          <a:lstStyle/>
          <a:p>
            <a:fld id="{99A38F12-06BF-472D-95F1-992773FBDEC8}" type="datetimeFigureOut">
              <a:t>4/24/2024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EBED098-752A-41AA-8E49-92F26D002647}"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Vertical Text Placeholder 2"/>
          <p:cNvSpPr>
            <a:spLocks noGrp="1"/>
          </p:cNvSpPr>
          <p:nvPr>
            <p:ph type="body" orient="vert" idx="1"/>
          </p:nvPr>
        </p:nvSpPr>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99A38F12-06BF-472D-95F1-992773FBDEC8}" type="datetimeFigureOut">
              <a:t>4/24/2024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EBED098-752A-41AA-8E49-92F26D002647}" type="slidenum">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7900" y="273917"/>
            <a:ext cx="2745900" cy="5836167"/>
          </a:xfrm>
        </p:spPr>
        <p:txBody>
          <a:bodyPr vert="eaVert"/>
          <a:lstStyle/>
          <a:p>
            <a:r>
              <a:t>Click to edit Master title style</a:t>
            </a:r>
          </a:p>
        </p:txBody>
      </p:sp>
      <p:sp>
        <p:nvSpPr>
          <p:cNvPr id="3" name="Vertical Text Placeholder 2"/>
          <p:cNvSpPr>
            <a:spLocks noGrp="1"/>
          </p:cNvSpPr>
          <p:nvPr>
            <p:ph type="body" orient="vert" idx="1"/>
          </p:nvPr>
        </p:nvSpPr>
        <p:spPr>
          <a:xfrm>
            <a:off x="610200" y="273917"/>
            <a:ext cx="8034300" cy="5836167"/>
          </a:xfrm>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99A38F12-06BF-472D-95F1-992773FBDEC8}" type="datetimeFigureOut">
              <a:t>4/24/2024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EBED098-752A-41AA-8E49-92F26D002647}"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idx="1"/>
          </p:nvPr>
        </p:nvSpPr>
        <p:spPr/>
        <p:txBody>
          <a:body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99A38F12-06BF-472D-95F1-992773FBDEC8}" type="datetimeFigureOut">
              <a:t>4/24/2024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EBED098-752A-41AA-8E49-92F26D002647}"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4031" y="4395333"/>
            <a:ext cx="10373400" cy="1358500"/>
          </a:xfrm>
        </p:spPr>
        <p:txBody>
          <a:bodyPr anchor="t"/>
          <a:lstStyle>
            <a:lvl1pPr algn="l">
              <a:defRPr sz="4000" b="1" cap="all"/>
            </a:lvl1pPr>
          </a:lstStyle>
          <a:p>
            <a:r>
              <a:t>Click to edit Master title style</a:t>
            </a:r>
          </a:p>
        </p:txBody>
      </p:sp>
      <p:sp>
        <p:nvSpPr>
          <p:cNvPr id="3" name="Text Placeholder 2"/>
          <p:cNvSpPr>
            <a:spLocks noGrp="1"/>
          </p:cNvSpPr>
          <p:nvPr>
            <p:ph type="body" idx="1"/>
          </p:nvPr>
        </p:nvSpPr>
        <p:spPr>
          <a:xfrm>
            <a:off x="964031" y="2899084"/>
            <a:ext cx="10373400" cy="1496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t>Click to edit Master text styles</a:t>
            </a:r>
          </a:p>
        </p:txBody>
      </p:sp>
      <p:sp>
        <p:nvSpPr>
          <p:cNvPr id="4" name="Date Placeholder 3"/>
          <p:cNvSpPr>
            <a:spLocks noGrp="1"/>
          </p:cNvSpPr>
          <p:nvPr>
            <p:ph type="dt" sz="half" idx="10"/>
          </p:nvPr>
        </p:nvSpPr>
        <p:spPr/>
        <p:txBody>
          <a:bodyPr/>
          <a:lstStyle/>
          <a:p>
            <a:fld id="{99A38F12-06BF-472D-95F1-992773FBDEC8}" type="datetimeFigureOut">
              <a:t>4/24/2024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EBED098-752A-41AA-8E49-92F26D002647}"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sz="half" idx="1"/>
          </p:nvPr>
        </p:nvSpPr>
        <p:spPr>
          <a:xfrm>
            <a:off x="610200" y="1596000"/>
            <a:ext cx="5390100" cy="45140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4" name="Content Placeholder 3"/>
          <p:cNvSpPr>
            <a:spLocks noGrp="1"/>
          </p:cNvSpPr>
          <p:nvPr>
            <p:ph sz="half" idx="2"/>
          </p:nvPr>
        </p:nvSpPr>
        <p:spPr>
          <a:xfrm>
            <a:off x="6203700" y="1596000"/>
            <a:ext cx="5390100" cy="45140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t>Click to edit Master text styles</a:t>
            </a:r>
          </a:p>
          <a:p>
            <a:pPr lvl="1"/>
            <a:r>
              <a:t>Second level</a:t>
            </a:r>
          </a:p>
          <a:p>
            <a:pPr lvl="2"/>
            <a:r>
              <a:t>Third level</a:t>
            </a:r>
          </a:p>
          <a:p>
            <a:pPr lvl="3"/>
            <a:r>
              <a:t>Fourth level</a:t>
            </a:r>
          </a:p>
          <a:p>
            <a:pPr lvl="4"/>
            <a:r>
              <a:t>Fifth level</a:t>
            </a:r>
          </a:p>
        </p:txBody>
      </p:sp>
      <p:sp>
        <p:nvSpPr>
          <p:cNvPr id="5" name="Date Placeholder 4"/>
          <p:cNvSpPr>
            <a:spLocks noGrp="1"/>
          </p:cNvSpPr>
          <p:nvPr>
            <p:ph type="dt" sz="half" idx="10"/>
          </p:nvPr>
        </p:nvSpPr>
        <p:spPr/>
        <p:txBody>
          <a:bodyPr/>
          <a:lstStyle/>
          <a:p>
            <a:fld id="{99A38F12-06BF-472D-95F1-992773FBDEC8}" type="datetimeFigureOut">
              <a:t>4/24/2024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EBED098-752A-41AA-8E49-92F26D002647}"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t>Click to edit Master title style</a:t>
            </a:r>
          </a:p>
        </p:txBody>
      </p:sp>
      <p:sp>
        <p:nvSpPr>
          <p:cNvPr id="3" name="Text Placeholder 2"/>
          <p:cNvSpPr>
            <a:spLocks noGrp="1"/>
          </p:cNvSpPr>
          <p:nvPr>
            <p:ph type="body" idx="1"/>
          </p:nvPr>
        </p:nvSpPr>
        <p:spPr>
          <a:xfrm>
            <a:off x="610200" y="1531083"/>
            <a:ext cx="5392219" cy="63808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4" name="Content Placeholder 3"/>
          <p:cNvSpPr>
            <a:spLocks noGrp="1"/>
          </p:cNvSpPr>
          <p:nvPr>
            <p:ph sz="half" idx="2"/>
          </p:nvPr>
        </p:nvSpPr>
        <p:spPr>
          <a:xfrm>
            <a:off x="610200" y="2169166"/>
            <a:ext cx="5392219" cy="394091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5" name="Text Placeholder 4"/>
          <p:cNvSpPr>
            <a:spLocks noGrp="1"/>
          </p:cNvSpPr>
          <p:nvPr>
            <p:ph type="body" sz="quarter" idx="3"/>
          </p:nvPr>
        </p:nvSpPr>
        <p:spPr>
          <a:xfrm>
            <a:off x="6199462" y="1531083"/>
            <a:ext cx="5394337" cy="63808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6" name="Content Placeholder 5"/>
          <p:cNvSpPr>
            <a:spLocks noGrp="1"/>
          </p:cNvSpPr>
          <p:nvPr>
            <p:ph sz="quarter" idx="4"/>
          </p:nvPr>
        </p:nvSpPr>
        <p:spPr>
          <a:xfrm>
            <a:off x="6199462" y="2169166"/>
            <a:ext cx="5394337" cy="394091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7" name="Date Placeholder 6"/>
          <p:cNvSpPr>
            <a:spLocks noGrp="1"/>
          </p:cNvSpPr>
          <p:nvPr>
            <p:ph type="dt" sz="half" idx="10"/>
          </p:nvPr>
        </p:nvSpPr>
        <p:spPr/>
        <p:txBody>
          <a:bodyPr/>
          <a:lstStyle/>
          <a:p>
            <a:fld id="{99A38F12-06BF-472D-95F1-992773FBDEC8}" type="datetimeFigureOut">
              <a:t>4/24/2024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8EBED098-752A-41AA-8E49-92F26D002647}"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Date Placeholder 2"/>
          <p:cNvSpPr>
            <a:spLocks noGrp="1"/>
          </p:cNvSpPr>
          <p:nvPr>
            <p:ph type="dt" sz="half" idx="10"/>
          </p:nvPr>
        </p:nvSpPr>
        <p:spPr/>
        <p:txBody>
          <a:bodyPr/>
          <a:lstStyle/>
          <a:p>
            <a:fld id="{99A38F12-06BF-472D-95F1-992773FBDEC8}" type="datetimeFigureOut">
              <a:t>4/24/2024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8EBED098-752A-41AA-8E49-92F26D002647}" type="slidenum">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A38F12-06BF-472D-95F1-992773FBDEC8}" type="datetimeFigureOut">
              <a:t>4/24/2024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8EBED098-752A-41AA-8E49-92F26D002647}" type="slidenum">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0200" y="272333"/>
            <a:ext cx="4015031" cy="1159000"/>
          </a:xfrm>
        </p:spPr>
        <p:txBody>
          <a:bodyPr anchor="b"/>
          <a:lstStyle>
            <a:lvl1pPr algn="l">
              <a:defRPr sz="2000" b="1"/>
            </a:lvl1pPr>
          </a:lstStyle>
          <a:p>
            <a:r>
              <a:t>Click to edit Master title style</a:t>
            </a:r>
          </a:p>
        </p:txBody>
      </p:sp>
      <p:sp>
        <p:nvSpPr>
          <p:cNvPr id="3" name="Content Placeholder 2"/>
          <p:cNvSpPr>
            <a:spLocks noGrp="1"/>
          </p:cNvSpPr>
          <p:nvPr>
            <p:ph idx="1"/>
          </p:nvPr>
        </p:nvSpPr>
        <p:spPr>
          <a:xfrm>
            <a:off x="4771425" y="272333"/>
            <a:ext cx="6822375" cy="58377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t>Click to edit Master text styles</a:t>
            </a:r>
          </a:p>
          <a:p>
            <a:pPr lvl="1"/>
            <a:r>
              <a:t>Second level</a:t>
            </a:r>
          </a:p>
          <a:p>
            <a:pPr lvl="2"/>
            <a:r>
              <a:t>Third level</a:t>
            </a:r>
          </a:p>
          <a:p>
            <a:pPr lvl="3"/>
            <a:r>
              <a:t>Fourth level</a:t>
            </a:r>
          </a:p>
          <a:p>
            <a:pPr lvl="4"/>
            <a:r>
              <a:t>Fifth level</a:t>
            </a:r>
          </a:p>
        </p:txBody>
      </p:sp>
      <p:sp>
        <p:nvSpPr>
          <p:cNvPr id="4" name="Text Placeholder 3"/>
          <p:cNvSpPr>
            <a:spLocks noGrp="1"/>
          </p:cNvSpPr>
          <p:nvPr>
            <p:ph type="body" sz="half" idx="2"/>
          </p:nvPr>
        </p:nvSpPr>
        <p:spPr>
          <a:xfrm>
            <a:off x="610200" y="1431333"/>
            <a:ext cx="4015031" cy="4678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t>Click to edit Master text styles</a:t>
            </a:r>
          </a:p>
        </p:txBody>
      </p:sp>
      <p:sp>
        <p:nvSpPr>
          <p:cNvPr id="5" name="Date Placeholder 4"/>
          <p:cNvSpPr>
            <a:spLocks noGrp="1"/>
          </p:cNvSpPr>
          <p:nvPr>
            <p:ph type="dt" sz="half" idx="10"/>
          </p:nvPr>
        </p:nvSpPr>
        <p:spPr/>
        <p:txBody>
          <a:bodyPr/>
          <a:lstStyle/>
          <a:p>
            <a:fld id="{99A38F12-06BF-472D-95F1-992773FBDEC8}" type="datetimeFigureOut">
              <a:t>4/24/2024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EBED098-752A-41AA-8E49-92F26D002647}" type="slidenum">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2069" y="4788000"/>
            <a:ext cx="7322400" cy="565250"/>
          </a:xfrm>
        </p:spPr>
        <p:txBody>
          <a:bodyPr anchor="b"/>
          <a:lstStyle>
            <a:lvl1pPr algn="l">
              <a:defRPr sz="2000" b="1"/>
            </a:lvl1pPr>
          </a:lstStyle>
          <a:p>
            <a:r>
              <a:t>Click to edit Master title style</a:t>
            </a:r>
          </a:p>
        </p:txBody>
      </p:sp>
      <p:sp>
        <p:nvSpPr>
          <p:cNvPr id="3" name="Picture Placeholder 2"/>
          <p:cNvSpPr>
            <a:spLocks noGrp="1"/>
          </p:cNvSpPr>
          <p:nvPr>
            <p:ph type="pic" idx="1"/>
          </p:nvPr>
        </p:nvSpPr>
        <p:spPr>
          <a:xfrm>
            <a:off x="2392069" y="611166"/>
            <a:ext cx="7322400" cy="410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p:cNvSpPr>
            <a:spLocks noGrp="1"/>
          </p:cNvSpPr>
          <p:nvPr>
            <p:ph type="body" sz="half" idx="2"/>
          </p:nvPr>
        </p:nvSpPr>
        <p:spPr>
          <a:xfrm>
            <a:off x="2392069" y="5353250"/>
            <a:ext cx="7322400" cy="8027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t>Click to edit Master text styles</a:t>
            </a:r>
          </a:p>
        </p:txBody>
      </p:sp>
      <p:sp>
        <p:nvSpPr>
          <p:cNvPr id="5" name="Date Placeholder 4"/>
          <p:cNvSpPr>
            <a:spLocks noGrp="1"/>
          </p:cNvSpPr>
          <p:nvPr>
            <p:ph type="dt" sz="half" idx="10"/>
          </p:nvPr>
        </p:nvSpPr>
        <p:spPr/>
        <p:txBody>
          <a:bodyPr/>
          <a:lstStyle/>
          <a:p>
            <a:fld id="{99A38F12-06BF-472D-95F1-992773FBDEC8}" type="datetimeFigureOut">
              <a:t>4/24/2024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EBED098-752A-41AA-8E49-92F26D002647}"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0200" y="273917"/>
            <a:ext cx="10983600" cy="1140000"/>
          </a:xfrm>
          <a:prstGeom prst="rect">
            <a:avLst/>
          </a:prstGeom>
        </p:spPr>
        <p:txBody>
          <a:bodyPr vert="horz" lIns="91440" tIns="45720" rIns="91440" bIns="45720" rtlCol="0" anchor="ctr">
            <a:normAutofit/>
          </a:bodyPr>
          <a:lstStyle/>
          <a:p>
            <a:r>
              <a:t>Click to edit Master title style</a:t>
            </a:r>
          </a:p>
        </p:txBody>
      </p:sp>
      <p:sp>
        <p:nvSpPr>
          <p:cNvPr id="3" name="Text Placeholder 2"/>
          <p:cNvSpPr>
            <a:spLocks noGrp="1"/>
          </p:cNvSpPr>
          <p:nvPr>
            <p:ph type="body" idx="1"/>
          </p:nvPr>
        </p:nvSpPr>
        <p:spPr>
          <a:xfrm>
            <a:off x="610200" y="1596000"/>
            <a:ext cx="10983600" cy="4514084"/>
          </a:xfrm>
          <a:prstGeom prst="rect">
            <a:avLst/>
          </a:prstGeom>
        </p:spPr>
        <p:txBody>
          <a:bodyPr vert="horz" lIns="91440" tIns="45720" rIns="91440" bIns="45720" rtlCol="0">
            <a:normAutofit/>
          </a:body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2"/>
          </p:nvPr>
        </p:nvSpPr>
        <p:spPr>
          <a:xfrm>
            <a:off x="610200" y="6339667"/>
            <a:ext cx="2847600" cy="364166"/>
          </a:xfrm>
          <a:prstGeom prst="rect">
            <a:avLst/>
          </a:prstGeom>
        </p:spPr>
        <p:txBody>
          <a:bodyPr vert="horz" lIns="91440" tIns="45720" rIns="91440" bIns="45720" rtlCol="0" anchor="ctr"/>
          <a:lstStyle>
            <a:lvl1pPr algn="l">
              <a:defRPr sz="1200">
                <a:solidFill>
                  <a:schemeClr val="tx1">
                    <a:tint val="75000"/>
                  </a:schemeClr>
                </a:solidFill>
              </a:defRPr>
            </a:lvl1pPr>
          </a:lstStyle>
          <a:p>
            <a:fld id="{99A38F12-06BF-472D-95F1-992773FBDEC8}" type="datetimeFigureOut">
              <a:t>4/24/2024</a:t>
            </a:fld>
            <a:endParaRPr/>
          </a:p>
        </p:txBody>
      </p:sp>
      <p:sp>
        <p:nvSpPr>
          <p:cNvPr id="5" name="Footer Placeholder 4"/>
          <p:cNvSpPr>
            <a:spLocks noGrp="1"/>
          </p:cNvSpPr>
          <p:nvPr>
            <p:ph type="ftr" sz="quarter" idx="3"/>
          </p:nvPr>
        </p:nvSpPr>
        <p:spPr>
          <a:xfrm>
            <a:off x="4169699" y="6339667"/>
            <a:ext cx="3864600" cy="36416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8746200" y="6339667"/>
            <a:ext cx="2847600" cy="364166"/>
          </a:xfrm>
          <a:prstGeom prst="rect">
            <a:avLst/>
          </a:prstGeom>
        </p:spPr>
        <p:txBody>
          <a:bodyPr vert="horz" lIns="91440" tIns="45720" rIns="91440" bIns="45720" rtlCol="0" anchor="ctr"/>
          <a:lstStyle>
            <a:lvl1pPr algn="r">
              <a:defRPr sz="1200">
                <a:solidFill>
                  <a:schemeClr val="tx1">
                    <a:tint val="75000"/>
                  </a:schemeClr>
                </a:solidFill>
              </a:defRPr>
            </a:lvl1pPr>
          </a:lstStyle>
          <a:p>
            <a:fld id="{8EBED098-752A-41AA-8E49-92F26D002647}" type="slidenum">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bin"/><Relationship Id="rId3" Type="http://schemas.openxmlformats.org/officeDocument/2006/relationships/image" Target="../media/image2.bin"/><Relationship Id="rId7" Type="http://schemas.openxmlformats.org/officeDocument/2006/relationships/image" Target="../media/image6.bin"/><Relationship Id="rId2" Type="http://schemas.openxmlformats.org/officeDocument/2006/relationships/image" Target="../media/image1.bin"/><Relationship Id="rId1" Type="http://schemas.openxmlformats.org/officeDocument/2006/relationships/slideLayout" Target="../slideLayouts/slideLayout7.xml"/><Relationship Id="rId6" Type="http://schemas.openxmlformats.org/officeDocument/2006/relationships/image" Target="../media/image5.bin"/><Relationship Id="rId5" Type="http://schemas.openxmlformats.org/officeDocument/2006/relationships/image" Target="../media/image4.bin"/><Relationship Id="rId4" Type="http://schemas.openxmlformats.org/officeDocument/2006/relationships/image" Target="../media/image3.bin"/><Relationship Id="rId9" Type="http://schemas.openxmlformats.org/officeDocument/2006/relationships/image" Target="../media/image8.bin"/></Relationships>
</file>

<file path=ppt/slides/_rels/slide10.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1.bin"/><Relationship Id="rId1" Type="http://schemas.openxmlformats.org/officeDocument/2006/relationships/slideLayout" Target="../slideLayouts/slideLayout7.xml"/><Relationship Id="rId6" Type="http://schemas.openxmlformats.org/officeDocument/2006/relationships/image" Target="../media/image37.bin"/><Relationship Id="rId5" Type="http://schemas.openxmlformats.org/officeDocument/2006/relationships/image" Target="../media/image38.bin"/><Relationship Id="rId4" Type="http://schemas.openxmlformats.org/officeDocument/2006/relationships/image" Target="../media/image23.bin"/></Relationships>
</file>

<file path=ppt/slides/_rels/slide11.xml.rels><?xml version="1.0" encoding="UTF-8" standalone="yes"?>
<Relationships xmlns="http://schemas.openxmlformats.org/package/2006/relationships"><Relationship Id="rId8" Type="http://schemas.openxmlformats.org/officeDocument/2006/relationships/image" Target="../media/image43.bin"/><Relationship Id="rId3" Type="http://schemas.openxmlformats.org/officeDocument/2006/relationships/image" Target="../media/image2.bin"/><Relationship Id="rId7" Type="http://schemas.openxmlformats.org/officeDocument/2006/relationships/image" Target="../media/image42.bin"/><Relationship Id="rId2" Type="http://schemas.openxmlformats.org/officeDocument/2006/relationships/image" Target="../media/image1.bin"/><Relationship Id="rId1" Type="http://schemas.openxmlformats.org/officeDocument/2006/relationships/slideLayout" Target="../slideLayouts/slideLayout7.xml"/><Relationship Id="rId6" Type="http://schemas.openxmlformats.org/officeDocument/2006/relationships/image" Target="../media/image41.bin"/><Relationship Id="rId5" Type="http://schemas.openxmlformats.org/officeDocument/2006/relationships/image" Target="../media/image40.bin"/><Relationship Id="rId4" Type="http://schemas.openxmlformats.org/officeDocument/2006/relationships/image" Target="../media/image39.bin"/></Relationships>
</file>

<file path=ppt/slides/_rels/slide12.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1.bin"/><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48.bin"/><Relationship Id="rId3" Type="http://schemas.openxmlformats.org/officeDocument/2006/relationships/image" Target="../media/image2.bin"/><Relationship Id="rId7" Type="http://schemas.openxmlformats.org/officeDocument/2006/relationships/image" Target="../media/image47.bin"/><Relationship Id="rId2" Type="http://schemas.openxmlformats.org/officeDocument/2006/relationships/image" Target="../media/image1.bin"/><Relationship Id="rId1" Type="http://schemas.openxmlformats.org/officeDocument/2006/relationships/slideLayout" Target="../slideLayouts/slideLayout7.xml"/><Relationship Id="rId6" Type="http://schemas.openxmlformats.org/officeDocument/2006/relationships/image" Target="../media/image46.bin"/><Relationship Id="rId5" Type="http://schemas.openxmlformats.org/officeDocument/2006/relationships/image" Target="../media/image45.bin"/><Relationship Id="rId4" Type="http://schemas.openxmlformats.org/officeDocument/2006/relationships/image" Target="../media/image44.bin"/></Relationships>
</file>

<file path=ppt/slides/_rels/slide14.xml.rels><?xml version="1.0" encoding="UTF-8" standalone="yes"?>
<Relationships xmlns="http://schemas.openxmlformats.org/package/2006/relationships"><Relationship Id="rId3" Type="http://schemas.openxmlformats.org/officeDocument/2006/relationships/image" Target="../media/image49.bin"/><Relationship Id="rId2" Type="http://schemas.openxmlformats.org/officeDocument/2006/relationships/image" Target="../media/image1.bin"/><Relationship Id="rId1" Type="http://schemas.openxmlformats.org/officeDocument/2006/relationships/slideLayout" Target="../slideLayouts/slideLayout7.xml"/><Relationship Id="rId6" Type="http://schemas.openxmlformats.org/officeDocument/2006/relationships/image" Target="../media/image52.bin"/><Relationship Id="rId5" Type="http://schemas.openxmlformats.org/officeDocument/2006/relationships/image" Target="../media/image51.bin"/><Relationship Id="rId4" Type="http://schemas.openxmlformats.org/officeDocument/2006/relationships/image" Target="../media/image50.bin"/></Relationships>
</file>

<file path=ppt/slides/_rels/slide15.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1.bin"/><Relationship Id="rId1" Type="http://schemas.openxmlformats.org/officeDocument/2006/relationships/slideLayout" Target="../slideLayouts/slideLayout7.xml"/><Relationship Id="rId6" Type="http://schemas.openxmlformats.org/officeDocument/2006/relationships/image" Target="../media/image54.bin"/><Relationship Id="rId5" Type="http://schemas.openxmlformats.org/officeDocument/2006/relationships/image" Target="../media/image53.bin"/><Relationship Id="rId4" Type="http://schemas.openxmlformats.org/officeDocument/2006/relationships/image" Target="../media/image23.bin"/></Relationships>
</file>

<file path=ppt/slides/_rels/slide16.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1.bin"/><Relationship Id="rId1" Type="http://schemas.openxmlformats.org/officeDocument/2006/relationships/slideLayout" Target="../slideLayouts/slideLayout7.xml"/><Relationship Id="rId6" Type="http://schemas.openxmlformats.org/officeDocument/2006/relationships/image" Target="../media/image56.bin"/><Relationship Id="rId5" Type="http://schemas.openxmlformats.org/officeDocument/2006/relationships/image" Target="../media/image55.bin"/><Relationship Id="rId4" Type="http://schemas.openxmlformats.org/officeDocument/2006/relationships/image" Target="../media/image23.bin"/></Relationships>
</file>

<file path=ppt/slides/_rels/slide17.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1.bin"/><Relationship Id="rId1" Type="http://schemas.openxmlformats.org/officeDocument/2006/relationships/slideLayout" Target="../slideLayouts/slideLayout7.xml"/><Relationship Id="rId6" Type="http://schemas.openxmlformats.org/officeDocument/2006/relationships/image" Target="../media/image59.bin"/><Relationship Id="rId5" Type="http://schemas.openxmlformats.org/officeDocument/2006/relationships/image" Target="../media/image58.bin"/><Relationship Id="rId4" Type="http://schemas.openxmlformats.org/officeDocument/2006/relationships/image" Target="../media/image57.bin"/></Relationships>
</file>

<file path=ppt/slides/_rels/slide18.xml.rels><?xml version="1.0" encoding="UTF-8" standalone="yes"?>
<Relationships xmlns="http://schemas.openxmlformats.org/package/2006/relationships"><Relationship Id="rId8" Type="http://schemas.openxmlformats.org/officeDocument/2006/relationships/image" Target="../media/image64.bin"/><Relationship Id="rId3" Type="http://schemas.openxmlformats.org/officeDocument/2006/relationships/image" Target="../media/image2.bin"/><Relationship Id="rId7" Type="http://schemas.openxmlformats.org/officeDocument/2006/relationships/image" Target="../media/image63.bin"/><Relationship Id="rId2" Type="http://schemas.openxmlformats.org/officeDocument/2006/relationships/image" Target="../media/image1.bin"/><Relationship Id="rId1" Type="http://schemas.openxmlformats.org/officeDocument/2006/relationships/slideLayout" Target="../slideLayouts/slideLayout7.xml"/><Relationship Id="rId6" Type="http://schemas.openxmlformats.org/officeDocument/2006/relationships/image" Target="../media/image62.bin"/><Relationship Id="rId5" Type="http://schemas.openxmlformats.org/officeDocument/2006/relationships/image" Target="../media/image61.bin"/><Relationship Id="rId4" Type="http://schemas.openxmlformats.org/officeDocument/2006/relationships/image" Target="../media/image60.bin"/></Relationships>
</file>

<file path=ppt/slides/_rels/slide19.xml.rels><?xml version="1.0" encoding="UTF-8" standalone="yes"?>
<Relationships xmlns="http://schemas.openxmlformats.org/package/2006/relationships"><Relationship Id="rId3" Type="http://schemas.openxmlformats.org/officeDocument/2006/relationships/image" Target="../media/image65.bin"/><Relationship Id="rId7" Type="http://schemas.openxmlformats.org/officeDocument/2006/relationships/image" Target="../media/image64.bin"/><Relationship Id="rId2" Type="http://schemas.openxmlformats.org/officeDocument/2006/relationships/image" Target="../media/image1.bin"/><Relationship Id="rId1" Type="http://schemas.openxmlformats.org/officeDocument/2006/relationships/slideLayout" Target="../slideLayouts/slideLayout7.xml"/><Relationship Id="rId6" Type="http://schemas.openxmlformats.org/officeDocument/2006/relationships/image" Target="../media/image68.bin"/><Relationship Id="rId5" Type="http://schemas.openxmlformats.org/officeDocument/2006/relationships/image" Target="../media/image67.bin"/><Relationship Id="rId4" Type="http://schemas.openxmlformats.org/officeDocument/2006/relationships/image" Target="../media/image66.bin"/></Relationships>
</file>

<file path=ppt/slides/_rels/slide2.xml.rels><?xml version="1.0" encoding="UTF-8" standalone="yes"?>
<Relationships xmlns="http://schemas.openxmlformats.org/package/2006/relationships"><Relationship Id="rId8" Type="http://schemas.openxmlformats.org/officeDocument/2006/relationships/image" Target="../media/image13.bin"/><Relationship Id="rId3" Type="http://schemas.openxmlformats.org/officeDocument/2006/relationships/image" Target="../media/image2.bin"/><Relationship Id="rId7" Type="http://schemas.openxmlformats.org/officeDocument/2006/relationships/image" Target="../media/image12.bin"/><Relationship Id="rId2" Type="http://schemas.openxmlformats.org/officeDocument/2006/relationships/image" Target="../media/image1.bin"/><Relationship Id="rId1" Type="http://schemas.openxmlformats.org/officeDocument/2006/relationships/slideLayout" Target="../slideLayouts/slideLayout7.xml"/><Relationship Id="rId6" Type="http://schemas.openxmlformats.org/officeDocument/2006/relationships/image" Target="../media/image11.bin"/><Relationship Id="rId5" Type="http://schemas.openxmlformats.org/officeDocument/2006/relationships/image" Target="../media/image10.bin"/><Relationship Id="rId10" Type="http://schemas.openxmlformats.org/officeDocument/2006/relationships/image" Target="../media/image15.bin"/><Relationship Id="rId4" Type="http://schemas.openxmlformats.org/officeDocument/2006/relationships/image" Target="../media/image9.bin"/><Relationship Id="rId9" Type="http://schemas.openxmlformats.org/officeDocument/2006/relationships/image" Target="../media/image14.bin"/></Relationships>
</file>

<file path=ppt/slides/_rels/slide20.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1.bin"/><Relationship Id="rId1" Type="http://schemas.openxmlformats.org/officeDocument/2006/relationships/slideLayout" Target="../slideLayouts/slideLayout7.xml"/><Relationship Id="rId6" Type="http://schemas.openxmlformats.org/officeDocument/2006/relationships/image" Target="../media/image64.bin"/><Relationship Id="rId5" Type="http://schemas.openxmlformats.org/officeDocument/2006/relationships/image" Target="../media/image69.bin"/><Relationship Id="rId4" Type="http://schemas.openxmlformats.org/officeDocument/2006/relationships/image" Target="../media/image23.bin"/></Relationships>
</file>

<file path=ppt/slides/_rels/slide21.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1.bin"/><Relationship Id="rId1" Type="http://schemas.openxmlformats.org/officeDocument/2006/relationships/slideLayout" Target="../slideLayouts/slideLayout7.xml"/><Relationship Id="rId6" Type="http://schemas.openxmlformats.org/officeDocument/2006/relationships/image" Target="../media/image64.bin"/><Relationship Id="rId5" Type="http://schemas.openxmlformats.org/officeDocument/2006/relationships/image" Target="../media/image70.bin"/><Relationship Id="rId4" Type="http://schemas.openxmlformats.org/officeDocument/2006/relationships/image" Target="../media/image23.bin"/></Relationships>
</file>

<file path=ppt/slides/_rels/slide22.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1.bin"/><Relationship Id="rId1" Type="http://schemas.openxmlformats.org/officeDocument/2006/relationships/slideLayout" Target="../slideLayouts/slideLayout7.xml"/><Relationship Id="rId6" Type="http://schemas.openxmlformats.org/officeDocument/2006/relationships/image" Target="../media/image64.bin"/><Relationship Id="rId5" Type="http://schemas.openxmlformats.org/officeDocument/2006/relationships/image" Target="../media/image72.bin"/><Relationship Id="rId4" Type="http://schemas.openxmlformats.org/officeDocument/2006/relationships/image" Target="../media/image71.bin"/></Relationships>
</file>

<file path=ppt/slides/_rels/slide23.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1.bin"/><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20.bin"/><Relationship Id="rId3" Type="http://schemas.openxmlformats.org/officeDocument/2006/relationships/image" Target="../media/image2.bin"/><Relationship Id="rId7" Type="http://schemas.openxmlformats.org/officeDocument/2006/relationships/image" Target="../media/image19.bin"/><Relationship Id="rId2" Type="http://schemas.openxmlformats.org/officeDocument/2006/relationships/image" Target="../media/image1.bin"/><Relationship Id="rId1" Type="http://schemas.openxmlformats.org/officeDocument/2006/relationships/slideLayout" Target="../slideLayouts/slideLayout7.xml"/><Relationship Id="rId6" Type="http://schemas.openxmlformats.org/officeDocument/2006/relationships/image" Target="../media/image18.bin"/><Relationship Id="rId5" Type="http://schemas.openxmlformats.org/officeDocument/2006/relationships/image" Target="../media/image17.bin"/><Relationship Id="rId10" Type="http://schemas.openxmlformats.org/officeDocument/2006/relationships/image" Target="../media/image22.bin"/><Relationship Id="rId4" Type="http://schemas.openxmlformats.org/officeDocument/2006/relationships/image" Target="../media/image16.bin"/><Relationship Id="rId9" Type="http://schemas.openxmlformats.org/officeDocument/2006/relationships/image" Target="../media/image21.bin"/></Relationships>
</file>

<file path=ppt/slides/_rels/slide4.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1.bin"/><Relationship Id="rId1" Type="http://schemas.openxmlformats.org/officeDocument/2006/relationships/slideLayout" Target="../slideLayouts/slideLayout7.xml"/><Relationship Id="rId6" Type="http://schemas.openxmlformats.org/officeDocument/2006/relationships/image" Target="../media/image25.bin"/><Relationship Id="rId5" Type="http://schemas.openxmlformats.org/officeDocument/2006/relationships/image" Target="../media/image24.bin"/><Relationship Id="rId4" Type="http://schemas.openxmlformats.org/officeDocument/2006/relationships/image" Target="../media/image23.bin"/></Relationships>
</file>

<file path=ppt/slides/_rels/slide5.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1.bin"/><Relationship Id="rId1" Type="http://schemas.openxmlformats.org/officeDocument/2006/relationships/slideLayout" Target="../slideLayouts/slideLayout7.xml"/><Relationship Id="rId6" Type="http://schemas.openxmlformats.org/officeDocument/2006/relationships/image" Target="../media/image25.bin"/><Relationship Id="rId5" Type="http://schemas.openxmlformats.org/officeDocument/2006/relationships/image" Target="../media/image26.bin"/><Relationship Id="rId4" Type="http://schemas.openxmlformats.org/officeDocument/2006/relationships/image" Target="../media/image23.bin"/></Relationships>
</file>

<file path=ppt/slides/_rels/slide6.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1.bin"/><Relationship Id="rId1" Type="http://schemas.openxmlformats.org/officeDocument/2006/relationships/slideLayout" Target="../slideLayouts/slideLayout7.xml"/><Relationship Id="rId6" Type="http://schemas.openxmlformats.org/officeDocument/2006/relationships/image" Target="../media/image25.bin"/><Relationship Id="rId5" Type="http://schemas.openxmlformats.org/officeDocument/2006/relationships/image" Target="../media/image28.bin"/><Relationship Id="rId4" Type="http://schemas.openxmlformats.org/officeDocument/2006/relationships/image" Target="../media/image27.bin"/></Relationships>
</file>

<file path=ppt/slides/_rels/slide7.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1.bin"/><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3.bin"/><Relationship Id="rId3" Type="http://schemas.openxmlformats.org/officeDocument/2006/relationships/image" Target="../media/image2.bin"/><Relationship Id="rId7" Type="http://schemas.openxmlformats.org/officeDocument/2006/relationships/image" Target="../media/image32.bin"/><Relationship Id="rId2" Type="http://schemas.openxmlformats.org/officeDocument/2006/relationships/image" Target="../media/image1.bin"/><Relationship Id="rId1" Type="http://schemas.openxmlformats.org/officeDocument/2006/relationships/slideLayout" Target="../slideLayouts/slideLayout7.xml"/><Relationship Id="rId6" Type="http://schemas.openxmlformats.org/officeDocument/2006/relationships/image" Target="../media/image31.bin"/><Relationship Id="rId5" Type="http://schemas.openxmlformats.org/officeDocument/2006/relationships/image" Target="../media/image30.bin"/><Relationship Id="rId10" Type="http://schemas.openxmlformats.org/officeDocument/2006/relationships/image" Target="../media/image35.bin"/><Relationship Id="rId4" Type="http://schemas.openxmlformats.org/officeDocument/2006/relationships/image" Target="../media/image29.bin"/><Relationship Id="rId9" Type="http://schemas.openxmlformats.org/officeDocument/2006/relationships/image" Target="../media/image34.bin"/></Relationships>
</file>

<file path=ppt/slides/_rels/slide9.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1.bin"/><Relationship Id="rId1" Type="http://schemas.openxmlformats.org/officeDocument/2006/relationships/slideLayout" Target="../slideLayouts/slideLayout7.xml"/><Relationship Id="rId6" Type="http://schemas.openxmlformats.org/officeDocument/2006/relationships/image" Target="../media/image37.bin"/><Relationship Id="rId5" Type="http://schemas.openxmlformats.org/officeDocument/2006/relationships/image" Target="../media/image36.bin"/><Relationship Id="rId4" Type="http://schemas.openxmlformats.org/officeDocument/2006/relationships/image" Target="../media/image23.bin"/></Relationships>
</file>

<file path=ppt/slides/slide1.xml><?xml version="1.0" encoding="utf-8"?>
<p:sld xmlns:a="http://schemas.openxmlformats.org/drawingml/2006/main" xmlns:r="http://schemas.openxmlformats.org/officeDocument/2006/relationships" xmlns:p="http://schemas.openxmlformats.org/presentationml/2006/main">
  <p:cSld name="Responses">
    <p:spTree>
      <p:nvGrpSpPr>
        <p:cNvPr id="1" name=""/>
        <p:cNvGrpSpPr/>
        <p:nvPr/>
      </p:nvGrpSpPr>
      <p:grpSpPr>
        <a:xfrm>
          <a:off x="0" y="0"/>
          <a:ext cx="0" cy="0"/>
          <a:chOff x="0" y="0"/>
          <a:chExt cx="0" cy="0"/>
        </a:xfrm>
      </p:grpSpPr>
      <p:sp>
        <p:nvSpPr>
          <p:cNvPr id="2" name="Shape" descr="5e15733e-4694-4623-bdfb-547718d04712 Shape"/>
          <p:cNvSpPr/>
          <p:nvPr/>
        </p:nvSpPr>
        <p:spPr>
          <a:xfrm flipH="1" flipV="1">
            <a:off x="12534900" y="0"/>
            <a:ext cx="0" cy="0"/>
          </a:xfrm>
          <a:prstGeom prst="straightConnector1">
            <a:avLst/>
          </a:prstGeom>
          <a:solidFill>
            <a:srgbClr val="6699CC"/>
          </a:solidFill>
          <a:ln w="9525">
            <a:solidFill>
              <a:srgbClr val="FFFFFF"/>
            </a:solidFill>
            <a:prstDash val="solid"/>
          </a:ln>
        </p:spPr>
        <p:txBody>
          <a:bodyPr/>
          <a:lstStyle/>
          <a:p>
            <a:endParaRPr lang="en-GB"/>
          </a:p>
        </p:txBody>
      </p:sp>
      <p:sp>
        <p:nvSpPr>
          <p:cNvPr id="3" name="Shape" descr="624cb28f-f320-41b2-a8c1-da9276d9a470 Shape"/>
          <p:cNvSpPr/>
          <p:nvPr/>
        </p:nvSpPr>
        <p:spPr>
          <a:xfrm>
            <a:off x="0" y="0"/>
            <a:ext cx="12192000" cy="6858000"/>
          </a:xfrm>
          <a:prstGeom prst="rect">
            <a:avLst/>
          </a:prstGeom>
          <a:solidFill>
            <a:srgbClr val="F5F1EC"/>
          </a:solidFill>
        </p:spPr>
        <p:txBody>
          <a:bodyPr/>
          <a:lstStyle/>
          <a:p>
            <a:endParaRPr lang="en-GB"/>
          </a:p>
        </p:txBody>
      </p:sp>
      <p:sp>
        <p:nvSpPr>
          <p:cNvPr id="4" name="Shape" descr="d3cd0661-3b0d-4eaf-a927-6157641f8a35 Shape"/>
          <p:cNvSpPr/>
          <p:nvPr/>
        </p:nvSpPr>
        <p:spPr>
          <a:xfrm flipH="1" flipV="1">
            <a:off x="12192000" y="285750"/>
            <a:ext cx="0" cy="647700"/>
          </a:xfrm>
          <a:prstGeom prst="straightConnector1">
            <a:avLst/>
          </a:prstGeom>
          <a:solidFill>
            <a:srgbClr val="6699CC"/>
          </a:solidFill>
          <a:ln w="9525">
            <a:solidFill>
              <a:srgbClr val="FFFFFF"/>
            </a:solidFill>
            <a:prstDash val="solid"/>
          </a:ln>
        </p:spPr>
        <p:txBody>
          <a:bodyPr/>
          <a:lstStyle/>
          <a:p>
            <a:endParaRPr lang="en-GB"/>
          </a:p>
        </p:txBody>
      </p:sp>
      <p:sp>
        <p:nvSpPr>
          <p:cNvPr id="5" name="Shape" descr="2492f2a6-00c4-43ac-ba2a-7eafbc9725eb Shape"/>
          <p:cNvSpPr/>
          <p:nvPr/>
        </p:nvSpPr>
        <p:spPr>
          <a:xfrm flipH="1" flipV="1">
            <a:off x="12192000" y="285750"/>
            <a:ext cx="0" cy="647700"/>
          </a:xfrm>
          <a:prstGeom prst="straightConnector1">
            <a:avLst/>
          </a:prstGeom>
          <a:solidFill>
            <a:srgbClr val="6699CC"/>
          </a:solidFill>
          <a:ln w="9525">
            <a:solidFill>
              <a:srgbClr val="FFFFFF"/>
            </a:solidFill>
            <a:prstDash val="solid"/>
          </a:ln>
        </p:spPr>
        <p:txBody>
          <a:bodyPr/>
          <a:lstStyle/>
          <a:p>
            <a:endParaRPr lang="en-GB"/>
          </a:p>
        </p:txBody>
      </p:sp>
      <p:sp>
        <p:nvSpPr>
          <p:cNvPr id="6" name="Shape" descr="2c981b52-ea34-4ba7-b181-59150288150b Shape"/>
          <p:cNvSpPr/>
          <p:nvPr/>
        </p:nvSpPr>
        <p:spPr>
          <a:xfrm flipH="1" flipV="1">
            <a:off x="12363450" y="0"/>
            <a:ext cx="0" cy="9525"/>
          </a:xfrm>
          <a:prstGeom prst="straightConnector1">
            <a:avLst/>
          </a:prstGeom>
          <a:solidFill>
            <a:srgbClr val="6699CC"/>
          </a:solidFill>
          <a:ln w="9525">
            <a:solidFill>
              <a:srgbClr val="FFFFFF"/>
            </a:solidFill>
            <a:prstDash val="solid"/>
          </a:ln>
        </p:spPr>
        <p:txBody>
          <a:bodyPr/>
          <a:lstStyle/>
          <a:p>
            <a:endParaRPr lang="en-GB"/>
          </a:p>
        </p:txBody>
      </p:sp>
      <p:sp>
        <p:nvSpPr>
          <p:cNvPr id="7" name="Shape" descr="a680d568-5ca1-4ab1-932e-c36a24809073 Shape"/>
          <p:cNvSpPr/>
          <p:nvPr/>
        </p:nvSpPr>
        <p:spPr>
          <a:xfrm flipV="1">
            <a:off x="0" y="9525"/>
            <a:ext cx="12192000" cy="0"/>
          </a:xfrm>
          <a:prstGeom prst="straightConnector1">
            <a:avLst/>
          </a:prstGeom>
          <a:solidFill>
            <a:srgbClr val="FFFFFF"/>
          </a:solidFill>
          <a:ln w="9525">
            <a:solidFill>
              <a:srgbClr val="FFFFFF"/>
            </a:solidFill>
            <a:prstDash val="solid"/>
          </a:ln>
        </p:spPr>
        <p:txBody>
          <a:bodyPr/>
          <a:lstStyle/>
          <a:p>
            <a:endParaRPr lang="en-GB"/>
          </a:p>
        </p:txBody>
      </p:sp>
      <p:sp>
        <p:nvSpPr>
          <p:cNvPr id="8" name="Shape" descr="3e0deef5-c7bd-4de3-9244-6c0542ac9551 Shape"/>
          <p:cNvSpPr/>
          <p:nvPr/>
        </p:nvSpPr>
        <p:spPr>
          <a:xfrm flipH="1" flipV="1">
            <a:off x="9525" y="0"/>
            <a:ext cx="0" cy="647700"/>
          </a:xfrm>
          <a:prstGeom prst="straightConnector1">
            <a:avLst/>
          </a:prstGeom>
          <a:solidFill>
            <a:srgbClr val="6699CC"/>
          </a:solidFill>
          <a:ln w="9525">
            <a:solidFill>
              <a:srgbClr val="FFFFFF"/>
            </a:solidFill>
            <a:prstDash val="solid"/>
          </a:ln>
        </p:spPr>
        <p:txBody>
          <a:bodyPr/>
          <a:lstStyle/>
          <a:p>
            <a:endParaRPr lang="en-GB"/>
          </a:p>
        </p:txBody>
      </p:sp>
      <p:pic>
        <p:nvPicPr>
          <p:cNvPr id="9" name="RSACADEMICS-LOGO-FULL-COLOUR (4)" descr="751f174a-1067-4ebe-a62a-d86c9d1c6352 RSACADEMICS-LOGO-FULL-COLOUR (4)"/>
          <p:cNvPicPr>
            <a:picLocks noChangeAspect="1"/>
          </p:cNvPicPr>
          <p:nvPr/>
        </p:nvPicPr>
        <p:blipFill>
          <a:blip r:embed="rId2" cstate="print"/>
          <a:stretch>
            <a:fillRect/>
          </a:stretch>
        </p:blipFill>
        <p:spPr>
          <a:xfrm>
            <a:off x="10144125" y="0"/>
            <a:ext cx="1847850" cy="885825"/>
          </a:xfrm>
          <a:prstGeom prst="rect">
            <a:avLst/>
          </a:prstGeom>
        </p:spPr>
      </p:pic>
      <p:sp>
        <p:nvSpPr>
          <p:cNvPr id="10" name="Shape" descr="3ac69da4-1712-45c8-aa6b-5d89a8e27320 Shape"/>
          <p:cNvSpPr/>
          <p:nvPr/>
        </p:nvSpPr>
        <p:spPr>
          <a:xfrm flipV="1">
            <a:off x="190500" y="885825"/>
            <a:ext cx="11811000" cy="0"/>
          </a:xfrm>
          <a:prstGeom prst="straightConnector1">
            <a:avLst/>
          </a:prstGeom>
          <a:solidFill>
            <a:srgbClr val="FFFFFF"/>
          </a:solidFill>
          <a:ln w="9525">
            <a:solidFill>
              <a:srgbClr val="CCCCCC"/>
            </a:solidFill>
            <a:prstDash val="solid"/>
          </a:ln>
        </p:spPr>
        <p:txBody>
          <a:bodyPr/>
          <a:lstStyle/>
          <a:p>
            <a:endParaRPr lang="en-GB"/>
          </a:p>
        </p:txBody>
      </p:sp>
      <p:pic>
        <p:nvPicPr>
          <p:cNvPr id="11" name="RSACADEMICS-STRAPLINE-FULL-COLOUR (4)" descr="07912c96-71e4-4980-bac9-9a57682260fc RSACADEMICS-STRAPLINE-FULL-COLOUR (4)"/>
          <p:cNvPicPr>
            <a:picLocks noChangeAspect="1"/>
          </p:cNvPicPr>
          <p:nvPr/>
        </p:nvPicPr>
        <p:blipFill>
          <a:blip r:embed="rId3" cstate="print"/>
          <a:stretch>
            <a:fillRect/>
          </a:stretch>
        </p:blipFill>
        <p:spPr>
          <a:xfrm>
            <a:off x="8524875" y="6477000"/>
            <a:ext cx="3429000" cy="171450"/>
          </a:xfrm>
          <a:prstGeom prst="rect">
            <a:avLst/>
          </a:prstGeom>
        </p:spPr>
      </p:pic>
      <p:sp>
        <p:nvSpPr>
          <p:cNvPr id="12" name="HPL - Comparative..." descr="63bf285c-e4aa-4839-8fed-08b330ffbfb9 HPL - Comparative..."/>
          <p:cNvSpPr/>
          <p:nvPr/>
        </p:nvSpPr>
        <p:spPr>
          <a:xfrm>
            <a:off x="333375" y="314325"/>
            <a:ext cx="4857750" cy="257175"/>
          </a:xfrm>
          <a:prstGeom prst="rect">
            <a:avLst/>
          </a:prstGeom>
          <a:noFill/>
        </p:spPr>
        <p:txBody>
          <a:bodyPr lIns="0" tIns="15240" rIns="0" bIns="0" anchor="t">
            <a:spAutoFit/>
          </a:bodyPr>
          <a:lstStyle/>
          <a:p>
            <a:pPr marL="0" lvl="0" indent="0" algn="l">
              <a:lnSpc>
                <a:spcPct val="114583"/>
              </a:lnSpc>
              <a:buNone/>
            </a:pPr>
            <a:r>
              <a:rPr sz="1400" b="1" i="0" u="none" strike="noStrike" dirty="0">
                <a:solidFill>
                  <a:srgbClr val="3F3A57"/>
                </a:solidFill>
                <a:latin typeface="Open Sans"/>
              </a:rPr>
              <a:t>HPL - Comparative School Surveys Report</a:t>
            </a:r>
          </a:p>
        </p:txBody>
      </p:sp>
      <p:pic>
        <p:nvPicPr>
          <p:cNvPr id="13" name="number.widget.3" descr="a3f727f2-5300-430b-aaed-c799f79619b5 number.widget.3"/>
          <p:cNvPicPr>
            <a:picLocks noChangeAspect="1"/>
          </p:cNvPicPr>
          <p:nvPr/>
        </p:nvPicPr>
        <p:blipFill>
          <a:blip r:embed="rId4" cstate="print"/>
          <a:stretch>
            <a:fillRect/>
          </a:stretch>
        </p:blipFill>
        <p:spPr>
          <a:xfrm>
            <a:off x="1102822" y="1143000"/>
            <a:ext cx="1905000" cy="2095500"/>
          </a:xfrm>
          <a:prstGeom prst="rect">
            <a:avLst/>
          </a:prstGeom>
        </p:spPr>
      </p:pic>
      <p:sp>
        <p:nvSpPr>
          <p:cNvPr id="14" name="ComboBoxYourschool" descr="ea3c5100-22c9-488a-8cd9-8e00a784111a ComboBoxYourschool"/>
          <p:cNvSpPr/>
          <p:nvPr/>
        </p:nvSpPr>
        <p:spPr>
          <a:xfrm>
            <a:off x="345585" y="3305700"/>
            <a:ext cx="3409950" cy="257175"/>
          </a:xfrm>
          <a:prstGeom prst="rect">
            <a:avLst/>
          </a:prstGeom>
          <a:solidFill>
            <a:srgbClr val="FFFFFF">
              <a:alpha val="0"/>
            </a:srgbClr>
          </a:solidFill>
          <a:ln w="9525">
            <a:solidFill>
              <a:srgbClr val="000000"/>
            </a:solidFill>
            <a:prstDash val="solid"/>
          </a:ln>
        </p:spPr>
        <p:txBody>
          <a:bodyPr lIns="33338" tIns="33338" rIns="33338" bIns="33338">
            <a:normAutofit/>
          </a:bodyPr>
          <a:lstStyle/>
          <a:p>
            <a:pPr marL="28575" lvl="0" indent="0" algn="l">
              <a:lnSpc>
                <a:spcPct val="104166"/>
              </a:lnSpc>
              <a:buNone/>
            </a:pPr>
            <a:r>
              <a:rPr sz="1200" b="0" i="0" u="none" strike="noStrike" dirty="0">
                <a:solidFill>
                  <a:srgbClr val="3F3A57"/>
                </a:solidFill>
                <a:latin typeface="Arial"/>
              </a:rPr>
              <a:t>Caroline Chisholm School</a:t>
            </a:r>
          </a:p>
        </p:txBody>
      </p:sp>
      <p:pic>
        <p:nvPicPr>
          <p:cNvPr id="15" name="number.widget.4" descr="539ff096-664d-4466-b237-c667222d954b number.widget.4"/>
          <p:cNvPicPr>
            <a:picLocks noChangeAspect="1"/>
          </p:cNvPicPr>
          <p:nvPr/>
        </p:nvPicPr>
        <p:blipFill>
          <a:blip r:embed="rId4" cstate="print"/>
          <a:stretch>
            <a:fillRect/>
          </a:stretch>
        </p:blipFill>
        <p:spPr>
          <a:xfrm>
            <a:off x="3878117" y="1143000"/>
            <a:ext cx="1905000" cy="2095500"/>
          </a:xfrm>
          <a:prstGeom prst="rect">
            <a:avLst/>
          </a:prstGeom>
        </p:spPr>
      </p:pic>
      <p:pic>
        <p:nvPicPr>
          <p:cNvPr id="16" name="number.widget.5" descr="a81e56b8-26f9-4d91-9b65-10d80db85908 number.widget.5"/>
          <p:cNvPicPr>
            <a:picLocks noChangeAspect="1"/>
          </p:cNvPicPr>
          <p:nvPr/>
        </p:nvPicPr>
        <p:blipFill>
          <a:blip r:embed="rId4" cstate="print"/>
          <a:stretch>
            <a:fillRect/>
          </a:stretch>
        </p:blipFill>
        <p:spPr>
          <a:xfrm>
            <a:off x="6653412" y="1143000"/>
            <a:ext cx="1905000" cy="2095500"/>
          </a:xfrm>
          <a:prstGeom prst="rect">
            <a:avLst/>
          </a:prstGeom>
        </p:spPr>
      </p:pic>
      <p:pic>
        <p:nvPicPr>
          <p:cNvPr id="17" name="number.widget.6" descr="a8fc3b3e-56e2-424b-ab96-0074e9229f54 number.widget.6"/>
          <p:cNvPicPr>
            <a:picLocks noChangeAspect="1"/>
          </p:cNvPicPr>
          <p:nvPr/>
        </p:nvPicPr>
        <p:blipFill>
          <a:blip r:embed="rId4" cstate="print"/>
          <a:stretch>
            <a:fillRect/>
          </a:stretch>
        </p:blipFill>
        <p:spPr>
          <a:xfrm>
            <a:off x="9428706" y="1143000"/>
            <a:ext cx="1905000" cy="2095500"/>
          </a:xfrm>
          <a:prstGeom prst="rect">
            <a:avLst/>
          </a:prstGeom>
        </p:spPr>
      </p:pic>
      <p:pic>
        <p:nvPicPr>
          <p:cNvPr id="18" name="number.widget.7" descr="7986e930-e5e4-407b-a47f-89c51e43bfe9 number.widget.7"/>
          <p:cNvPicPr>
            <a:picLocks noChangeAspect="1"/>
          </p:cNvPicPr>
          <p:nvPr/>
        </p:nvPicPr>
        <p:blipFill>
          <a:blip r:embed="rId5" cstate="print"/>
          <a:stretch>
            <a:fillRect/>
          </a:stretch>
        </p:blipFill>
        <p:spPr>
          <a:xfrm>
            <a:off x="1102822" y="3943875"/>
            <a:ext cx="1905000" cy="2095500"/>
          </a:xfrm>
          <a:prstGeom prst="rect">
            <a:avLst/>
          </a:prstGeom>
        </p:spPr>
      </p:pic>
      <p:pic>
        <p:nvPicPr>
          <p:cNvPr id="19" name="number.widget.9" descr="0ae31503-94b4-4ddc-ab7a-e107b445d6d6 number.widget.9"/>
          <p:cNvPicPr>
            <a:picLocks noChangeAspect="1"/>
          </p:cNvPicPr>
          <p:nvPr/>
        </p:nvPicPr>
        <p:blipFill>
          <a:blip r:embed="rId6" cstate="print"/>
          <a:stretch>
            <a:fillRect/>
          </a:stretch>
        </p:blipFill>
        <p:spPr>
          <a:xfrm>
            <a:off x="3878117" y="3943875"/>
            <a:ext cx="1905000" cy="2095500"/>
          </a:xfrm>
          <a:prstGeom prst="rect">
            <a:avLst/>
          </a:prstGeom>
        </p:spPr>
      </p:pic>
      <p:pic>
        <p:nvPicPr>
          <p:cNvPr id="20" name="number.widget.10" descr="0154d6f9-47a6-46de-a61c-d5d719828d2d number.widget.10"/>
          <p:cNvPicPr>
            <a:picLocks noChangeAspect="1"/>
          </p:cNvPicPr>
          <p:nvPr/>
        </p:nvPicPr>
        <p:blipFill>
          <a:blip r:embed="rId7" cstate="print"/>
          <a:stretch>
            <a:fillRect/>
          </a:stretch>
        </p:blipFill>
        <p:spPr>
          <a:xfrm>
            <a:off x="6657975" y="3943875"/>
            <a:ext cx="1905000" cy="2095500"/>
          </a:xfrm>
          <a:prstGeom prst="rect">
            <a:avLst/>
          </a:prstGeom>
        </p:spPr>
      </p:pic>
      <p:pic>
        <p:nvPicPr>
          <p:cNvPr id="21" name="number.widget.11" descr="e68fb83a-f312-41e7-b787-e6df25e29a3b number.widget.11"/>
          <p:cNvPicPr>
            <a:picLocks noChangeAspect="1"/>
          </p:cNvPicPr>
          <p:nvPr/>
        </p:nvPicPr>
        <p:blipFill>
          <a:blip r:embed="rId8" cstate="print"/>
          <a:stretch>
            <a:fillRect/>
          </a:stretch>
        </p:blipFill>
        <p:spPr>
          <a:xfrm>
            <a:off x="9437833" y="3943875"/>
            <a:ext cx="1905000" cy="2095500"/>
          </a:xfrm>
          <a:prstGeom prst="rect">
            <a:avLst/>
          </a:prstGeom>
        </p:spPr>
      </p:pic>
      <p:sp>
        <p:nvSpPr>
          <p:cNvPr id="22" name="WAVE 1" descr="0f27337b-81ff-42fe-94af-0033e5e68726 WAVE 1"/>
          <p:cNvSpPr/>
          <p:nvPr/>
        </p:nvSpPr>
        <p:spPr>
          <a:xfrm>
            <a:off x="340822" y="2157412"/>
            <a:ext cx="857250" cy="257175"/>
          </a:xfrm>
          <a:prstGeom prst="rect">
            <a:avLst/>
          </a:prstGeom>
          <a:noFill/>
        </p:spPr>
        <p:txBody>
          <a:bodyPr lIns="0" tIns="15240" rIns="0" bIns="0" anchor="t">
            <a:spAutoFit/>
          </a:bodyPr>
          <a:lstStyle/>
          <a:p>
            <a:pPr marL="0" lvl="0" indent="0" algn="l">
              <a:lnSpc>
                <a:spcPct val="114583"/>
              </a:lnSpc>
              <a:buNone/>
            </a:pPr>
            <a:r>
              <a:rPr sz="1400" b="0" i="0" u="none" strike="noStrike" dirty="0">
                <a:solidFill>
                  <a:srgbClr val="3F3A57"/>
                </a:solidFill>
                <a:latin typeface="Arial"/>
              </a:rPr>
              <a:t>WAVE 1</a:t>
            </a:r>
          </a:p>
        </p:txBody>
      </p:sp>
      <p:sp>
        <p:nvSpPr>
          <p:cNvPr id="23" name="WAVE 2" descr="e56b859c-5111-41a0-a1ad-3b8450567a94 WAVE 2"/>
          <p:cNvSpPr/>
          <p:nvPr/>
        </p:nvSpPr>
        <p:spPr>
          <a:xfrm>
            <a:off x="340822" y="4910663"/>
            <a:ext cx="857250" cy="257175"/>
          </a:xfrm>
          <a:prstGeom prst="rect">
            <a:avLst/>
          </a:prstGeom>
          <a:noFill/>
        </p:spPr>
        <p:txBody>
          <a:bodyPr lIns="0" tIns="15240" rIns="0" bIns="0" anchor="t">
            <a:spAutoFit/>
          </a:bodyPr>
          <a:lstStyle/>
          <a:p>
            <a:pPr marL="0" lvl="0" indent="0" algn="l">
              <a:lnSpc>
                <a:spcPct val="114583"/>
              </a:lnSpc>
              <a:buNone/>
            </a:pPr>
            <a:r>
              <a:rPr sz="1400" b="0" i="0" u="none" strike="noStrike" dirty="0">
                <a:solidFill>
                  <a:srgbClr val="3F3A57"/>
                </a:solidFill>
                <a:latin typeface="Arial"/>
              </a:rPr>
              <a:t>WAVE 2</a:t>
            </a:r>
          </a:p>
        </p:txBody>
      </p:sp>
      <p:sp>
        <p:nvSpPr>
          <p:cNvPr id="24" name="r.output.1" descr="4192489d-f1af-4ea7-b6f7-721a2c9a6ad7 r.output.1"/>
          <p:cNvSpPr/>
          <p:nvPr/>
        </p:nvSpPr>
        <p:spPr>
          <a:xfrm>
            <a:off x="228600" y="6257925"/>
            <a:ext cx="2533650" cy="552450"/>
          </a:xfrm>
          <a:prstGeom prst="rect">
            <a:avLst/>
          </a:prstGeom>
          <a:noFill/>
        </p:spPr>
        <p:txBody>
          <a:bodyPr lIns="133350" tIns="133350" rIns="133350" bIns="133350" anchor="t">
            <a:noAutofit/>
          </a:bodyPr>
          <a:lstStyle/>
          <a:p>
            <a:pPr algn="l">
              <a:buNone/>
              <a:defRPr sz="1400" b="0" i="0" u="none" strike="noStrike" kern="1200" baseline="0">
                <a:solidFill>
                  <a:srgbClr val="3F3A57"/>
                </a:solidFill>
                <a:latin typeface="Arial"/>
                <a:ea typeface="+mn-ea"/>
                <a:cs typeface="+mn-cs"/>
              </a:defRPr>
            </a:pPr>
            <a:r>
              <a:t>Total Responses: 1848</a:t>
            </a:r>
          </a:p>
        </p:txBody>
      </p:sp>
      <p:sp>
        <p:nvSpPr>
          <p:cNvPr id="25" name="calc.16" descr="feebe282-12e2-480f-808d-fb99a1da48c1 calc.16"/>
          <p:cNvSpPr/>
          <p:nvPr/>
        </p:nvSpPr>
        <p:spPr>
          <a:xfrm>
            <a:off x="1102822" y="3725325"/>
            <a:ext cx="10998690" cy="2561175"/>
          </a:xfrm>
          <a:prstGeom prst="rect">
            <a:avLst/>
          </a:prstGeom>
          <a:noFill/>
        </p:spPr>
        <p:txBody>
          <a:bodyPr lIns="0" tIns="15240" rIns="0" bIns="0" anchor="t">
            <a:noAutofit/>
          </a:bodyPr>
          <a:lstStyle/>
          <a:p>
            <a:pPr algn="l">
              <a:buNone/>
              <a:defRPr sz="1000" b="0" i="0" u="none" strike="noStrike" kern="1200" baseline="0">
                <a:solidFill>
                  <a:srgbClr val="000000"/>
                </a:solidFill>
                <a:latin typeface="Open Sans"/>
                <a:ea typeface="+mn-ea"/>
                <a:cs typeface="+mn-cs"/>
              </a:defRPr>
            </a:pPr>
            <a:endParaRPr/>
          </a:p>
        </p:txBody>
      </p:sp>
      <p:pic>
        <p:nvPicPr>
          <p:cNvPr id="26" name="calc.22" descr="06f0c01d-6771-41e8-82cb-75e033df26ca calc.22"/>
          <p:cNvPicPr>
            <a:picLocks noChangeAspect="1"/>
          </p:cNvPicPr>
          <p:nvPr/>
        </p:nvPicPr>
        <p:blipFill>
          <a:blip r:embed="rId9" cstate="print"/>
          <a:stretch>
            <a:fillRect/>
          </a:stretch>
        </p:blipFill>
        <p:spPr>
          <a:xfrm>
            <a:off x="1099402" y="1081571"/>
            <a:ext cx="10998691" cy="215592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taff 2">
    <p:spTree>
      <p:nvGrpSpPr>
        <p:cNvPr id="1" name=""/>
        <p:cNvGrpSpPr/>
        <p:nvPr/>
      </p:nvGrpSpPr>
      <p:grpSpPr>
        <a:xfrm>
          <a:off x="0" y="0"/>
          <a:ext cx="0" cy="0"/>
          <a:chOff x="0" y="0"/>
          <a:chExt cx="0" cy="0"/>
        </a:xfrm>
      </p:grpSpPr>
      <p:sp>
        <p:nvSpPr>
          <p:cNvPr id="2" name="Shape" descr="5e15733e-4694-4623-bdfb-547718d04712 Shape"/>
          <p:cNvSpPr/>
          <p:nvPr/>
        </p:nvSpPr>
        <p:spPr>
          <a:xfrm flipH="1" flipV="1">
            <a:off x="12534900" y="0"/>
            <a:ext cx="0" cy="0"/>
          </a:xfrm>
          <a:prstGeom prst="straightConnector1">
            <a:avLst/>
          </a:prstGeom>
          <a:solidFill>
            <a:srgbClr val="6699CC"/>
          </a:solidFill>
          <a:ln w="9525">
            <a:solidFill>
              <a:srgbClr val="FFFFFF"/>
            </a:solidFill>
            <a:prstDash val="solid"/>
          </a:ln>
        </p:spPr>
        <p:txBody>
          <a:bodyPr/>
          <a:lstStyle/>
          <a:p>
            <a:endParaRPr lang="en-GB"/>
          </a:p>
        </p:txBody>
      </p:sp>
      <p:sp>
        <p:nvSpPr>
          <p:cNvPr id="3" name="Shape" descr="624cb28f-f320-41b2-a8c1-da9276d9a470 Shape"/>
          <p:cNvSpPr/>
          <p:nvPr/>
        </p:nvSpPr>
        <p:spPr>
          <a:xfrm>
            <a:off x="0" y="0"/>
            <a:ext cx="12192000" cy="6858000"/>
          </a:xfrm>
          <a:prstGeom prst="rect">
            <a:avLst/>
          </a:prstGeom>
          <a:solidFill>
            <a:srgbClr val="F5F1EC"/>
          </a:solidFill>
        </p:spPr>
        <p:txBody>
          <a:bodyPr/>
          <a:lstStyle/>
          <a:p>
            <a:endParaRPr lang="en-GB"/>
          </a:p>
        </p:txBody>
      </p:sp>
      <p:sp>
        <p:nvSpPr>
          <p:cNvPr id="4" name="Shape" descr="d3cd0661-3b0d-4eaf-a927-6157641f8a35 Shape"/>
          <p:cNvSpPr/>
          <p:nvPr/>
        </p:nvSpPr>
        <p:spPr>
          <a:xfrm flipH="1" flipV="1">
            <a:off x="12192000" y="285750"/>
            <a:ext cx="0" cy="647700"/>
          </a:xfrm>
          <a:prstGeom prst="straightConnector1">
            <a:avLst/>
          </a:prstGeom>
          <a:solidFill>
            <a:srgbClr val="6699CC"/>
          </a:solidFill>
          <a:ln w="9525">
            <a:solidFill>
              <a:srgbClr val="FFFFFF"/>
            </a:solidFill>
            <a:prstDash val="solid"/>
          </a:ln>
        </p:spPr>
        <p:txBody>
          <a:bodyPr/>
          <a:lstStyle/>
          <a:p>
            <a:endParaRPr lang="en-GB"/>
          </a:p>
        </p:txBody>
      </p:sp>
      <p:sp>
        <p:nvSpPr>
          <p:cNvPr id="5" name="Shape" descr="2492f2a6-00c4-43ac-ba2a-7eafbc9725eb Shape"/>
          <p:cNvSpPr/>
          <p:nvPr/>
        </p:nvSpPr>
        <p:spPr>
          <a:xfrm flipH="1" flipV="1">
            <a:off x="12192000" y="285750"/>
            <a:ext cx="0" cy="647700"/>
          </a:xfrm>
          <a:prstGeom prst="straightConnector1">
            <a:avLst/>
          </a:prstGeom>
          <a:solidFill>
            <a:srgbClr val="6699CC"/>
          </a:solidFill>
          <a:ln w="9525">
            <a:solidFill>
              <a:srgbClr val="FFFFFF"/>
            </a:solidFill>
            <a:prstDash val="solid"/>
          </a:ln>
        </p:spPr>
        <p:txBody>
          <a:bodyPr/>
          <a:lstStyle/>
          <a:p>
            <a:endParaRPr lang="en-GB"/>
          </a:p>
        </p:txBody>
      </p:sp>
      <p:sp>
        <p:nvSpPr>
          <p:cNvPr id="6" name="Shape" descr="2c981b52-ea34-4ba7-b181-59150288150b Shape"/>
          <p:cNvSpPr/>
          <p:nvPr/>
        </p:nvSpPr>
        <p:spPr>
          <a:xfrm flipH="1" flipV="1">
            <a:off x="12363450" y="0"/>
            <a:ext cx="0" cy="9525"/>
          </a:xfrm>
          <a:prstGeom prst="straightConnector1">
            <a:avLst/>
          </a:prstGeom>
          <a:solidFill>
            <a:srgbClr val="6699CC"/>
          </a:solidFill>
          <a:ln w="9525">
            <a:solidFill>
              <a:srgbClr val="FFFFFF"/>
            </a:solidFill>
            <a:prstDash val="solid"/>
          </a:ln>
        </p:spPr>
        <p:txBody>
          <a:bodyPr/>
          <a:lstStyle/>
          <a:p>
            <a:endParaRPr lang="en-GB"/>
          </a:p>
        </p:txBody>
      </p:sp>
      <p:sp>
        <p:nvSpPr>
          <p:cNvPr id="7" name="Shape" descr="a680d568-5ca1-4ab1-932e-c36a24809073 Shape"/>
          <p:cNvSpPr/>
          <p:nvPr/>
        </p:nvSpPr>
        <p:spPr>
          <a:xfrm flipV="1">
            <a:off x="0" y="9525"/>
            <a:ext cx="12192000" cy="0"/>
          </a:xfrm>
          <a:prstGeom prst="straightConnector1">
            <a:avLst/>
          </a:prstGeom>
          <a:solidFill>
            <a:srgbClr val="FFFFFF"/>
          </a:solidFill>
          <a:ln w="9525">
            <a:solidFill>
              <a:srgbClr val="FFFFFF"/>
            </a:solidFill>
            <a:prstDash val="solid"/>
          </a:ln>
        </p:spPr>
        <p:txBody>
          <a:bodyPr/>
          <a:lstStyle/>
          <a:p>
            <a:endParaRPr lang="en-GB"/>
          </a:p>
        </p:txBody>
      </p:sp>
      <p:sp>
        <p:nvSpPr>
          <p:cNvPr id="8" name="Shape" descr="3e0deef5-c7bd-4de3-9244-6c0542ac9551 Shape"/>
          <p:cNvSpPr/>
          <p:nvPr/>
        </p:nvSpPr>
        <p:spPr>
          <a:xfrm flipH="1" flipV="1">
            <a:off x="9525" y="0"/>
            <a:ext cx="0" cy="647700"/>
          </a:xfrm>
          <a:prstGeom prst="straightConnector1">
            <a:avLst/>
          </a:prstGeom>
          <a:solidFill>
            <a:srgbClr val="6699CC"/>
          </a:solidFill>
          <a:ln w="9525">
            <a:solidFill>
              <a:srgbClr val="FFFFFF"/>
            </a:solidFill>
            <a:prstDash val="solid"/>
          </a:ln>
        </p:spPr>
        <p:txBody>
          <a:bodyPr/>
          <a:lstStyle/>
          <a:p>
            <a:endParaRPr lang="en-GB"/>
          </a:p>
        </p:txBody>
      </p:sp>
      <p:pic>
        <p:nvPicPr>
          <p:cNvPr id="9" name="RSACADEMICS-LOGO-FULL-COLOUR (4)" descr="751f174a-1067-4ebe-a62a-d86c9d1c6352 RSACADEMICS-LOGO-FULL-COLOUR (4)"/>
          <p:cNvPicPr>
            <a:picLocks noChangeAspect="1"/>
          </p:cNvPicPr>
          <p:nvPr/>
        </p:nvPicPr>
        <p:blipFill>
          <a:blip r:embed="rId2" cstate="print"/>
          <a:stretch>
            <a:fillRect/>
          </a:stretch>
        </p:blipFill>
        <p:spPr>
          <a:xfrm>
            <a:off x="10144125" y="0"/>
            <a:ext cx="1847850" cy="885825"/>
          </a:xfrm>
          <a:prstGeom prst="rect">
            <a:avLst/>
          </a:prstGeom>
        </p:spPr>
      </p:pic>
      <p:sp>
        <p:nvSpPr>
          <p:cNvPr id="10" name="Shape" descr="3ac69da4-1712-45c8-aa6b-5d89a8e27320 Shape"/>
          <p:cNvSpPr/>
          <p:nvPr/>
        </p:nvSpPr>
        <p:spPr>
          <a:xfrm flipV="1">
            <a:off x="190500" y="885825"/>
            <a:ext cx="11811000" cy="0"/>
          </a:xfrm>
          <a:prstGeom prst="straightConnector1">
            <a:avLst/>
          </a:prstGeom>
          <a:solidFill>
            <a:srgbClr val="FFFFFF"/>
          </a:solidFill>
          <a:ln w="9525">
            <a:solidFill>
              <a:srgbClr val="CCCCCC"/>
            </a:solidFill>
            <a:prstDash val="solid"/>
          </a:ln>
        </p:spPr>
        <p:txBody>
          <a:bodyPr/>
          <a:lstStyle/>
          <a:p>
            <a:endParaRPr lang="en-GB"/>
          </a:p>
        </p:txBody>
      </p:sp>
      <p:pic>
        <p:nvPicPr>
          <p:cNvPr id="11" name="RSACADEMICS-STRAPLINE-FULL-COLOUR (4)" descr="07912c96-71e4-4980-bac9-9a57682260fc RSACADEMICS-STRAPLINE-FULL-COLOUR (4)"/>
          <p:cNvPicPr>
            <a:picLocks noChangeAspect="1"/>
          </p:cNvPicPr>
          <p:nvPr/>
        </p:nvPicPr>
        <p:blipFill>
          <a:blip r:embed="rId3" cstate="print"/>
          <a:stretch>
            <a:fillRect/>
          </a:stretch>
        </p:blipFill>
        <p:spPr>
          <a:xfrm>
            <a:off x="8524875" y="6477000"/>
            <a:ext cx="3429000" cy="171450"/>
          </a:xfrm>
          <a:prstGeom prst="rect">
            <a:avLst/>
          </a:prstGeom>
        </p:spPr>
      </p:pic>
      <p:sp>
        <p:nvSpPr>
          <p:cNvPr id="12" name="HPL - Comparative..." descr="63bf285c-e4aa-4839-8fed-08b330ffbfb9 HPL - Comparative..."/>
          <p:cNvSpPr/>
          <p:nvPr/>
        </p:nvSpPr>
        <p:spPr>
          <a:xfrm>
            <a:off x="333375" y="314325"/>
            <a:ext cx="4857750" cy="257175"/>
          </a:xfrm>
          <a:prstGeom prst="rect">
            <a:avLst/>
          </a:prstGeom>
          <a:noFill/>
        </p:spPr>
        <p:txBody>
          <a:bodyPr lIns="0" tIns="15240" rIns="0" bIns="0" anchor="t">
            <a:spAutoFit/>
          </a:bodyPr>
          <a:lstStyle/>
          <a:p>
            <a:pPr marL="0" lvl="0" indent="0" algn="l">
              <a:lnSpc>
                <a:spcPct val="114583"/>
              </a:lnSpc>
              <a:buNone/>
            </a:pPr>
            <a:r>
              <a:rPr sz="1400" b="1" i="0" u="none" strike="noStrike" dirty="0">
                <a:solidFill>
                  <a:srgbClr val="3F3A57"/>
                </a:solidFill>
                <a:latin typeface="Open Sans"/>
              </a:rPr>
              <a:t>HPL - Comparative School Surveys Report</a:t>
            </a:r>
          </a:p>
        </p:txBody>
      </p:sp>
      <p:sp>
        <p:nvSpPr>
          <p:cNvPr id="13" name="WAVE 1" descr="684b7524-49b2-41bb-b917-b6f2dab670ab WAVE 1"/>
          <p:cNvSpPr/>
          <p:nvPr/>
        </p:nvSpPr>
        <p:spPr>
          <a:xfrm>
            <a:off x="238125" y="1962150"/>
            <a:ext cx="857250" cy="257175"/>
          </a:xfrm>
          <a:prstGeom prst="rect">
            <a:avLst/>
          </a:prstGeom>
          <a:noFill/>
        </p:spPr>
        <p:txBody>
          <a:bodyPr lIns="0" tIns="15240" rIns="0" bIns="0" anchor="t">
            <a:spAutoFit/>
          </a:bodyPr>
          <a:lstStyle/>
          <a:p>
            <a:pPr marL="0" lvl="0" indent="0" algn="l">
              <a:lnSpc>
                <a:spcPct val="114583"/>
              </a:lnSpc>
              <a:buNone/>
            </a:pPr>
            <a:r>
              <a:rPr sz="1400" b="0" i="0" u="none" strike="noStrike" dirty="0">
                <a:solidFill>
                  <a:srgbClr val="3F3A57"/>
                </a:solidFill>
                <a:latin typeface="Arial"/>
              </a:rPr>
              <a:t>WAVE 1</a:t>
            </a:r>
          </a:p>
        </p:txBody>
      </p:sp>
      <p:sp>
        <p:nvSpPr>
          <p:cNvPr id="14" name="WAVE 2" descr="27e231f8-e26a-43b6-a7ad-970c6af48b09 WAVE 2"/>
          <p:cNvSpPr/>
          <p:nvPr/>
        </p:nvSpPr>
        <p:spPr>
          <a:xfrm>
            <a:off x="238125" y="4714875"/>
            <a:ext cx="857250" cy="257175"/>
          </a:xfrm>
          <a:prstGeom prst="rect">
            <a:avLst/>
          </a:prstGeom>
          <a:noFill/>
        </p:spPr>
        <p:txBody>
          <a:bodyPr lIns="0" tIns="15240" rIns="0" bIns="0" anchor="t">
            <a:spAutoFit/>
          </a:bodyPr>
          <a:lstStyle/>
          <a:p>
            <a:pPr marL="0" lvl="0" indent="0" algn="l">
              <a:lnSpc>
                <a:spcPct val="114583"/>
              </a:lnSpc>
              <a:buNone/>
            </a:pPr>
            <a:r>
              <a:rPr sz="1400" b="0" i="0" u="none" strike="noStrike" dirty="0">
                <a:solidFill>
                  <a:srgbClr val="3F3A57"/>
                </a:solidFill>
                <a:latin typeface="Arial"/>
              </a:rPr>
              <a:t>WAVE 2</a:t>
            </a:r>
          </a:p>
        </p:txBody>
      </p:sp>
      <p:pic>
        <p:nvPicPr>
          <p:cNvPr id="15" name="table.Staff2" descr="764a6648-aa34-4bb4-8b99-dbaac2b76e6d table.Staff2"/>
          <p:cNvPicPr>
            <a:picLocks noChangeAspect="1"/>
          </p:cNvPicPr>
          <p:nvPr/>
        </p:nvPicPr>
        <p:blipFill>
          <a:blip r:embed="rId4" cstate="print"/>
          <a:stretch>
            <a:fillRect/>
          </a:stretch>
        </p:blipFill>
        <p:spPr>
          <a:xfrm>
            <a:off x="1095375" y="904875"/>
            <a:ext cx="10144125" cy="2857500"/>
          </a:xfrm>
          <a:prstGeom prst="rect">
            <a:avLst/>
          </a:prstGeom>
        </p:spPr>
      </p:pic>
      <p:pic>
        <p:nvPicPr>
          <p:cNvPr id="16" name="table.Staff2" descr="382d4634-9b69-4174-9dd4-58d089c45488 table.Staff2"/>
          <p:cNvPicPr>
            <a:picLocks noChangeAspect="1"/>
          </p:cNvPicPr>
          <p:nvPr/>
        </p:nvPicPr>
        <p:blipFill>
          <a:blip r:embed="rId5" cstate="print"/>
          <a:stretch>
            <a:fillRect/>
          </a:stretch>
        </p:blipFill>
        <p:spPr>
          <a:xfrm>
            <a:off x="1100138" y="3762375"/>
            <a:ext cx="10144125" cy="2857500"/>
          </a:xfrm>
          <a:prstGeom prst="rect">
            <a:avLst/>
          </a:prstGeom>
        </p:spPr>
      </p:pic>
      <p:sp>
        <p:nvSpPr>
          <p:cNvPr id="17" name="calc.8" descr="aab13a1d-7d05-4e8c-b785-e363f72fc0b3 calc.8"/>
          <p:cNvSpPr/>
          <p:nvPr/>
        </p:nvSpPr>
        <p:spPr>
          <a:xfrm>
            <a:off x="1100138" y="3762375"/>
            <a:ext cx="11091862" cy="2886075"/>
          </a:xfrm>
          <a:prstGeom prst="rect">
            <a:avLst/>
          </a:prstGeom>
          <a:noFill/>
        </p:spPr>
        <p:txBody>
          <a:bodyPr lIns="0" tIns="15240" rIns="0" bIns="0" anchor="t">
            <a:noAutofit/>
          </a:bodyPr>
          <a:lstStyle/>
          <a:p>
            <a:pPr algn="l">
              <a:buNone/>
              <a:defRPr sz="1000" b="0" i="0" u="none" strike="noStrike" kern="1200" baseline="0">
                <a:solidFill>
                  <a:srgbClr val="000000"/>
                </a:solidFill>
                <a:latin typeface="Open Sans"/>
                <a:ea typeface="+mn-ea"/>
                <a:cs typeface="+mn-cs"/>
              </a:defRPr>
            </a:pPr>
            <a:endParaRPr/>
          </a:p>
        </p:txBody>
      </p:sp>
      <p:pic>
        <p:nvPicPr>
          <p:cNvPr id="18" name="calc.30" descr="c157ac22-e2a4-4581-a340-31448a1d27e8 calc.30"/>
          <p:cNvPicPr>
            <a:picLocks noChangeAspect="1"/>
          </p:cNvPicPr>
          <p:nvPr/>
        </p:nvPicPr>
        <p:blipFill>
          <a:blip r:embed="rId6" cstate="print"/>
          <a:stretch>
            <a:fillRect/>
          </a:stretch>
        </p:blipFill>
        <p:spPr>
          <a:xfrm>
            <a:off x="904875" y="904875"/>
            <a:ext cx="11087100" cy="294322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taff 3">
    <p:spTree>
      <p:nvGrpSpPr>
        <p:cNvPr id="1" name=""/>
        <p:cNvGrpSpPr/>
        <p:nvPr/>
      </p:nvGrpSpPr>
      <p:grpSpPr>
        <a:xfrm>
          <a:off x="0" y="0"/>
          <a:ext cx="0" cy="0"/>
          <a:chOff x="0" y="0"/>
          <a:chExt cx="0" cy="0"/>
        </a:xfrm>
      </p:grpSpPr>
      <p:sp>
        <p:nvSpPr>
          <p:cNvPr id="2" name="Shape" descr="5e15733e-4694-4623-bdfb-547718d04712 Shape"/>
          <p:cNvSpPr/>
          <p:nvPr/>
        </p:nvSpPr>
        <p:spPr>
          <a:xfrm flipH="1" flipV="1">
            <a:off x="12534900" y="0"/>
            <a:ext cx="0" cy="0"/>
          </a:xfrm>
          <a:prstGeom prst="straightConnector1">
            <a:avLst/>
          </a:prstGeom>
          <a:solidFill>
            <a:srgbClr val="6699CC"/>
          </a:solidFill>
          <a:ln w="9525">
            <a:solidFill>
              <a:srgbClr val="FFFFFF"/>
            </a:solidFill>
            <a:prstDash val="solid"/>
          </a:ln>
        </p:spPr>
        <p:txBody>
          <a:bodyPr/>
          <a:lstStyle/>
          <a:p>
            <a:endParaRPr lang="en-GB"/>
          </a:p>
        </p:txBody>
      </p:sp>
      <p:sp>
        <p:nvSpPr>
          <p:cNvPr id="3" name="Shape" descr="624cb28f-f320-41b2-a8c1-da9276d9a470 Shape"/>
          <p:cNvSpPr/>
          <p:nvPr/>
        </p:nvSpPr>
        <p:spPr>
          <a:xfrm>
            <a:off x="0" y="0"/>
            <a:ext cx="12192000" cy="6858000"/>
          </a:xfrm>
          <a:prstGeom prst="rect">
            <a:avLst/>
          </a:prstGeom>
          <a:solidFill>
            <a:srgbClr val="F5F1EC"/>
          </a:solidFill>
        </p:spPr>
        <p:txBody>
          <a:bodyPr/>
          <a:lstStyle/>
          <a:p>
            <a:endParaRPr lang="en-GB"/>
          </a:p>
        </p:txBody>
      </p:sp>
      <p:sp>
        <p:nvSpPr>
          <p:cNvPr id="4" name="Shape" descr="d3cd0661-3b0d-4eaf-a927-6157641f8a35 Shape"/>
          <p:cNvSpPr/>
          <p:nvPr/>
        </p:nvSpPr>
        <p:spPr>
          <a:xfrm flipH="1" flipV="1">
            <a:off x="12192000" y="285750"/>
            <a:ext cx="0" cy="647700"/>
          </a:xfrm>
          <a:prstGeom prst="straightConnector1">
            <a:avLst/>
          </a:prstGeom>
          <a:solidFill>
            <a:srgbClr val="6699CC"/>
          </a:solidFill>
          <a:ln w="9525">
            <a:solidFill>
              <a:srgbClr val="FFFFFF"/>
            </a:solidFill>
            <a:prstDash val="solid"/>
          </a:ln>
        </p:spPr>
        <p:txBody>
          <a:bodyPr/>
          <a:lstStyle/>
          <a:p>
            <a:endParaRPr lang="en-GB"/>
          </a:p>
        </p:txBody>
      </p:sp>
      <p:sp>
        <p:nvSpPr>
          <p:cNvPr id="5" name="Shape" descr="2492f2a6-00c4-43ac-ba2a-7eafbc9725eb Shape"/>
          <p:cNvSpPr/>
          <p:nvPr/>
        </p:nvSpPr>
        <p:spPr>
          <a:xfrm flipH="1" flipV="1">
            <a:off x="12192000" y="285750"/>
            <a:ext cx="0" cy="647700"/>
          </a:xfrm>
          <a:prstGeom prst="straightConnector1">
            <a:avLst/>
          </a:prstGeom>
          <a:solidFill>
            <a:srgbClr val="6699CC"/>
          </a:solidFill>
          <a:ln w="9525">
            <a:solidFill>
              <a:srgbClr val="FFFFFF"/>
            </a:solidFill>
            <a:prstDash val="solid"/>
          </a:ln>
        </p:spPr>
        <p:txBody>
          <a:bodyPr/>
          <a:lstStyle/>
          <a:p>
            <a:endParaRPr lang="en-GB"/>
          </a:p>
        </p:txBody>
      </p:sp>
      <p:sp>
        <p:nvSpPr>
          <p:cNvPr id="6" name="Shape" descr="2c981b52-ea34-4ba7-b181-59150288150b Shape"/>
          <p:cNvSpPr/>
          <p:nvPr/>
        </p:nvSpPr>
        <p:spPr>
          <a:xfrm flipH="1" flipV="1">
            <a:off x="12363450" y="0"/>
            <a:ext cx="0" cy="9525"/>
          </a:xfrm>
          <a:prstGeom prst="straightConnector1">
            <a:avLst/>
          </a:prstGeom>
          <a:solidFill>
            <a:srgbClr val="6699CC"/>
          </a:solidFill>
          <a:ln w="9525">
            <a:solidFill>
              <a:srgbClr val="FFFFFF"/>
            </a:solidFill>
            <a:prstDash val="solid"/>
          </a:ln>
        </p:spPr>
        <p:txBody>
          <a:bodyPr/>
          <a:lstStyle/>
          <a:p>
            <a:endParaRPr lang="en-GB"/>
          </a:p>
        </p:txBody>
      </p:sp>
      <p:sp>
        <p:nvSpPr>
          <p:cNvPr id="7" name="Shape" descr="a680d568-5ca1-4ab1-932e-c36a24809073 Shape"/>
          <p:cNvSpPr/>
          <p:nvPr/>
        </p:nvSpPr>
        <p:spPr>
          <a:xfrm flipV="1">
            <a:off x="0" y="9525"/>
            <a:ext cx="12192000" cy="0"/>
          </a:xfrm>
          <a:prstGeom prst="straightConnector1">
            <a:avLst/>
          </a:prstGeom>
          <a:solidFill>
            <a:srgbClr val="FFFFFF"/>
          </a:solidFill>
          <a:ln w="9525">
            <a:solidFill>
              <a:srgbClr val="FFFFFF"/>
            </a:solidFill>
            <a:prstDash val="solid"/>
          </a:ln>
        </p:spPr>
        <p:txBody>
          <a:bodyPr/>
          <a:lstStyle/>
          <a:p>
            <a:endParaRPr lang="en-GB"/>
          </a:p>
        </p:txBody>
      </p:sp>
      <p:sp>
        <p:nvSpPr>
          <p:cNvPr id="8" name="Shape" descr="3e0deef5-c7bd-4de3-9244-6c0542ac9551 Shape"/>
          <p:cNvSpPr/>
          <p:nvPr/>
        </p:nvSpPr>
        <p:spPr>
          <a:xfrm flipH="1" flipV="1">
            <a:off x="9525" y="0"/>
            <a:ext cx="0" cy="647700"/>
          </a:xfrm>
          <a:prstGeom prst="straightConnector1">
            <a:avLst/>
          </a:prstGeom>
          <a:solidFill>
            <a:srgbClr val="6699CC"/>
          </a:solidFill>
          <a:ln w="9525">
            <a:solidFill>
              <a:srgbClr val="FFFFFF"/>
            </a:solidFill>
            <a:prstDash val="solid"/>
          </a:ln>
        </p:spPr>
        <p:txBody>
          <a:bodyPr/>
          <a:lstStyle/>
          <a:p>
            <a:endParaRPr lang="en-GB"/>
          </a:p>
        </p:txBody>
      </p:sp>
      <p:pic>
        <p:nvPicPr>
          <p:cNvPr id="9" name="RSACADEMICS-LOGO-FULL-COLOUR (4)" descr="751f174a-1067-4ebe-a62a-d86c9d1c6352 RSACADEMICS-LOGO-FULL-COLOUR (4)"/>
          <p:cNvPicPr>
            <a:picLocks noChangeAspect="1"/>
          </p:cNvPicPr>
          <p:nvPr/>
        </p:nvPicPr>
        <p:blipFill>
          <a:blip r:embed="rId2" cstate="print"/>
          <a:stretch>
            <a:fillRect/>
          </a:stretch>
        </p:blipFill>
        <p:spPr>
          <a:xfrm>
            <a:off x="10144125" y="0"/>
            <a:ext cx="1847850" cy="885825"/>
          </a:xfrm>
          <a:prstGeom prst="rect">
            <a:avLst/>
          </a:prstGeom>
        </p:spPr>
      </p:pic>
      <p:sp>
        <p:nvSpPr>
          <p:cNvPr id="10" name="Shape" descr="3ac69da4-1712-45c8-aa6b-5d89a8e27320 Shape"/>
          <p:cNvSpPr/>
          <p:nvPr/>
        </p:nvSpPr>
        <p:spPr>
          <a:xfrm flipV="1">
            <a:off x="190500" y="885825"/>
            <a:ext cx="11811000" cy="0"/>
          </a:xfrm>
          <a:prstGeom prst="straightConnector1">
            <a:avLst/>
          </a:prstGeom>
          <a:solidFill>
            <a:srgbClr val="FFFFFF"/>
          </a:solidFill>
          <a:ln w="9525">
            <a:solidFill>
              <a:srgbClr val="CCCCCC"/>
            </a:solidFill>
            <a:prstDash val="solid"/>
          </a:ln>
        </p:spPr>
        <p:txBody>
          <a:bodyPr/>
          <a:lstStyle/>
          <a:p>
            <a:endParaRPr lang="en-GB"/>
          </a:p>
        </p:txBody>
      </p:sp>
      <p:pic>
        <p:nvPicPr>
          <p:cNvPr id="11" name="RSACADEMICS-STRAPLINE-FULL-COLOUR (4)" descr="07912c96-71e4-4980-bac9-9a57682260fc RSACADEMICS-STRAPLINE-FULL-COLOUR (4)"/>
          <p:cNvPicPr>
            <a:picLocks noChangeAspect="1"/>
          </p:cNvPicPr>
          <p:nvPr/>
        </p:nvPicPr>
        <p:blipFill>
          <a:blip r:embed="rId3" cstate="print"/>
          <a:stretch>
            <a:fillRect/>
          </a:stretch>
        </p:blipFill>
        <p:spPr>
          <a:xfrm>
            <a:off x="8524875" y="6477000"/>
            <a:ext cx="3429000" cy="171450"/>
          </a:xfrm>
          <a:prstGeom prst="rect">
            <a:avLst/>
          </a:prstGeom>
        </p:spPr>
      </p:pic>
      <p:sp>
        <p:nvSpPr>
          <p:cNvPr id="12" name="HPL - Comparative..." descr="63bf285c-e4aa-4839-8fed-08b330ffbfb9 HPL - Comparative..."/>
          <p:cNvSpPr/>
          <p:nvPr/>
        </p:nvSpPr>
        <p:spPr>
          <a:xfrm>
            <a:off x="333375" y="314325"/>
            <a:ext cx="4857750" cy="257175"/>
          </a:xfrm>
          <a:prstGeom prst="rect">
            <a:avLst/>
          </a:prstGeom>
          <a:noFill/>
        </p:spPr>
        <p:txBody>
          <a:bodyPr lIns="0" tIns="15240" rIns="0" bIns="0" anchor="t">
            <a:spAutoFit/>
          </a:bodyPr>
          <a:lstStyle/>
          <a:p>
            <a:pPr marL="0" lvl="0" indent="0" algn="l">
              <a:lnSpc>
                <a:spcPct val="114583"/>
              </a:lnSpc>
              <a:buNone/>
            </a:pPr>
            <a:r>
              <a:rPr sz="1400" b="1" i="0" u="none" strike="noStrike" dirty="0">
                <a:solidFill>
                  <a:srgbClr val="3F3A57"/>
                </a:solidFill>
                <a:latin typeface="Open Sans"/>
              </a:rPr>
              <a:t>HPL - Comparative School Surveys Report</a:t>
            </a:r>
          </a:p>
        </p:txBody>
      </p:sp>
      <p:sp>
        <p:nvSpPr>
          <p:cNvPr id="13" name="WAVE 1" descr="62a5ddc8-cf37-4c3a-b9f2-e869480defe7 WAVE 1"/>
          <p:cNvSpPr/>
          <p:nvPr/>
        </p:nvSpPr>
        <p:spPr>
          <a:xfrm>
            <a:off x="333375" y="1962150"/>
            <a:ext cx="857250" cy="257175"/>
          </a:xfrm>
          <a:prstGeom prst="rect">
            <a:avLst/>
          </a:prstGeom>
          <a:noFill/>
        </p:spPr>
        <p:txBody>
          <a:bodyPr lIns="0" tIns="15240" rIns="0" bIns="0" anchor="t">
            <a:spAutoFit/>
          </a:bodyPr>
          <a:lstStyle/>
          <a:p>
            <a:pPr marL="0" lvl="0" indent="0" algn="l">
              <a:lnSpc>
                <a:spcPct val="114583"/>
              </a:lnSpc>
              <a:buNone/>
            </a:pPr>
            <a:r>
              <a:rPr sz="1400" b="0" i="0" u="none" strike="noStrike" dirty="0">
                <a:solidFill>
                  <a:srgbClr val="3F3A57"/>
                </a:solidFill>
                <a:latin typeface="Arial"/>
              </a:rPr>
              <a:t>WAVE 1</a:t>
            </a:r>
          </a:p>
        </p:txBody>
      </p:sp>
      <p:sp>
        <p:nvSpPr>
          <p:cNvPr id="14" name="WAVE 2" descr="16cc3e2e-8857-474f-9fd8-5b346c911b86 WAVE 2"/>
          <p:cNvSpPr/>
          <p:nvPr/>
        </p:nvSpPr>
        <p:spPr>
          <a:xfrm>
            <a:off x="333375" y="4857750"/>
            <a:ext cx="857250" cy="257175"/>
          </a:xfrm>
          <a:prstGeom prst="rect">
            <a:avLst/>
          </a:prstGeom>
          <a:noFill/>
        </p:spPr>
        <p:txBody>
          <a:bodyPr lIns="0" tIns="15240" rIns="0" bIns="0" anchor="t">
            <a:spAutoFit/>
          </a:bodyPr>
          <a:lstStyle/>
          <a:p>
            <a:pPr marL="0" lvl="0" indent="0" algn="l">
              <a:lnSpc>
                <a:spcPct val="114583"/>
              </a:lnSpc>
              <a:buNone/>
            </a:pPr>
            <a:r>
              <a:rPr sz="1400" b="0" i="0" u="none" strike="noStrike" dirty="0">
                <a:solidFill>
                  <a:srgbClr val="3F3A57"/>
                </a:solidFill>
                <a:latin typeface="Arial"/>
              </a:rPr>
              <a:t>WAVE 2</a:t>
            </a:r>
          </a:p>
        </p:txBody>
      </p:sp>
      <p:pic>
        <p:nvPicPr>
          <p:cNvPr id="15" name="viz.23" descr="70214f1e-6de4-4e9e-9dbf-74daf0785ecc viz.23"/>
          <p:cNvPicPr>
            <a:picLocks noChangeAspect="1"/>
          </p:cNvPicPr>
          <p:nvPr/>
        </p:nvPicPr>
        <p:blipFill>
          <a:blip r:embed="rId4" cstate="print"/>
          <a:stretch>
            <a:fillRect/>
          </a:stretch>
        </p:blipFill>
        <p:spPr>
          <a:xfrm>
            <a:off x="1190625" y="952500"/>
            <a:ext cx="4686300" cy="2714625"/>
          </a:xfrm>
          <a:prstGeom prst="rect">
            <a:avLst/>
          </a:prstGeom>
        </p:spPr>
      </p:pic>
      <p:pic>
        <p:nvPicPr>
          <p:cNvPr id="16" name="viz.24" descr="63554fe3-9928-412c-8c92-b51042474bb0 viz.24"/>
          <p:cNvPicPr>
            <a:picLocks noChangeAspect="1"/>
          </p:cNvPicPr>
          <p:nvPr/>
        </p:nvPicPr>
        <p:blipFill>
          <a:blip r:embed="rId5" cstate="print"/>
          <a:stretch>
            <a:fillRect/>
          </a:stretch>
        </p:blipFill>
        <p:spPr>
          <a:xfrm>
            <a:off x="1190625" y="3667125"/>
            <a:ext cx="4686300" cy="2762250"/>
          </a:xfrm>
          <a:prstGeom prst="rect">
            <a:avLst/>
          </a:prstGeom>
        </p:spPr>
      </p:pic>
      <p:pic>
        <p:nvPicPr>
          <p:cNvPr id="17" name="viz.31" descr="807d8fdd-42e8-441d-9335-8454459c3b8e viz.31"/>
          <p:cNvPicPr>
            <a:picLocks noChangeAspect="1"/>
          </p:cNvPicPr>
          <p:nvPr/>
        </p:nvPicPr>
        <p:blipFill>
          <a:blip r:embed="rId6" cstate="print"/>
          <a:stretch>
            <a:fillRect/>
          </a:stretch>
        </p:blipFill>
        <p:spPr>
          <a:xfrm>
            <a:off x="6410325" y="952500"/>
            <a:ext cx="4953000" cy="2714625"/>
          </a:xfrm>
          <a:prstGeom prst="rect">
            <a:avLst/>
          </a:prstGeom>
        </p:spPr>
      </p:pic>
      <p:pic>
        <p:nvPicPr>
          <p:cNvPr id="18" name="viz.32" descr="2b303c2b-684f-444f-9ae8-8e3d5a4c1ffc viz.32"/>
          <p:cNvPicPr>
            <a:picLocks noChangeAspect="1"/>
          </p:cNvPicPr>
          <p:nvPr/>
        </p:nvPicPr>
        <p:blipFill>
          <a:blip r:embed="rId7" cstate="print"/>
          <a:stretch>
            <a:fillRect/>
          </a:stretch>
        </p:blipFill>
        <p:spPr>
          <a:xfrm>
            <a:off x="6410325" y="3667125"/>
            <a:ext cx="4953000" cy="2762250"/>
          </a:xfrm>
          <a:prstGeom prst="rect">
            <a:avLst/>
          </a:prstGeom>
        </p:spPr>
      </p:pic>
      <p:sp>
        <p:nvSpPr>
          <p:cNvPr id="19" name="calc.9" descr="fd1412d6-6268-4440-a0b9-1c2bc1c2cfcd calc.9"/>
          <p:cNvSpPr/>
          <p:nvPr/>
        </p:nvSpPr>
        <p:spPr>
          <a:xfrm>
            <a:off x="1190625" y="3667125"/>
            <a:ext cx="11001375" cy="2981325"/>
          </a:xfrm>
          <a:prstGeom prst="rect">
            <a:avLst/>
          </a:prstGeom>
          <a:noFill/>
        </p:spPr>
        <p:txBody>
          <a:bodyPr lIns="0" tIns="15240" rIns="0" bIns="0" anchor="t">
            <a:noAutofit/>
          </a:bodyPr>
          <a:lstStyle/>
          <a:p>
            <a:pPr algn="l">
              <a:buNone/>
              <a:defRPr sz="1000" b="0" i="0" u="none" strike="noStrike" kern="1200" baseline="0">
                <a:solidFill>
                  <a:srgbClr val="000000"/>
                </a:solidFill>
                <a:latin typeface="Open Sans"/>
                <a:ea typeface="+mn-ea"/>
                <a:cs typeface="+mn-cs"/>
              </a:defRPr>
            </a:pPr>
            <a:endParaRPr/>
          </a:p>
        </p:txBody>
      </p:sp>
      <p:pic>
        <p:nvPicPr>
          <p:cNvPr id="20" name="calc.31" descr="6c362f10-5de7-4766-a1d7-59fef2ed1d2b calc.31"/>
          <p:cNvPicPr>
            <a:picLocks noChangeAspect="1"/>
          </p:cNvPicPr>
          <p:nvPr/>
        </p:nvPicPr>
        <p:blipFill>
          <a:blip r:embed="rId8" cstate="print"/>
          <a:stretch>
            <a:fillRect/>
          </a:stretch>
        </p:blipFill>
        <p:spPr>
          <a:xfrm>
            <a:off x="1000125" y="762000"/>
            <a:ext cx="11087100" cy="30861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taff 4">
    <p:spTree>
      <p:nvGrpSpPr>
        <p:cNvPr id="1" name=""/>
        <p:cNvGrpSpPr/>
        <p:nvPr/>
      </p:nvGrpSpPr>
      <p:grpSpPr>
        <a:xfrm>
          <a:off x="0" y="0"/>
          <a:ext cx="0" cy="0"/>
          <a:chOff x="0" y="0"/>
          <a:chExt cx="0" cy="0"/>
        </a:xfrm>
      </p:grpSpPr>
      <p:sp>
        <p:nvSpPr>
          <p:cNvPr id="2" name="Shape" descr="5e15733e-4694-4623-bdfb-547718d04712 Shape"/>
          <p:cNvSpPr/>
          <p:nvPr/>
        </p:nvSpPr>
        <p:spPr>
          <a:xfrm flipH="1" flipV="1">
            <a:off x="12534900" y="0"/>
            <a:ext cx="0" cy="0"/>
          </a:xfrm>
          <a:prstGeom prst="straightConnector1">
            <a:avLst/>
          </a:prstGeom>
          <a:solidFill>
            <a:srgbClr val="6699CC"/>
          </a:solidFill>
          <a:ln w="9525">
            <a:solidFill>
              <a:srgbClr val="FFFFFF"/>
            </a:solidFill>
            <a:prstDash val="solid"/>
          </a:ln>
        </p:spPr>
        <p:txBody>
          <a:bodyPr/>
          <a:lstStyle/>
          <a:p>
            <a:endParaRPr lang="en-GB"/>
          </a:p>
        </p:txBody>
      </p:sp>
      <p:sp>
        <p:nvSpPr>
          <p:cNvPr id="3" name="Shape" descr="624cb28f-f320-41b2-a8c1-da9276d9a470 Shape"/>
          <p:cNvSpPr/>
          <p:nvPr/>
        </p:nvSpPr>
        <p:spPr>
          <a:xfrm>
            <a:off x="0" y="0"/>
            <a:ext cx="12192000" cy="6858000"/>
          </a:xfrm>
          <a:prstGeom prst="rect">
            <a:avLst/>
          </a:prstGeom>
          <a:solidFill>
            <a:srgbClr val="F5F1EC"/>
          </a:solidFill>
        </p:spPr>
        <p:txBody>
          <a:bodyPr/>
          <a:lstStyle/>
          <a:p>
            <a:endParaRPr lang="en-GB"/>
          </a:p>
        </p:txBody>
      </p:sp>
      <p:sp>
        <p:nvSpPr>
          <p:cNvPr id="4" name="Shape" descr="d3cd0661-3b0d-4eaf-a927-6157641f8a35 Shape"/>
          <p:cNvSpPr/>
          <p:nvPr/>
        </p:nvSpPr>
        <p:spPr>
          <a:xfrm flipH="1" flipV="1">
            <a:off x="12192000" y="285750"/>
            <a:ext cx="0" cy="647700"/>
          </a:xfrm>
          <a:prstGeom prst="straightConnector1">
            <a:avLst/>
          </a:prstGeom>
          <a:solidFill>
            <a:srgbClr val="6699CC"/>
          </a:solidFill>
          <a:ln w="9525">
            <a:solidFill>
              <a:srgbClr val="FFFFFF"/>
            </a:solidFill>
            <a:prstDash val="solid"/>
          </a:ln>
        </p:spPr>
        <p:txBody>
          <a:bodyPr/>
          <a:lstStyle/>
          <a:p>
            <a:endParaRPr lang="en-GB"/>
          </a:p>
        </p:txBody>
      </p:sp>
      <p:sp>
        <p:nvSpPr>
          <p:cNvPr id="5" name="Shape" descr="2492f2a6-00c4-43ac-ba2a-7eafbc9725eb Shape"/>
          <p:cNvSpPr/>
          <p:nvPr/>
        </p:nvSpPr>
        <p:spPr>
          <a:xfrm flipH="1" flipV="1">
            <a:off x="12192000" y="285750"/>
            <a:ext cx="0" cy="647700"/>
          </a:xfrm>
          <a:prstGeom prst="straightConnector1">
            <a:avLst/>
          </a:prstGeom>
          <a:solidFill>
            <a:srgbClr val="6699CC"/>
          </a:solidFill>
          <a:ln w="9525">
            <a:solidFill>
              <a:srgbClr val="FFFFFF"/>
            </a:solidFill>
            <a:prstDash val="solid"/>
          </a:ln>
        </p:spPr>
        <p:txBody>
          <a:bodyPr/>
          <a:lstStyle/>
          <a:p>
            <a:endParaRPr lang="en-GB"/>
          </a:p>
        </p:txBody>
      </p:sp>
      <p:sp>
        <p:nvSpPr>
          <p:cNvPr id="6" name="Shape" descr="2c981b52-ea34-4ba7-b181-59150288150b Shape"/>
          <p:cNvSpPr/>
          <p:nvPr/>
        </p:nvSpPr>
        <p:spPr>
          <a:xfrm flipH="1" flipV="1">
            <a:off x="12363450" y="0"/>
            <a:ext cx="0" cy="9525"/>
          </a:xfrm>
          <a:prstGeom prst="straightConnector1">
            <a:avLst/>
          </a:prstGeom>
          <a:solidFill>
            <a:srgbClr val="6699CC"/>
          </a:solidFill>
          <a:ln w="9525">
            <a:solidFill>
              <a:srgbClr val="FFFFFF"/>
            </a:solidFill>
            <a:prstDash val="solid"/>
          </a:ln>
        </p:spPr>
        <p:txBody>
          <a:bodyPr/>
          <a:lstStyle/>
          <a:p>
            <a:endParaRPr lang="en-GB"/>
          </a:p>
        </p:txBody>
      </p:sp>
      <p:sp>
        <p:nvSpPr>
          <p:cNvPr id="7" name="Shape" descr="a680d568-5ca1-4ab1-932e-c36a24809073 Shape"/>
          <p:cNvSpPr/>
          <p:nvPr/>
        </p:nvSpPr>
        <p:spPr>
          <a:xfrm flipV="1">
            <a:off x="0" y="9525"/>
            <a:ext cx="12192000" cy="0"/>
          </a:xfrm>
          <a:prstGeom prst="straightConnector1">
            <a:avLst/>
          </a:prstGeom>
          <a:solidFill>
            <a:srgbClr val="FFFFFF"/>
          </a:solidFill>
          <a:ln w="9525">
            <a:solidFill>
              <a:srgbClr val="FFFFFF"/>
            </a:solidFill>
            <a:prstDash val="solid"/>
          </a:ln>
        </p:spPr>
        <p:txBody>
          <a:bodyPr/>
          <a:lstStyle/>
          <a:p>
            <a:endParaRPr lang="en-GB"/>
          </a:p>
        </p:txBody>
      </p:sp>
      <p:sp>
        <p:nvSpPr>
          <p:cNvPr id="8" name="Shape" descr="3e0deef5-c7bd-4de3-9244-6c0542ac9551 Shape"/>
          <p:cNvSpPr/>
          <p:nvPr/>
        </p:nvSpPr>
        <p:spPr>
          <a:xfrm flipH="1" flipV="1">
            <a:off x="9525" y="0"/>
            <a:ext cx="0" cy="647700"/>
          </a:xfrm>
          <a:prstGeom prst="straightConnector1">
            <a:avLst/>
          </a:prstGeom>
          <a:solidFill>
            <a:srgbClr val="6699CC"/>
          </a:solidFill>
          <a:ln w="9525">
            <a:solidFill>
              <a:srgbClr val="FFFFFF"/>
            </a:solidFill>
            <a:prstDash val="solid"/>
          </a:ln>
        </p:spPr>
        <p:txBody>
          <a:bodyPr/>
          <a:lstStyle/>
          <a:p>
            <a:endParaRPr lang="en-GB"/>
          </a:p>
        </p:txBody>
      </p:sp>
      <p:pic>
        <p:nvPicPr>
          <p:cNvPr id="9" name="RSACADEMICS-LOGO-FULL-COLOUR (4)" descr="751f174a-1067-4ebe-a62a-d86c9d1c6352 RSACADEMICS-LOGO-FULL-COLOUR (4)"/>
          <p:cNvPicPr>
            <a:picLocks noChangeAspect="1"/>
          </p:cNvPicPr>
          <p:nvPr/>
        </p:nvPicPr>
        <p:blipFill>
          <a:blip r:embed="rId2" cstate="print"/>
          <a:stretch>
            <a:fillRect/>
          </a:stretch>
        </p:blipFill>
        <p:spPr>
          <a:xfrm>
            <a:off x="10144125" y="0"/>
            <a:ext cx="1847850" cy="885825"/>
          </a:xfrm>
          <a:prstGeom prst="rect">
            <a:avLst/>
          </a:prstGeom>
        </p:spPr>
      </p:pic>
      <p:sp>
        <p:nvSpPr>
          <p:cNvPr id="10" name="Shape" descr="3ac69da4-1712-45c8-aa6b-5d89a8e27320 Shape"/>
          <p:cNvSpPr/>
          <p:nvPr/>
        </p:nvSpPr>
        <p:spPr>
          <a:xfrm flipV="1">
            <a:off x="190500" y="885825"/>
            <a:ext cx="11811000" cy="0"/>
          </a:xfrm>
          <a:prstGeom prst="straightConnector1">
            <a:avLst/>
          </a:prstGeom>
          <a:solidFill>
            <a:srgbClr val="FFFFFF"/>
          </a:solidFill>
          <a:ln w="9525">
            <a:solidFill>
              <a:srgbClr val="CCCCCC"/>
            </a:solidFill>
            <a:prstDash val="solid"/>
          </a:ln>
        </p:spPr>
        <p:txBody>
          <a:bodyPr/>
          <a:lstStyle/>
          <a:p>
            <a:endParaRPr lang="en-GB"/>
          </a:p>
        </p:txBody>
      </p:sp>
      <p:pic>
        <p:nvPicPr>
          <p:cNvPr id="11" name="RSACADEMICS-STRAPLINE-FULL-COLOUR (4)" descr="07912c96-71e4-4980-bac9-9a57682260fc RSACADEMICS-STRAPLINE-FULL-COLOUR (4)"/>
          <p:cNvPicPr>
            <a:picLocks noChangeAspect="1"/>
          </p:cNvPicPr>
          <p:nvPr/>
        </p:nvPicPr>
        <p:blipFill>
          <a:blip r:embed="rId3" cstate="print"/>
          <a:stretch>
            <a:fillRect/>
          </a:stretch>
        </p:blipFill>
        <p:spPr>
          <a:xfrm>
            <a:off x="8524875" y="6477000"/>
            <a:ext cx="3429000" cy="171450"/>
          </a:xfrm>
          <a:prstGeom prst="rect">
            <a:avLst/>
          </a:prstGeom>
        </p:spPr>
      </p:pic>
      <p:sp>
        <p:nvSpPr>
          <p:cNvPr id="12" name="HPL - Comparative..." descr="63bf285c-e4aa-4839-8fed-08b330ffbfb9 HPL - Comparative..."/>
          <p:cNvSpPr/>
          <p:nvPr/>
        </p:nvSpPr>
        <p:spPr>
          <a:xfrm>
            <a:off x="333375" y="314325"/>
            <a:ext cx="4857750" cy="257175"/>
          </a:xfrm>
          <a:prstGeom prst="rect">
            <a:avLst/>
          </a:prstGeom>
          <a:noFill/>
        </p:spPr>
        <p:txBody>
          <a:bodyPr lIns="0" tIns="15240" rIns="0" bIns="0" anchor="t">
            <a:spAutoFit/>
          </a:bodyPr>
          <a:lstStyle/>
          <a:p>
            <a:pPr marL="0" lvl="0" indent="0" algn="l">
              <a:lnSpc>
                <a:spcPct val="114583"/>
              </a:lnSpc>
              <a:buNone/>
            </a:pPr>
            <a:r>
              <a:rPr sz="1400" b="1" i="0" u="none" strike="noStrike" dirty="0">
                <a:solidFill>
                  <a:srgbClr val="3F3A57"/>
                </a:solidFill>
                <a:latin typeface="Open Sans"/>
              </a:rPr>
              <a:t>HPL - Comparative School Surveys Report</a:t>
            </a:r>
          </a:p>
        </p:txBody>
      </p:sp>
      <p:graphicFrame>
        <p:nvGraphicFramePr>
          <p:cNvPr id="13" name="Please feel free to add any general comment you wish to make relating to high performance in your school:" descr="bd867f8b-543c-4850-9dda-bf2e3b73aaea Please feel free to add any general comment you wish to make relating to high performance in your school: Column Spans Count: 0 Row Spans Count: 0 Stats Count: 0 Right Statistics Count: 0 Below Statistics Count: 0"/>
          <p:cNvGraphicFramePr>
            <a:graphicFrameLocks noGrp="1"/>
          </p:cNvGraphicFramePr>
          <p:nvPr/>
        </p:nvGraphicFramePr>
        <p:xfrm>
          <a:off x="328612" y="1113750"/>
          <a:ext cx="11530012" cy="5130000"/>
        </p:xfrm>
        <a:graphic>
          <a:graphicData uri="http://schemas.openxmlformats.org/drawingml/2006/table">
            <a:tbl>
              <a:tblPr firstRow="1" firstCol="1" bandRow="1">
                <a:tableStyleId>{5C22544A-7EE6-4342-B048-85BDC9FD1C3A}</a:tableStyleId>
              </a:tblPr>
              <a:tblGrid>
                <a:gridCol w="1222325">
                  <a:extLst>
                    <a:ext uri="{9D8B030D-6E8A-4147-A177-3AD203B41FA5}">
                      <a16:colId xmlns:a16="http://schemas.microsoft.com/office/drawing/2014/main" val="20000"/>
                    </a:ext>
                  </a:extLst>
                </a:gridCol>
                <a:gridCol w="10307687">
                  <a:extLst>
                    <a:ext uri="{9D8B030D-6E8A-4147-A177-3AD203B41FA5}">
                      <a16:colId xmlns:a16="http://schemas.microsoft.com/office/drawing/2014/main" val="20001"/>
                    </a:ext>
                  </a:extLst>
                </a:gridCol>
              </a:tblGrid>
              <a:tr h="684014">
                <a:tc>
                  <a:txBody>
                    <a:bodyPr/>
                    <a:lstStyle/>
                    <a:p>
                      <a:pPr marL="0" lvl="0" indent="0" algn="ctr">
                        <a:buNone/>
                      </a:pPr>
                      <a:r>
                        <a:rPr sz="1000" b="1" i="0" u="none" strike="noStrike" dirty="0">
                          <a:solidFill>
                            <a:srgbClr val="000000"/>
                          </a:solidFill>
                          <a:latin typeface="Open Sans"/>
                        </a:rPr>
                        <a:t>Text</a:t>
                      </a:r>
                    </a:p>
                  </a:txBody>
                  <a:tcPr marL="12700" marR="12700" marT="27609" marB="27609" anchor="ctr">
                    <a:lnL>
                      <a:noFill/>
                    </a:lnL>
                    <a:lnR>
                      <a:noFill/>
                    </a:lnR>
                    <a:lnT w="12700">
                      <a:solidFill>
                        <a:srgbClr val="000000"/>
                      </a:solidFill>
                    </a:lnT>
                    <a:lnB w="12700">
                      <a:solidFill>
                        <a:srgbClr val="000000"/>
                      </a:solidFill>
                    </a:lnB>
                    <a:solidFill>
                      <a:srgbClr val="FFFFFF"/>
                    </a:solidFill>
                  </a:tcPr>
                </a:tc>
                <a:tc>
                  <a:txBody>
                    <a:bodyPr/>
                    <a:lstStyle/>
                    <a:p>
                      <a:pPr marL="0" lvl="0" indent="0" algn="ctr">
                        <a:buNone/>
                      </a:pPr>
                      <a:r>
                        <a:rPr sz="1000" b="1" i="0" u="none" strike="noStrike" dirty="0">
                          <a:solidFill>
                            <a:srgbClr val="000000"/>
                          </a:solidFill>
                          <a:latin typeface="Open Sans"/>
                        </a:rPr>
                        <a:t>Please feel free to add any general comment you wish to make relating to high performance in your school:</a:t>
                      </a:r>
                    </a:p>
                  </a:txBody>
                  <a:tcPr marL="12700" marR="12700" marT="27609" marB="27609" anchor="ctr">
                    <a:lnL>
                      <a:noFill/>
                    </a:lnL>
                    <a:lnR>
                      <a:no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0"/>
                  </a:ext>
                </a:extLst>
              </a:tr>
              <a:tr h="384274">
                <a:tc>
                  <a:txBody>
                    <a:bodyPr/>
                    <a:lstStyle/>
                    <a:p>
                      <a:pPr marL="0" lvl="0" indent="0" algn="l">
                        <a:buNone/>
                      </a:pPr>
                      <a:r>
                        <a:rPr sz="1000" b="1" i="0" u="none" strike="noStrike" dirty="0">
                          <a:solidFill>
                            <a:srgbClr val="000000"/>
                          </a:solidFill>
                          <a:latin typeface="Open Sans"/>
                        </a:rPr>
                        <a:t>29550</a:t>
                      </a:r>
                    </a:p>
                  </a:txBody>
                  <a:tcPr marL="50800" marR="12700" marT="27609" marB="27609"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lvl="0" indent="0" algn="l">
                        <a:buNone/>
                      </a:pPr>
                      <a:r>
                        <a:rPr sz="1000" b="0" i="0" u="none" strike="noStrike" dirty="0">
                          <a:solidFill>
                            <a:srgbClr val="000000"/>
                          </a:solidFill>
                          <a:latin typeface="Open Sans"/>
                        </a:rPr>
                        <a:t>Although the philosophy is understood the lack of time does not allow for HPL to develop in all students.</a:t>
                      </a:r>
                    </a:p>
                  </a:txBody>
                  <a:tcPr marL="50800" marR="12700" marT="27609" marB="27609"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1"/>
                  </a:ext>
                </a:extLst>
              </a:tr>
              <a:tr h="582960">
                <a:tc>
                  <a:txBody>
                    <a:bodyPr/>
                    <a:lstStyle/>
                    <a:p>
                      <a:pPr marL="0" lvl="0" indent="0" algn="l">
                        <a:buNone/>
                      </a:pPr>
                      <a:r>
                        <a:rPr sz="1000" b="1" i="0" u="none" strike="noStrike" dirty="0">
                          <a:solidFill>
                            <a:srgbClr val="000000"/>
                          </a:solidFill>
                          <a:latin typeface="Open Sans"/>
                        </a:rPr>
                        <a:t>29574</a:t>
                      </a:r>
                    </a:p>
                  </a:txBody>
                  <a:tcPr marL="50800" marR="12700" marT="27609" marB="27609" anchor="ctr">
                    <a:lnL>
                      <a:noFill/>
                    </a:lnL>
                    <a:lnR>
                      <a:noFill/>
                    </a:lnR>
                    <a:lnT>
                      <a:noFill/>
                    </a:lnT>
                    <a:lnB>
                      <a:noFill/>
                    </a:lnB>
                    <a:solidFill>
                      <a:srgbClr val="DEDEDE"/>
                    </a:solidFill>
                  </a:tcPr>
                </a:tc>
                <a:tc>
                  <a:txBody>
                    <a:bodyPr/>
                    <a:lstStyle/>
                    <a:p>
                      <a:pPr marL="0" lvl="0" indent="0" algn="l">
                        <a:buNone/>
                      </a:pPr>
                      <a:r>
                        <a:rPr sz="1000" b="0" i="0" u="none" strike="noStrike" dirty="0">
                          <a:solidFill>
                            <a:srgbClr val="000000"/>
                          </a:solidFill>
                          <a:latin typeface="Open Sans"/>
                        </a:rPr>
                        <a:t>For the previous question, I believe that all of the above can at different times have an impact in why students and schools may underachieve. I don't think we have all of these things going on all of the time but they all feature in some degree.</a:t>
                      </a:r>
                    </a:p>
                  </a:txBody>
                  <a:tcPr marL="50800" marR="12700" marT="27609" marB="27609" anchor="ctr">
                    <a:lnL>
                      <a:noFill/>
                    </a:lnL>
                    <a:lnR>
                      <a:noFill/>
                    </a:lnR>
                    <a:lnT>
                      <a:noFill/>
                    </a:lnT>
                    <a:lnB>
                      <a:noFill/>
                    </a:lnB>
                    <a:solidFill>
                      <a:srgbClr val="DEDEDE"/>
                    </a:solidFill>
                  </a:tcPr>
                </a:tc>
                <a:extLst>
                  <a:ext uri="{0D108BD9-81ED-4DB2-BD59-A6C34878D82A}">
                    <a16:rowId xmlns:a16="http://schemas.microsoft.com/office/drawing/2014/main" val="10002"/>
                  </a:ext>
                </a:extLst>
              </a:tr>
              <a:tr h="582960">
                <a:tc>
                  <a:txBody>
                    <a:bodyPr/>
                    <a:lstStyle/>
                    <a:p>
                      <a:pPr marL="0" lvl="0" indent="0" algn="l">
                        <a:buNone/>
                      </a:pPr>
                      <a:r>
                        <a:rPr sz="1000" b="1" i="0" u="none" strike="noStrike" dirty="0">
                          <a:solidFill>
                            <a:srgbClr val="000000"/>
                          </a:solidFill>
                          <a:latin typeface="Open Sans"/>
                        </a:rPr>
                        <a:t>30102</a:t>
                      </a:r>
                    </a:p>
                  </a:txBody>
                  <a:tcPr marL="50800" marR="12700" marT="27609" marB="27609" anchor="ctr">
                    <a:lnL>
                      <a:noFill/>
                    </a:lnL>
                    <a:lnR>
                      <a:noFill/>
                    </a:lnR>
                    <a:lnT>
                      <a:noFill/>
                    </a:lnT>
                    <a:lnB>
                      <a:noFill/>
                    </a:lnB>
                    <a:solidFill>
                      <a:srgbClr val="FFFFFF"/>
                    </a:solidFill>
                  </a:tcPr>
                </a:tc>
                <a:tc>
                  <a:txBody>
                    <a:bodyPr/>
                    <a:lstStyle/>
                    <a:p>
                      <a:pPr marL="0" lvl="0" indent="0" algn="l">
                        <a:buNone/>
                      </a:pPr>
                      <a:r>
                        <a:rPr sz="1000" b="0" i="0" u="none" strike="noStrike" dirty="0">
                          <a:solidFill>
                            <a:srgbClr val="000000"/>
                          </a:solidFill>
                          <a:latin typeface="Open Sans"/>
                        </a:rPr>
                        <a:t>Behaviour is becoming a significant problem which is resulting in less progress of the whole class. The behaviour system lacks consistency, ownership and poorly time managed. Sanctions are in place on average a week - two weeks after they have been given, this has very little impact.</a:t>
                      </a:r>
                    </a:p>
                  </a:txBody>
                  <a:tcPr marL="50800" marR="12700" marT="27609" marB="27609" anchor="ctr">
                    <a:lnL>
                      <a:noFill/>
                    </a:lnL>
                    <a:lnR>
                      <a:noFill/>
                    </a:lnR>
                    <a:lnT>
                      <a:noFill/>
                    </a:lnT>
                    <a:lnB>
                      <a:noFill/>
                    </a:lnB>
                    <a:solidFill>
                      <a:srgbClr val="FFFFFF"/>
                    </a:solidFill>
                  </a:tcPr>
                </a:tc>
                <a:extLst>
                  <a:ext uri="{0D108BD9-81ED-4DB2-BD59-A6C34878D82A}">
                    <a16:rowId xmlns:a16="http://schemas.microsoft.com/office/drawing/2014/main" val="10003"/>
                  </a:ext>
                </a:extLst>
              </a:tr>
              <a:tr h="376089">
                <a:tc>
                  <a:txBody>
                    <a:bodyPr/>
                    <a:lstStyle/>
                    <a:p>
                      <a:pPr marL="0" lvl="0" indent="0" algn="l">
                        <a:buNone/>
                      </a:pPr>
                      <a:r>
                        <a:rPr sz="1000" b="1" i="0" u="none" strike="noStrike" dirty="0">
                          <a:solidFill>
                            <a:srgbClr val="000000"/>
                          </a:solidFill>
                          <a:latin typeface="Open Sans"/>
                        </a:rPr>
                        <a:t>30298</a:t>
                      </a:r>
                    </a:p>
                  </a:txBody>
                  <a:tcPr marL="50800" marR="12700" marT="27609" marB="27609" anchor="ctr">
                    <a:lnL>
                      <a:noFill/>
                    </a:lnL>
                    <a:lnR>
                      <a:noFill/>
                    </a:lnR>
                    <a:lnT>
                      <a:noFill/>
                    </a:lnT>
                    <a:lnB>
                      <a:noFill/>
                    </a:lnB>
                    <a:solidFill>
                      <a:srgbClr val="DEDEDE"/>
                    </a:solidFill>
                  </a:tcPr>
                </a:tc>
                <a:tc>
                  <a:txBody>
                    <a:bodyPr/>
                    <a:lstStyle/>
                    <a:p>
                      <a:pPr marL="0" lvl="0" indent="0" algn="l">
                        <a:buNone/>
                      </a:pPr>
                      <a:r>
                        <a:rPr sz="1000" b="0" i="0" u="none" strike="noStrike" dirty="0">
                          <a:solidFill>
                            <a:srgbClr val="000000"/>
                          </a:solidFill>
                          <a:latin typeface="Open Sans"/>
                        </a:rPr>
                        <a:t>I also think the the constant focus on exam performance and therefore taught content that sometimes other skills can be overlooked.</a:t>
                      </a:r>
                    </a:p>
                  </a:txBody>
                  <a:tcPr marL="50800" marR="12700" marT="27609" marB="27609" anchor="ctr">
                    <a:lnL>
                      <a:noFill/>
                    </a:lnL>
                    <a:lnR>
                      <a:noFill/>
                    </a:lnR>
                    <a:lnT>
                      <a:noFill/>
                    </a:lnT>
                    <a:lnB>
                      <a:noFill/>
                    </a:lnB>
                    <a:solidFill>
                      <a:srgbClr val="DEDEDE"/>
                    </a:solidFill>
                  </a:tcPr>
                </a:tc>
                <a:extLst>
                  <a:ext uri="{0D108BD9-81ED-4DB2-BD59-A6C34878D82A}">
                    <a16:rowId xmlns:a16="http://schemas.microsoft.com/office/drawing/2014/main" val="10004"/>
                  </a:ext>
                </a:extLst>
              </a:tr>
              <a:tr h="376089">
                <a:tc>
                  <a:txBody>
                    <a:bodyPr/>
                    <a:lstStyle/>
                    <a:p>
                      <a:pPr marL="0" lvl="0" indent="0" algn="l">
                        <a:buNone/>
                      </a:pPr>
                      <a:r>
                        <a:rPr sz="1000" b="1" i="0" u="none" strike="noStrike" dirty="0">
                          <a:solidFill>
                            <a:srgbClr val="000000"/>
                          </a:solidFill>
                          <a:latin typeface="Open Sans"/>
                        </a:rPr>
                        <a:t>30422</a:t>
                      </a:r>
                    </a:p>
                  </a:txBody>
                  <a:tcPr marL="50800" marR="12700" marT="27609" marB="27609" anchor="ctr">
                    <a:lnL>
                      <a:noFill/>
                    </a:lnL>
                    <a:lnR>
                      <a:noFill/>
                    </a:lnR>
                    <a:lnT>
                      <a:noFill/>
                    </a:lnT>
                    <a:lnB>
                      <a:noFill/>
                    </a:lnB>
                    <a:solidFill>
                      <a:srgbClr val="FFFFFF"/>
                    </a:solidFill>
                  </a:tcPr>
                </a:tc>
                <a:tc>
                  <a:txBody>
                    <a:bodyPr/>
                    <a:lstStyle/>
                    <a:p>
                      <a:pPr marL="0" lvl="0" indent="0" algn="l">
                        <a:buNone/>
                      </a:pPr>
                      <a:r>
                        <a:rPr sz="1000" b="0" i="0" u="none" strike="noStrike" dirty="0">
                          <a:solidFill>
                            <a:srgbClr val="000000"/>
                          </a:solidFill>
                          <a:latin typeface="Open Sans"/>
                        </a:rPr>
                        <a:t>None</a:t>
                      </a:r>
                    </a:p>
                  </a:txBody>
                  <a:tcPr marL="50800" marR="12700" marT="27609" marB="27609" anchor="ctr">
                    <a:lnL>
                      <a:noFill/>
                    </a:lnL>
                    <a:lnR>
                      <a:noFill/>
                    </a:lnR>
                    <a:lnT>
                      <a:noFill/>
                    </a:lnT>
                    <a:lnB>
                      <a:noFill/>
                    </a:lnB>
                    <a:solidFill>
                      <a:srgbClr val="FFFFFF"/>
                    </a:solidFill>
                  </a:tcPr>
                </a:tc>
                <a:extLst>
                  <a:ext uri="{0D108BD9-81ED-4DB2-BD59-A6C34878D82A}">
                    <a16:rowId xmlns:a16="http://schemas.microsoft.com/office/drawing/2014/main" val="10005"/>
                  </a:ext>
                </a:extLst>
              </a:tr>
              <a:tr h="1166068">
                <a:tc>
                  <a:txBody>
                    <a:bodyPr/>
                    <a:lstStyle/>
                    <a:p>
                      <a:pPr marL="0" lvl="0" indent="0" algn="l">
                        <a:buNone/>
                      </a:pPr>
                      <a:r>
                        <a:rPr sz="1000" b="1" i="0" u="none" strike="noStrike" dirty="0">
                          <a:solidFill>
                            <a:srgbClr val="000000"/>
                          </a:solidFill>
                          <a:latin typeface="Open Sans"/>
                        </a:rPr>
                        <a:t>30552</a:t>
                      </a:r>
                    </a:p>
                  </a:txBody>
                  <a:tcPr marL="50800" marR="12700" marT="27609" marB="27609" anchor="ctr">
                    <a:lnL>
                      <a:noFill/>
                    </a:lnL>
                    <a:lnR>
                      <a:noFill/>
                    </a:lnR>
                    <a:lnT>
                      <a:noFill/>
                    </a:lnT>
                    <a:lnB>
                      <a:noFill/>
                    </a:lnB>
                    <a:solidFill>
                      <a:srgbClr val="DEDEDE"/>
                    </a:solidFill>
                  </a:tcPr>
                </a:tc>
                <a:tc>
                  <a:txBody>
                    <a:bodyPr/>
                    <a:lstStyle/>
                    <a:p>
                      <a:pPr marL="0" lvl="0" indent="0" algn="l">
                        <a:buNone/>
                      </a:pPr>
                      <a:r>
                        <a:rPr sz="1000" b="0" i="0" u="none" strike="noStrike" dirty="0">
                          <a:solidFill>
                            <a:srgbClr val="000000"/>
                          </a:solidFill>
                          <a:latin typeface="Open Sans"/>
                        </a:rPr>
                        <a:t>My main concern is behaviour outside of the classroom. Students which behave so well in the classroom can become feral in their free time. Students are scared to go to the toilet at break. Behaviours such as littering, vandalism,  swearing and talking back to staff have become the norm.   All the hard work teachers do in the classroom to create a safe, harmonious and happy learning environment unravels at break and lunch as students observe, what other students seem to get away with. More support is needed for Pastoral so they can deal with inappropriate behaviours quickly so these behaviours are not tolerated. We will then create a more positive learning community in the classroom and out!</a:t>
                      </a:r>
                    </a:p>
                  </a:txBody>
                  <a:tcPr marL="50800" marR="12700" marT="27609" marB="27609" anchor="ctr">
                    <a:lnL>
                      <a:noFill/>
                    </a:lnL>
                    <a:lnR>
                      <a:noFill/>
                    </a:lnR>
                    <a:lnT>
                      <a:noFill/>
                    </a:lnT>
                    <a:lnB>
                      <a:noFill/>
                    </a:lnB>
                    <a:solidFill>
                      <a:srgbClr val="DEDEDE"/>
                    </a:solidFill>
                  </a:tcPr>
                </a:tc>
                <a:extLst>
                  <a:ext uri="{0D108BD9-81ED-4DB2-BD59-A6C34878D82A}">
                    <a16:rowId xmlns:a16="http://schemas.microsoft.com/office/drawing/2014/main" val="10006"/>
                  </a:ext>
                </a:extLst>
              </a:tr>
              <a:tr h="376089">
                <a:tc>
                  <a:txBody>
                    <a:bodyPr/>
                    <a:lstStyle/>
                    <a:p>
                      <a:pPr marL="0" lvl="0" indent="0" algn="l">
                        <a:buNone/>
                      </a:pPr>
                      <a:r>
                        <a:rPr sz="1000" b="1" i="0" u="none" strike="noStrike" dirty="0">
                          <a:solidFill>
                            <a:srgbClr val="000000"/>
                          </a:solidFill>
                          <a:latin typeface="Open Sans"/>
                        </a:rPr>
                        <a:t>30808</a:t>
                      </a:r>
                    </a:p>
                  </a:txBody>
                  <a:tcPr marL="50800" marR="12700" marT="27609" marB="27609" anchor="ctr">
                    <a:lnL>
                      <a:noFill/>
                    </a:lnL>
                    <a:lnR>
                      <a:noFill/>
                    </a:lnR>
                    <a:lnT>
                      <a:noFill/>
                    </a:lnT>
                    <a:lnB>
                      <a:noFill/>
                    </a:lnB>
                    <a:solidFill>
                      <a:srgbClr val="FFFFFF"/>
                    </a:solidFill>
                  </a:tcPr>
                </a:tc>
                <a:tc>
                  <a:txBody>
                    <a:bodyPr/>
                    <a:lstStyle/>
                    <a:p>
                      <a:pPr marL="0" lvl="0" indent="0" algn="l">
                        <a:buNone/>
                      </a:pPr>
                      <a:r>
                        <a:rPr sz="1000" b="0" i="0" u="none" strike="noStrike" dirty="0">
                          <a:solidFill>
                            <a:srgbClr val="000000"/>
                          </a:solidFill>
                          <a:latin typeface="Open Sans"/>
                        </a:rPr>
                        <a:t>Students really rise to the challenge and most are excited by their learning.</a:t>
                      </a:r>
                    </a:p>
                  </a:txBody>
                  <a:tcPr marL="50800" marR="12700" marT="27609" marB="27609" anchor="ctr">
                    <a:lnL>
                      <a:noFill/>
                    </a:lnL>
                    <a:lnR>
                      <a:noFill/>
                    </a:lnR>
                    <a:lnT>
                      <a:noFill/>
                    </a:lnT>
                    <a:lnB>
                      <a:noFill/>
                    </a:lnB>
                    <a:solidFill>
                      <a:srgbClr val="FFFFFF"/>
                    </a:solidFill>
                  </a:tcPr>
                </a:tc>
                <a:extLst>
                  <a:ext uri="{0D108BD9-81ED-4DB2-BD59-A6C34878D82A}">
                    <a16:rowId xmlns:a16="http://schemas.microsoft.com/office/drawing/2014/main" val="10007"/>
                  </a:ext>
                </a:extLst>
              </a:tr>
              <a:tr h="591889">
                <a:tc>
                  <a:txBody>
                    <a:bodyPr/>
                    <a:lstStyle/>
                    <a:p>
                      <a:pPr marL="0" lvl="0" indent="0" algn="l">
                        <a:buNone/>
                      </a:pPr>
                      <a:r>
                        <a:rPr sz="1000" b="1" i="0" u="none" strike="noStrike" dirty="0">
                          <a:solidFill>
                            <a:srgbClr val="000000"/>
                          </a:solidFill>
                          <a:latin typeface="Open Sans"/>
                        </a:rPr>
                        <a:t>31580</a:t>
                      </a:r>
                    </a:p>
                  </a:txBody>
                  <a:tcPr marL="50800" marR="12700" marT="27609" marB="27609" anchor="ctr">
                    <a:lnL>
                      <a:noFill/>
                    </a:lnL>
                    <a:lnR>
                      <a:noFill/>
                    </a:lnR>
                    <a:lnT>
                      <a:noFill/>
                    </a:lnT>
                    <a:lnB w="12700">
                      <a:solidFill>
                        <a:srgbClr val="000000"/>
                      </a:solidFill>
                    </a:lnB>
                    <a:solidFill>
                      <a:srgbClr val="DEDEDE"/>
                    </a:solidFill>
                  </a:tcPr>
                </a:tc>
                <a:tc>
                  <a:txBody>
                    <a:bodyPr/>
                    <a:lstStyle/>
                    <a:p>
                      <a:pPr marL="0" lvl="0" indent="0" algn="l">
                        <a:buNone/>
                      </a:pPr>
                      <a:r>
                        <a:rPr sz="1000" b="0" i="0" u="none" strike="noStrike" dirty="0">
                          <a:solidFill>
                            <a:srgbClr val="000000"/>
                          </a:solidFill>
                          <a:latin typeface="Open Sans"/>
                        </a:rPr>
                        <a:t>Most good teachers inherently aspire for their students to be high performance but the method in which it has been implemented in school does not necessarily mean students are performing at a high level. It should be activity led rather than icons.</a:t>
                      </a:r>
                    </a:p>
                  </a:txBody>
                  <a:tcPr marL="50800" marR="12700" marT="27609" marB="27609" anchor="ctr">
                    <a:lnL>
                      <a:noFill/>
                    </a:lnL>
                    <a:lnR>
                      <a:noFill/>
                    </a:lnR>
                    <a:lnT>
                      <a:noFill/>
                    </a:lnT>
                    <a:lnB w="12700">
                      <a:solidFill>
                        <a:srgbClr val="000000"/>
                      </a:solidFill>
                    </a:lnB>
                    <a:solidFill>
                      <a:srgbClr val="DEDEDE"/>
                    </a:solidFill>
                  </a:tcPr>
                </a:tc>
                <a:extLst>
                  <a:ext uri="{0D108BD9-81ED-4DB2-BD59-A6C34878D82A}">
                    <a16:rowId xmlns:a16="http://schemas.microsoft.com/office/drawing/2014/main" val="10008"/>
                  </a:ext>
                </a:extLst>
              </a:tr>
            </a:tbl>
          </a:graphicData>
        </a:graphic>
      </p:graphicFrame>
      <p:sp>
        <p:nvSpPr>
          <p:cNvPr id="14" name="(empty)" descr="b7f68c58-a456-4943-b6a5-f6076c25cd95 (empty)"/>
          <p:cNvSpPr/>
          <p:nvPr/>
        </p:nvSpPr>
        <p:spPr>
          <a:xfrm>
            <a:off x="285750" y="1018500"/>
            <a:ext cx="952500" cy="5715000"/>
          </a:xfrm>
          <a:prstGeom prst="rect">
            <a:avLst/>
          </a:prstGeom>
          <a:solidFill>
            <a:srgbClr val="F5F1EC"/>
          </a:solidFill>
          <a:ln w="19050">
            <a:solidFill>
              <a:srgbClr val="F5F1EC"/>
            </a:solidFill>
            <a:prstDash val="solid"/>
          </a:ln>
        </p:spPr>
        <p:txBody>
          <a:bodyPr lIns="95250" tIns="95250" rIns="95250" bIns="95250" anchor="ctr">
            <a:noAutofit/>
          </a:bodyPr>
          <a:lstStyle/>
          <a:p>
            <a:pPr marL="0" lvl="0" indent="0" algn="ctr">
              <a:lnSpc>
                <a:spcPct val="114583"/>
              </a:lnSpc>
              <a:buNone/>
            </a:pPr>
            <a:r>
              <a:rPr sz="1400" b="0" i="0" u="none" strike="noStrike" dirty="0">
                <a:solidFill>
                  <a:srgbClr val="FFFFFF"/>
                </a:solidFill>
                <a:latin typeface="Open Sans"/>
              </a:rPr>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Primary Student">
    <p:spTree>
      <p:nvGrpSpPr>
        <p:cNvPr id="1" name=""/>
        <p:cNvGrpSpPr/>
        <p:nvPr/>
      </p:nvGrpSpPr>
      <p:grpSpPr>
        <a:xfrm>
          <a:off x="0" y="0"/>
          <a:ext cx="0" cy="0"/>
          <a:chOff x="0" y="0"/>
          <a:chExt cx="0" cy="0"/>
        </a:xfrm>
      </p:grpSpPr>
      <p:sp>
        <p:nvSpPr>
          <p:cNvPr id="2" name="Shape" descr="5e15733e-4694-4623-bdfb-547718d04712 Shape"/>
          <p:cNvSpPr/>
          <p:nvPr/>
        </p:nvSpPr>
        <p:spPr>
          <a:xfrm flipH="1" flipV="1">
            <a:off x="12534900" y="0"/>
            <a:ext cx="0" cy="0"/>
          </a:xfrm>
          <a:prstGeom prst="straightConnector1">
            <a:avLst/>
          </a:prstGeom>
          <a:solidFill>
            <a:srgbClr val="6699CC"/>
          </a:solidFill>
          <a:ln w="9525">
            <a:solidFill>
              <a:srgbClr val="FFFFFF"/>
            </a:solidFill>
            <a:prstDash val="solid"/>
          </a:ln>
        </p:spPr>
        <p:txBody>
          <a:bodyPr/>
          <a:lstStyle/>
          <a:p>
            <a:endParaRPr lang="en-GB"/>
          </a:p>
        </p:txBody>
      </p:sp>
      <p:sp>
        <p:nvSpPr>
          <p:cNvPr id="3" name="Shape" descr="624cb28f-f320-41b2-a8c1-da9276d9a470 Shape"/>
          <p:cNvSpPr/>
          <p:nvPr/>
        </p:nvSpPr>
        <p:spPr>
          <a:xfrm>
            <a:off x="0" y="0"/>
            <a:ext cx="12192000" cy="6858000"/>
          </a:xfrm>
          <a:prstGeom prst="rect">
            <a:avLst/>
          </a:prstGeom>
          <a:solidFill>
            <a:srgbClr val="F5F1EC"/>
          </a:solidFill>
        </p:spPr>
        <p:txBody>
          <a:bodyPr/>
          <a:lstStyle/>
          <a:p>
            <a:endParaRPr lang="en-GB"/>
          </a:p>
        </p:txBody>
      </p:sp>
      <p:sp>
        <p:nvSpPr>
          <p:cNvPr id="4" name="Shape" descr="d3cd0661-3b0d-4eaf-a927-6157641f8a35 Shape"/>
          <p:cNvSpPr/>
          <p:nvPr/>
        </p:nvSpPr>
        <p:spPr>
          <a:xfrm flipH="1" flipV="1">
            <a:off x="12192000" y="285750"/>
            <a:ext cx="0" cy="647700"/>
          </a:xfrm>
          <a:prstGeom prst="straightConnector1">
            <a:avLst/>
          </a:prstGeom>
          <a:solidFill>
            <a:srgbClr val="6699CC"/>
          </a:solidFill>
          <a:ln w="9525">
            <a:solidFill>
              <a:srgbClr val="FFFFFF"/>
            </a:solidFill>
            <a:prstDash val="solid"/>
          </a:ln>
        </p:spPr>
        <p:txBody>
          <a:bodyPr/>
          <a:lstStyle/>
          <a:p>
            <a:endParaRPr lang="en-GB"/>
          </a:p>
        </p:txBody>
      </p:sp>
      <p:sp>
        <p:nvSpPr>
          <p:cNvPr id="5" name="Shape" descr="2492f2a6-00c4-43ac-ba2a-7eafbc9725eb Shape"/>
          <p:cNvSpPr/>
          <p:nvPr/>
        </p:nvSpPr>
        <p:spPr>
          <a:xfrm flipH="1" flipV="1">
            <a:off x="12192000" y="285750"/>
            <a:ext cx="0" cy="647700"/>
          </a:xfrm>
          <a:prstGeom prst="straightConnector1">
            <a:avLst/>
          </a:prstGeom>
          <a:solidFill>
            <a:srgbClr val="6699CC"/>
          </a:solidFill>
          <a:ln w="9525">
            <a:solidFill>
              <a:srgbClr val="FFFFFF"/>
            </a:solidFill>
            <a:prstDash val="solid"/>
          </a:ln>
        </p:spPr>
        <p:txBody>
          <a:bodyPr/>
          <a:lstStyle/>
          <a:p>
            <a:endParaRPr lang="en-GB"/>
          </a:p>
        </p:txBody>
      </p:sp>
      <p:sp>
        <p:nvSpPr>
          <p:cNvPr id="6" name="Shape" descr="2c981b52-ea34-4ba7-b181-59150288150b Shape"/>
          <p:cNvSpPr/>
          <p:nvPr/>
        </p:nvSpPr>
        <p:spPr>
          <a:xfrm flipH="1" flipV="1">
            <a:off x="12363450" y="0"/>
            <a:ext cx="0" cy="9525"/>
          </a:xfrm>
          <a:prstGeom prst="straightConnector1">
            <a:avLst/>
          </a:prstGeom>
          <a:solidFill>
            <a:srgbClr val="6699CC"/>
          </a:solidFill>
          <a:ln w="9525">
            <a:solidFill>
              <a:srgbClr val="FFFFFF"/>
            </a:solidFill>
            <a:prstDash val="solid"/>
          </a:ln>
        </p:spPr>
        <p:txBody>
          <a:bodyPr/>
          <a:lstStyle/>
          <a:p>
            <a:endParaRPr lang="en-GB"/>
          </a:p>
        </p:txBody>
      </p:sp>
      <p:sp>
        <p:nvSpPr>
          <p:cNvPr id="7" name="Shape" descr="a680d568-5ca1-4ab1-932e-c36a24809073 Shape"/>
          <p:cNvSpPr/>
          <p:nvPr/>
        </p:nvSpPr>
        <p:spPr>
          <a:xfrm flipV="1">
            <a:off x="0" y="9525"/>
            <a:ext cx="12192000" cy="0"/>
          </a:xfrm>
          <a:prstGeom prst="straightConnector1">
            <a:avLst/>
          </a:prstGeom>
          <a:solidFill>
            <a:srgbClr val="FFFFFF"/>
          </a:solidFill>
          <a:ln w="9525">
            <a:solidFill>
              <a:srgbClr val="FFFFFF"/>
            </a:solidFill>
            <a:prstDash val="solid"/>
          </a:ln>
        </p:spPr>
        <p:txBody>
          <a:bodyPr/>
          <a:lstStyle/>
          <a:p>
            <a:endParaRPr lang="en-GB"/>
          </a:p>
        </p:txBody>
      </p:sp>
      <p:sp>
        <p:nvSpPr>
          <p:cNvPr id="8" name="Shape" descr="3e0deef5-c7bd-4de3-9244-6c0542ac9551 Shape"/>
          <p:cNvSpPr/>
          <p:nvPr/>
        </p:nvSpPr>
        <p:spPr>
          <a:xfrm flipH="1" flipV="1">
            <a:off x="9525" y="0"/>
            <a:ext cx="0" cy="647700"/>
          </a:xfrm>
          <a:prstGeom prst="straightConnector1">
            <a:avLst/>
          </a:prstGeom>
          <a:solidFill>
            <a:srgbClr val="6699CC"/>
          </a:solidFill>
          <a:ln w="9525">
            <a:solidFill>
              <a:srgbClr val="FFFFFF"/>
            </a:solidFill>
            <a:prstDash val="solid"/>
          </a:ln>
        </p:spPr>
        <p:txBody>
          <a:bodyPr/>
          <a:lstStyle/>
          <a:p>
            <a:endParaRPr lang="en-GB"/>
          </a:p>
        </p:txBody>
      </p:sp>
      <p:pic>
        <p:nvPicPr>
          <p:cNvPr id="9" name="RSACADEMICS-LOGO-FULL-COLOUR (4)" descr="751f174a-1067-4ebe-a62a-d86c9d1c6352 RSACADEMICS-LOGO-FULL-COLOUR (4)"/>
          <p:cNvPicPr>
            <a:picLocks noChangeAspect="1"/>
          </p:cNvPicPr>
          <p:nvPr/>
        </p:nvPicPr>
        <p:blipFill>
          <a:blip r:embed="rId2" cstate="print"/>
          <a:stretch>
            <a:fillRect/>
          </a:stretch>
        </p:blipFill>
        <p:spPr>
          <a:xfrm>
            <a:off x="10144125" y="0"/>
            <a:ext cx="1847850" cy="885825"/>
          </a:xfrm>
          <a:prstGeom prst="rect">
            <a:avLst/>
          </a:prstGeom>
        </p:spPr>
      </p:pic>
      <p:sp>
        <p:nvSpPr>
          <p:cNvPr id="10" name="Shape" descr="3ac69da4-1712-45c8-aa6b-5d89a8e27320 Shape"/>
          <p:cNvSpPr/>
          <p:nvPr/>
        </p:nvSpPr>
        <p:spPr>
          <a:xfrm flipV="1">
            <a:off x="190500" y="885825"/>
            <a:ext cx="11811000" cy="0"/>
          </a:xfrm>
          <a:prstGeom prst="straightConnector1">
            <a:avLst/>
          </a:prstGeom>
          <a:solidFill>
            <a:srgbClr val="FFFFFF"/>
          </a:solidFill>
          <a:ln w="9525">
            <a:solidFill>
              <a:srgbClr val="CCCCCC"/>
            </a:solidFill>
            <a:prstDash val="solid"/>
          </a:ln>
        </p:spPr>
        <p:txBody>
          <a:bodyPr/>
          <a:lstStyle/>
          <a:p>
            <a:endParaRPr lang="en-GB"/>
          </a:p>
        </p:txBody>
      </p:sp>
      <p:pic>
        <p:nvPicPr>
          <p:cNvPr id="11" name="RSACADEMICS-STRAPLINE-FULL-COLOUR (4)" descr="07912c96-71e4-4980-bac9-9a57682260fc RSACADEMICS-STRAPLINE-FULL-COLOUR (4)"/>
          <p:cNvPicPr>
            <a:picLocks noChangeAspect="1"/>
          </p:cNvPicPr>
          <p:nvPr/>
        </p:nvPicPr>
        <p:blipFill>
          <a:blip r:embed="rId3" cstate="print"/>
          <a:stretch>
            <a:fillRect/>
          </a:stretch>
        </p:blipFill>
        <p:spPr>
          <a:xfrm>
            <a:off x="8524875" y="6477000"/>
            <a:ext cx="3429000" cy="171450"/>
          </a:xfrm>
          <a:prstGeom prst="rect">
            <a:avLst/>
          </a:prstGeom>
        </p:spPr>
      </p:pic>
      <p:sp>
        <p:nvSpPr>
          <p:cNvPr id="12" name="HPL - Comparative..." descr="63bf285c-e4aa-4839-8fed-08b330ffbfb9 HPL - Comparative..."/>
          <p:cNvSpPr/>
          <p:nvPr/>
        </p:nvSpPr>
        <p:spPr>
          <a:xfrm>
            <a:off x="333375" y="314325"/>
            <a:ext cx="4857750" cy="257175"/>
          </a:xfrm>
          <a:prstGeom prst="rect">
            <a:avLst/>
          </a:prstGeom>
          <a:noFill/>
        </p:spPr>
        <p:txBody>
          <a:bodyPr lIns="0" tIns="15240" rIns="0" bIns="0" anchor="t">
            <a:spAutoFit/>
          </a:bodyPr>
          <a:lstStyle/>
          <a:p>
            <a:pPr marL="0" lvl="0" indent="0" algn="l">
              <a:lnSpc>
                <a:spcPct val="114583"/>
              </a:lnSpc>
              <a:buNone/>
            </a:pPr>
            <a:r>
              <a:rPr sz="1400" b="1" i="0" u="none" strike="noStrike" dirty="0">
                <a:solidFill>
                  <a:srgbClr val="3F3A57"/>
                </a:solidFill>
                <a:latin typeface="Open Sans"/>
              </a:rPr>
              <a:t>HPL - Comparative School Surveys Report</a:t>
            </a:r>
          </a:p>
        </p:txBody>
      </p:sp>
      <p:pic>
        <p:nvPicPr>
          <p:cNvPr id="13" name="chart.29" descr="bc714375-56cb-4bcb-801e-9c24a7f2fc76 chart.29"/>
          <p:cNvPicPr>
            <a:picLocks noChangeAspect="1"/>
          </p:cNvPicPr>
          <p:nvPr/>
        </p:nvPicPr>
        <p:blipFill>
          <a:blip r:embed="rId4" cstate="print"/>
          <a:stretch>
            <a:fillRect/>
          </a:stretch>
        </p:blipFill>
        <p:spPr>
          <a:xfrm>
            <a:off x="6858000" y="1402025"/>
            <a:ext cx="4200525" cy="2397125"/>
          </a:xfrm>
          <a:prstGeom prst="rect">
            <a:avLst/>
          </a:prstGeom>
        </p:spPr>
      </p:pic>
      <p:sp>
        <p:nvSpPr>
          <p:cNvPr id="14" name="WAVE 1" descr="74901ee2-c7a5-431b-b492-10433ba4557a WAVE 1"/>
          <p:cNvSpPr/>
          <p:nvPr/>
        </p:nvSpPr>
        <p:spPr>
          <a:xfrm>
            <a:off x="333375" y="1962150"/>
            <a:ext cx="857250" cy="257175"/>
          </a:xfrm>
          <a:prstGeom prst="rect">
            <a:avLst/>
          </a:prstGeom>
          <a:noFill/>
        </p:spPr>
        <p:txBody>
          <a:bodyPr lIns="0" tIns="15240" rIns="0" bIns="0" anchor="t">
            <a:spAutoFit/>
          </a:bodyPr>
          <a:lstStyle/>
          <a:p>
            <a:pPr marL="0" lvl="0" indent="0" algn="l">
              <a:lnSpc>
                <a:spcPct val="114583"/>
              </a:lnSpc>
              <a:buNone/>
            </a:pPr>
            <a:r>
              <a:rPr sz="1400" b="0" i="0" u="none" strike="noStrike" dirty="0">
                <a:solidFill>
                  <a:srgbClr val="3F3A57"/>
                </a:solidFill>
                <a:latin typeface="Arial"/>
              </a:rPr>
              <a:t>WAVE 1</a:t>
            </a:r>
          </a:p>
        </p:txBody>
      </p:sp>
      <p:sp>
        <p:nvSpPr>
          <p:cNvPr id="15" name="WAVE 2" descr="cdfbdef3-57ba-4a29-b190-f6ab58c1fe84 WAVE 2"/>
          <p:cNvSpPr/>
          <p:nvPr/>
        </p:nvSpPr>
        <p:spPr>
          <a:xfrm>
            <a:off x="333375" y="4857750"/>
            <a:ext cx="857250" cy="257175"/>
          </a:xfrm>
          <a:prstGeom prst="rect">
            <a:avLst/>
          </a:prstGeom>
          <a:noFill/>
        </p:spPr>
        <p:txBody>
          <a:bodyPr lIns="0" tIns="15240" rIns="0" bIns="0" anchor="t">
            <a:spAutoFit/>
          </a:bodyPr>
          <a:lstStyle/>
          <a:p>
            <a:pPr marL="0" lvl="0" indent="0" algn="l">
              <a:lnSpc>
                <a:spcPct val="114583"/>
              </a:lnSpc>
              <a:buNone/>
            </a:pPr>
            <a:r>
              <a:rPr sz="1400" b="0" i="0" u="none" strike="noStrike" dirty="0">
                <a:solidFill>
                  <a:srgbClr val="3F3A57"/>
                </a:solidFill>
                <a:latin typeface="Arial"/>
              </a:rPr>
              <a:t>WAVE 2</a:t>
            </a:r>
          </a:p>
        </p:txBody>
      </p:sp>
      <p:pic>
        <p:nvPicPr>
          <p:cNvPr id="16" name="viz.33" descr="4b287ae9-10db-4b9f-8fba-fa3dd1081eae viz.33"/>
          <p:cNvPicPr>
            <a:picLocks noChangeAspect="1"/>
          </p:cNvPicPr>
          <p:nvPr/>
        </p:nvPicPr>
        <p:blipFill>
          <a:blip r:embed="rId5" cstate="print"/>
          <a:stretch>
            <a:fillRect/>
          </a:stretch>
        </p:blipFill>
        <p:spPr>
          <a:xfrm>
            <a:off x="1049163" y="1143525"/>
            <a:ext cx="5051425" cy="2333625"/>
          </a:xfrm>
          <a:prstGeom prst="rect">
            <a:avLst/>
          </a:prstGeom>
        </p:spPr>
      </p:pic>
      <p:pic>
        <p:nvPicPr>
          <p:cNvPr id="17" name="viz.34" descr="a05baa45-fcbf-4ac8-9396-e9a2cc8584e4 viz.34"/>
          <p:cNvPicPr>
            <a:picLocks noChangeAspect="1"/>
          </p:cNvPicPr>
          <p:nvPr/>
        </p:nvPicPr>
        <p:blipFill>
          <a:blip r:embed="rId6" cstate="print"/>
          <a:stretch>
            <a:fillRect/>
          </a:stretch>
        </p:blipFill>
        <p:spPr>
          <a:xfrm>
            <a:off x="1049163" y="3971925"/>
            <a:ext cx="5051425" cy="2333625"/>
          </a:xfrm>
          <a:prstGeom prst="rect">
            <a:avLst/>
          </a:prstGeom>
        </p:spPr>
      </p:pic>
      <p:sp>
        <p:nvSpPr>
          <p:cNvPr id="18" name="Student gender" descr="686d1ed5-055c-4d2d-bf1f-a55c263261db Student gender"/>
          <p:cNvSpPr/>
          <p:nvPr/>
        </p:nvSpPr>
        <p:spPr>
          <a:xfrm>
            <a:off x="7915275" y="1095900"/>
            <a:ext cx="2809875" cy="257175"/>
          </a:xfrm>
          <a:prstGeom prst="rect">
            <a:avLst/>
          </a:prstGeom>
          <a:noFill/>
        </p:spPr>
        <p:txBody>
          <a:bodyPr lIns="0" tIns="15240" rIns="0" bIns="0" anchor="t">
            <a:spAutoFit/>
          </a:bodyPr>
          <a:lstStyle/>
          <a:p>
            <a:pPr marL="0" lvl="0" indent="0" algn="ctr">
              <a:lnSpc>
                <a:spcPct val="114583"/>
              </a:lnSpc>
              <a:buNone/>
            </a:pPr>
            <a:r>
              <a:rPr sz="1000" b="0" i="0" u="none" strike="noStrike" dirty="0">
                <a:solidFill>
                  <a:srgbClr val="3F3A57"/>
                </a:solidFill>
                <a:latin typeface="Arial"/>
              </a:rPr>
              <a:t>Student gender</a:t>
            </a:r>
          </a:p>
        </p:txBody>
      </p:sp>
      <p:pic>
        <p:nvPicPr>
          <p:cNvPr id="19" name="chart.31" descr="0a1a6db9-7195-4ba5-ae5d-09ca38662298 chart.31"/>
          <p:cNvPicPr>
            <a:picLocks noChangeAspect="1"/>
          </p:cNvPicPr>
          <p:nvPr/>
        </p:nvPicPr>
        <p:blipFill>
          <a:blip r:embed="rId7" cstate="print"/>
          <a:stretch>
            <a:fillRect/>
          </a:stretch>
        </p:blipFill>
        <p:spPr>
          <a:xfrm>
            <a:off x="6858000" y="4191000"/>
            <a:ext cx="4200525" cy="2095500"/>
          </a:xfrm>
          <a:prstGeom prst="rect">
            <a:avLst/>
          </a:prstGeom>
        </p:spPr>
      </p:pic>
      <p:sp>
        <p:nvSpPr>
          <p:cNvPr id="20" name="calc.15" descr="2bbc7f66-a899-4ac7-a8cf-b98ae2687e97 calc.15"/>
          <p:cNvSpPr/>
          <p:nvPr/>
        </p:nvSpPr>
        <p:spPr>
          <a:xfrm>
            <a:off x="1047750" y="3971925"/>
            <a:ext cx="11053762" cy="2828400"/>
          </a:xfrm>
          <a:prstGeom prst="rect">
            <a:avLst/>
          </a:prstGeom>
          <a:noFill/>
        </p:spPr>
        <p:txBody>
          <a:bodyPr lIns="0" tIns="15240" rIns="0" bIns="0" anchor="t">
            <a:noAutofit/>
          </a:bodyPr>
          <a:lstStyle/>
          <a:p>
            <a:pPr algn="l">
              <a:buNone/>
              <a:defRPr sz="1000" b="0" i="0" u="none" strike="noStrike" kern="1200" baseline="0">
                <a:solidFill>
                  <a:srgbClr val="000000"/>
                </a:solidFill>
                <a:latin typeface="Open Sans"/>
                <a:ea typeface="+mn-ea"/>
                <a:cs typeface="+mn-cs"/>
              </a:defRPr>
            </a:pPr>
            <a:endParaRPr/>
          </a:p>
        </p:txBody>
      </p:sp>
      <p:pic>
        <p:nvPicPr>
          <p:cNvPr id="21" name="calc.32" descr="6afab74c-0dc8-4949-90b1-62cc1d00a626 calc.32"/>
          <p:cNvPicPr>
            <a:picLocks noChangeAspect="1"/>
          </p:cNvPicPr>
          <p:nvPr/>
        </p:nvPicPr>
        <p:blipFill>
          <a:blip r:embed="rId8" cstate="print"/>
          <a:stretch>
            <a:fillRect/>
          </a:stretch>
        </p:blipFill>
        <p:spPr>
          <a:xfrm>
            <a:off x="1045369" y="1015797"/>
            <a:ext cx="11053762" cy="282615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Primary Student 1">
    <p:spTree>
      <p:nvGrpSpPr>
        <p:cNvPr id="1" name=""/>
        <p:cNvGrpSpPr/>
        <p:nvPr/>
      </p:nvGrpSpPr>
      <p:grpSpPr>
        <a:xfrm>
          <a:off x="0" y="0"/>
          <a:ext cx="0" cy="0"/>
          <a:chOff x="0" y="0"/>
          <a:chExt cx="0" cy="0"/>
        </a:xfrm>
      </p:grpSpPr>
      <p:sp>
        <p:nvSpPr>
          <p:cNvPr id="2" name="Shape" descr="544d1b22-6a43-4d22-af2f-151bfb50f8a7 Shape"/>
          <p:cNvSpPr/>
          <p:nvPr/>
        </p:nvSpPr>
        <p:spPr>
          <a:xfrm>
            <a:off x="0" y="0"/>
            <a:ext cx="12192000" cy="6858000"/>
          </a:xfrm>
          <a:prstGeom prst="rect">
            <a:avLst/>
          </a:prstGeom>
          <a:solidFill>
            <a:srgbClr val="F5F1EC"/>
          </a:solidFill>
        </p:spPr>
        <p:txBody>
          <a:bodyPr/>
          <a:lstStyle/>
          <a:p>
            <a:endParaRPr lang="en-GB"/>
          </a:p>
        </p:txBody>
      </p:sp>
      <p:sp>
        <p:nvSpPr>
          <p:cNvPr id="3" name="Shape" descr="2c606bbf-7419-48b5-844f-f74ccb8cb707 Shape"/>
          <p:cNvSpPr/>
          <p:nvPr/>
        </p:nvSpPr>
        <p:spPr>
          <a:xfrm flipH="1" flipV="1">
            <a:off x="12534900" y="0"/>
            <a:ext cx="0" cy="0"/>
          </a:xfrm>
          <a:prstGeom prst="straightConnector1">
            <a:avLst/>
          </a:prstGeom>
          <a:solidFill>
            <a:srgbClr val="6699CC"/>
          </a:solidFill>
          <a:ln w="9525">
            <a:solidFill>
              <a:srgbClr val="FFFFFF"/>
            </a:solidFill>
            <a:prstDash val="solid"/>
          </a:ln>
        </p:spPr>
        <p:txBody>
          <a:bodyPr/>
          <a:lstStyle/>
          <a:p>
            <a:endParaRPr lang="en-GB"/>
          </a:p>
        </p:txBody>
      </p:sp>
      <p:sp>
        <p:nvSpPr>
          <p:cNvPr id="4" name="Shape" descr="0fe21fb7-5c63-42bf-a013-992591c77bda Shape"/>
          <p:cNvSpPr/>
          <p:nvPr/>
        </p:nvSpPr>
        <p:spPr>
          <a:xfrm flipH="1" flipV="1">
            <a:off x="12192000" y="285750"/>
            <a:ext cx="0" cy="647700"/>
          </a:xfrm>
          <a:prstGeom prst="straightConnector1">
            <a:avLst/>
          </a:prstGeom>
          <a:solidFill>
            <a:srgbClr val="6699CC"/>
          </a:solidFill>
          <a:ln w="9525">
            <a:solidFill>
              <a:srgbClr val="FFFFFF"/>
            </a:solidFill>
            <a:prstDash val="solid"/>
          </a:ln>
        </p:spPr>
        <p:txBody>
          <a:bodyPr/>
          <a:lstStyle/>
          <a:p>
            <a:endParaRPr lang="en-GB"/>
          </a:p>
        </p:txBody>
      </p:sp>
      <p:sp>
        <p:nvSpPr>
          <p:cNvPr id="5" name="Shape" descr="2824c1ba-e0eb-4415-b404-ed7ff2560c84 Shape"/>
          <p:cNvSpPr/>
          <p:nvPr/>
        </p:nvSpPr>
        <p:spPr>
          <a:xfrm flipH="1" flipV="1">
            <a:off x="12192000" y="285750"/>
            <a:ext cx="0" cy="647700"/>
          </a:xfrm>
          <a:prstGeom prst="straightConnector1">
            <a:avLst/>
          </a:prstGeom>
          <a:solidFill>
            <a:srgbClr val="6699CC"/>
          </a:solidFill>
          <a:ln w="9525">
            <a:solidFill>
              <a:srgbClr val="FFFFFF"/>
            </a:solidFill>
            <a:prstDash val="solid"/>
          </a:ln>
        </p:spPr>
        <p:txBody>
          <a:bodyPr/>
          <a:lstStyle/>
          <a:p>
            <a:endParaRPr lang="en-GB"/>
          </a:p>
        </p:txBody>
      </p:sp>
      <p:sp>
        <p:nvSpPr>
          <p:cNvPr id="6" name="Shape" descr="5f2c6f4e-55e9-4ab9-8640-1ce13af9a3c6 Shape"/>
          <p:cNvSpPr/>
          <p:nvPr/>
        </p:nvSpPr>
        <p:spPr>
          <a:xfrm flipH="1" flipV="1">
            <a:off x="12363450" y="0"/>
            <a:ext cx="0" cy="9525"/>
          </a:xfrm>
          <a:prstGeom prst="straightConnector1">
            <a:avLst/>
          </a:prstGeom>
          <a:solidFill>
            <a:srgbClr val="6699CC"/>
          </a:solidFill>
          <a:ln w="9525">
            <a:solidFill>
              <a:srgbClr val="FFFFFF"/>
            </a:solidFill>
            <a:prstDash val="solid"/>
          </a:ln>
        </p:spPr>
        <p:txBody>
          <a:bodyPr/>
          <a:lstStyle/>
          <a:p>
            <a:endParaRPr lang="en-GB"/>
          </a:p>
        </p:txBody>
      </p:sp>
      <p:sp>
        <p:nvSpPr>
          <p:cNvPr id="7" name="Shape" descr="4ad5d6dc-db3c-4d9d-86f0-ca1b7b34910c Shape"/>
          <p:cNvSpPr/>
          <p:nvPr/>
        </p:nvSpPr>
        <p:spPr>
          <a:xfrm flipV="1">
            <a:off x="0" y="9525"/>
            <a:ext cx="12192000" cy="0"/>
          </a:xfrm>
          <a:prstGeom prst="straightConnector1">
            <a:avLst/>
          </a:prstGeom>
          <a:solidFill>
            <a:srgbClr val="FFFFFF"/>
          </a:solidFill>
          <a:ln w="9525">
            <a:solidFill>
              <a:srgbClr val="FFFFFF"/>
            </a:solidFill>
            <a:prstDash val="solid"/>
          </a:ln>
        </p:spPr>
        <p:txBody>
          <a:bodyPr/>
          <a:lstStyle/>
          <a:p>
            <a:endParaRPr lang="en-GB"/>
          </a:p>
        </p:txBody>
      </p:sp>
      <p:sp>
        <p:nvSpPr>
          <p:cNvPr id="8" name="Shape" descr="639e7fe4-f6c2-412c-8b1d-6c4aab189bdf Shape"/>
          <p:cNvSpPr/>
          <p:nvPr/>
        </p:nvSpPr>
        <p:spPr>
          <a:xfrm flipH="1" flipV="1">
            <a:off x="9525" y="0"/>
            <a:ext cx="0" cy="647700"/>
          </a:xfrm>
          <a:prstGeom prst="straightConnector1">
            <a:avLst/>
          </a:prstGeom>
          <a:solidFill>
            <a:srgbClr val="6699CC"/>
          </a:solidFill>
          <a:ln w="9525">
            <a:solidFill>
              <a:srgbClr val="FFFFFF"/>
            </a:solidFill>
            <a:prstDash val="solid"/>
          </a:ln>
        </p:spPr>
        <p:txBody>
          <a:bodyPr/>
          <a:lstStyle/>
          <a:p>
            <a:endParaRPr lang="en-GB"/>
          </a:p>
        </p:txBody>
      </p:sp>
      <p:pic>
        <p:nvPicPr>
          <p:cNvPr id="9" name="RSACADEMICS-LOGO-FULL-COLOUR (4)" descr="c6498430-5f72-4dc7-a952-e6e19d6c86ed RSACADEMICS-LOGO-FULL-COLOUR (4)"/>
          <p:cNvPicPr>
            <a:picLocks noChangeAspect="1"/>
          </p:cNvPicPr>
          <p:nvPr/>
        </p:nvPicPr>
        <p:blipFill>
          <a:blip r:embed="rId2" cstate="print"/>
          <a:stretch>
            <a:fillRect/>
          </a:stretch>
        </p:blipFill>
        <p:spPr>
          <a:xfrm>
            <a:off x="10144125" y="-47625"/>
            <a:ext cx="1847850" cy="885825"/>
          </a:xfrm>
          <a:prstGeom prst="rect">
            <a:avLst/>
          </a:prstGeom>
        </p:spPr>
      </p:pic>
      <p:sp>
        <p:nvSpPr>
          <p:cNvPr id="10" name="Shape" descr="ff112598-c4d5-4ea4-acf3-f61ede156f61 Shape"/>
          <p:cNvSpPr/>
          <p:nvPr/>
        </p:nvSpPr>
        <p:spPr>
          <a:xfrm flipV="1">
            <a:off x="190500" y="742950"/>
            <a:ext cx="11811000" cy="0"/>
          </a:xfrm>
          <a:prstGeom prst="straightConnector1">
            <a:avLst/>
          </a:prstGeom>
          <a:solidFill>
            <a:srgbClr val="FFFFFF"/>
          </a:solidFill>
          <a:ln w="9525">
            <a:solidFill>
              <a:srgbClr val="CCCCCC"/>
            </a:solidFill>
            <a:prstDash val="solid"/>
          </a:ln>
        </p:spPr>
        <p:txBody>
          <a:bodyPr/>
          <a:lstStyle/>
          <a:p>
            <a:endParaRPr lang="en-GB"/>
          </a:p>
        </p:txBody>
      </p:sp>
      <p:sp>
        <p:nvSpPr>
          <p:cNvPr id="11" name="HPL - Wave 2 Scho..." descr="a08f5097-b549-4b7f-b4a2-ddb26109df78 HPL - Wave 2 Scho..."/>
          <p:cNvSpPr/>
          <p:nvPr/>
        </p:nvSpPr>
        <p:spPr>
          <a:xfrm>
            <a:off x="333375" y="219075"/>
            <a:ext cx="4857750" cy="257175"/>
          </a:xfrm>
          <a:prstGeom prst="rect">
            <a:avLst/>
          </a:prstGeom>
          <a:noFill/>
        </p:spPr>
        <p:txBody>
          <a:bodyPr lIns="0" tIns="15240" rIns="0" bIns="0" anchor="t">
            <a:spAutoFit/>
          </a:bodyPr>
          <a:lstStyle/>
          <a:p>
            <a:pPr marL="0" lvl="0" indent="0" algn="l">
              <a:lnSpc>
                <a:spcPct val="114583"/>
              </a:lnSpc>
              <a:buNone/>
            </a:pPr>
            <a:r>
              <a:rPr sz="1400" b="1" i="0" u="none" strike="noStrike" dirty="0">
                <a:solidFill>
                  <a:srgbClr val="3F3A57"/>
                </a:solidFill>
                <a:latin typeface="Open Sans"/>
              </a:rPr>
              <a:t>HPL - Wave 2 School Surveys Report</a:t>
            </a:r>
          </a:p>
        </p:txBody>
      </p:sp>
      <p:sp>
        <p:nvSpPr>
          <p:cNvPr id="12" name="WAVE 1" descr="9e731b58-ba91-4087-ac9e-7d48e5f1c53d WAVE 1"/>
          <p:cNvSpPr/>
          <p:nvPr/>
        </p:nvSpPr>
        <p:spPr>
          <a:xfrm>
            <a:off x="333375" y="1962150"/>
            <a:ext cx="857250" cy="257175"/>
          </a:xfrm>
          <a:prstGeom prst="rect">
            <a:avLst/>
          </a:prstGeom>
          <a:noFill/>
        </p:spPr>
        <p:txBody>
          <a:bodyPr lIns="0" tIns="15240" rIns="0" bIns="0" anchor="t">
            <a:spAutoFit/>
          </a:bodyPr>
          <a:lstStyle/>
          <a:p>
            <a:pPr marL="0" lvl="0" indent="0" algn="l">
              <a:lnSpc>
                <a:spcPct val="114583"/>
              </a:lnSpc>
              <a:buNone/>
            </a:pPr>
            <a:r>
              <a:rPr sz="1400" b="0" i="0" u="none" strike="noStrike" dirty="0">
                <a:solidFill>
                  <a:srgbClr val="3F3A57"/>
                </a:solidFill>
                <a:latin typeface="Arial"/>
              </a:rPr>
              <a:t>WAVE 1</a:t>
            </a:r>
          </a:p>
        </p:txBody>
      </p:sp>
      <p:sp>
        <p:nvSpPr>
          <p:cNvPr id="13" name="WAVE 2" descr="e1f4a89f-dcfe-4b83-b80e-d4aee24b606d WAVE 2"/>
          <p:cNvSpPr/>
          <p:nvPr/>
        </p:nvSpPr>
        <p:spPr>
          <a:xfrm>
            <a:off x="333375" y="4857750"/>
            <a:ext cx="857250" cy="257175"/>
          </a:xfrm>
          <a:prstGeom prst="rect">
            <a:avLst/>
          </a:prstGeom>
          <a:noFill/>
        </p:spPr>
        <p:txBody>
          <a:bodyPr lIns="0" tIns="15240" rIns="0" bIns="0" anchor="t">
            <a:spAutoFit/>
          </a:bodyPr>
          <a:lstStyle/>
          <a:p>
            <a:pPr marL="0" lvl="0" indent="0" algn="l">
              <a:lnSpc>
                <a:spcPct val="114583"/>
              </a:lnSpc>
              <a:buNone/>
            </a:pPr>
            <a:r>
              <a:rPr sz="1400" b="0" i="0" u="none" strike="noStrike" dirty="0">
                <a:solidFill>
                  <a:srgbClr val="3F3A57"/>
                </a:solidFill>
                <a:latin typeface="Arial"/>
              </a:rPr>
              <a:t>WAVE 2</a:t>
            </a:r>
          </a:p>
        </p:txBody>
      </p:sp>
      <p:pic>
        <p:nvPicPr>
          <p:cNvPr id="14" name="chart.11" descr="b0b5bdcc-6c14-4853-9cbb-d4a88ec99e37 chart.11"/>
          <p:cNvPicPr>
            <a:picLocks noChangeAspect="1"/>
          </p:cNvPicPr>
          <p:nvPr/>
        </p:nvPicPr>
        <p:blipFill>
          <a:blip r:embed="rId3" cstate="print"/>
          <a:stretch>
            <a:fillRect/>
          </a:stretch>
        </p:blipFill>
        <p:spPr>
          <a:xfrm>
            <a:off x="6296025" y="1143000"/>
            <a:ext cx="4762500" cy="2857500"/>
          </a:xfrm>
          <a:prstGeom prst="rect">
            <a:avLst/>
          </a:prstGeom>
        </p:spPr>
      </p:pic>
      <p:pic>
        <p:nvPicPr>
          <p:cNvPr id="15" name="chart.12" descr="bafb4d09-49e5-4d63-a536-8cf9af889459 chart.12"/>
          <p:cNvPicPr>
            <a:picLocks noChangeAspect="1"/>
          </p:cNvPicPr>
          <p:nvPr/>
        </p:nvPicPr>
        <p:blipFill>
          <a:blip r:embed="rId4" cstate="print"/>
          <a:stretch>
            <a:fillRect/>
          </a:stretch>
        </p:blipFill>
        <p:spPr>
          <a:xfrm>
            <a:off x="6296025" y="3881489"/>
            <a:ext cx="4762500" cy="2857500"/>
          </a:xfrm>
          <a:prstGeom prst="rect">
            <a:avLst/>
          </a:prstGeom>
        </p:spPr>
      </p:pic>
      <p:pic>
        <p:nvPicPr>
          <p:cNvPr id="16" name="chart.13" descr="d8aeadd7-49ed-403b-86b5-8abd0e91ff72 chart.13"/>
          <p:cNvPicPr>
            <a:picLocks noChangeAspect="1"/>
          </p:cNvPicPr>
          <p:nvPr/>
        </p:nvPicPr>
        <p:blipFill>
          <a:blip r:embed="rId3" cstate="print"/>
          <a:stretch>
            <a:fillRect/>
          </a:stretch>
        </p:blipFill>
        <p:spPr>
          <a:xfrm>
            <a:off x="1434750" y="1147814"/>
            <a:ext cx="4762500" cy="2857500"/>
          </a:xfrm>
          <a:prstGeom prst="rect">
            <a:avLst/>
          </a:prstGeom>
        </p:spPr>
      </p:pic>
      <p:pic>
        <p:nvPicPr>
          <p:cNvPr id="17" name="chart.18" descr="9062b3a8-f8cd-42ab-9853-44b3cab58119 chart.18"/>
          <p:cNvPicPr>
            <a:picLocks noChangeAspect="1"/>
          </p:cNvPicPr>
          <p:nvPr/>
        </p:nvPicPr>
        <p:blipFill>
          <a:blip r:embed="rId5" cstate="print"/>
          <a:stretch>
            <a:fillRect/>
          </a:stretch>
        </p:blipFill>
        <p:spPr>
          <a:xfrm>
            <a:off x="1434750" y="3881489"/>
            <a:ext cx="4762500" cy="2857500"/>
          </a:xfrm>
          <a:prstGeom prst="rect">
            <a:avLst/>
          </a:prstGeom>
        </p:spPr>
      </p:pic>
      <p:sp>
        <p:nvSpPr>
          <p:cNvPr id="18" name="calc.20" descr="e87358c2-c788-43d5-916f-a4406af98e81 calc.20"/>
          <p:cNvSpPr/>
          <p:nvPr/>
        </p:nvSpPr>
        <p:spPr>
          <a:xfrm>
            <a:off x="1190625" y="4005314"/>
            <a:ext cx="10910888" cy="2834686"/>
          </a:xfrm>
          <a:prstGeom prst="rect">
            <a:avLst/>
          </a:prstGeom>
          <a:noFill/>
        </p:spPr>
        <p:txBody>
          <a:bodyPr lIns="0" tIns="15240" rIns="0" bIns="0" anchor="t">
            <a:noAutofit/>
          </a:bodyPr>
          <a:lstStyle/>
          <a:p>
            <a:pPr algn="l">
              <a:buNone/>
              <a:defRPr sz="1000" b="0" i="0" u="none" strike="noStrike" kern="1200" baseline="0">
                <a:solidFill>
                  <a:srgbClr val="000000"/>
                </a:solidFill>
                <a:latin typeface="Open Sans"/>
                <a:ea typeface="+mn-ea"/>
                <a:cs typeface="+mn-cs"/>
              </a:defRPr>
            </a:pPr>
            <a:endParaRPr/>
          </a:p>
        </p:txBody>
      </p:sp>
      <p:pic>
        <p:nvPicPr>
          <p:cNvPr id="19" name="calc.33" descr="fa8def49-5c9a-4d3a-8a44-0d85620aeb04 calc.33"/>
          <p:cNvPicPr>
            <a:picLocks noChangeAspect="1"/>
          </p:cNvPicPr>
          <p:nvPr/>
        </p:nvPicPr>
        <p:blipFill>
          <a:blip r:embed="rId6" cstate="print"/>
          <a:stretch>
            <a:fillRect/>
          </a:stretch>
        </p:blipFill>
        <p:spPr>
          <a:xfrm>
            <a:off x="1038225" y="1057883"/>
            <a:ext cx="11053762" cy="294682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Primary Student 2">
    <p:spTree>
      <p:nvGrpSpPr>
        <p:cNvPr id="1" name=""/>
        <p:cNvGrpSpPr/>
        <p:nvPr/>
      </p:nvGrpSpPr>
      <p:grpSpPr>
        <a:xfrm>
          <a:off x="0" y="0"/>
          <a:ext cx="0" cy="0"/>
          <a:chOff x="0" y="0"/>
          <a:chExt cx="0" cy="0"/>
        </a:xfrm>
      </p:grpSpPr>
      <p:sp>
        <p:nvSpPr>
          <p:cNvPr id="2" name="Shape" descr="5e15733e-4694-4623-bdfb-547718d04712 Shape"/>
          <p:cNvSpPr/>
          <p:nvPr/>
        </p:nvSpPr>
        <p:spPr>
          <a:xfrm flipH="1" flipV="1">
            <a:off x="12534900" y="0"/>
            <a:ext cx="0" cy="0"/>
          </a:xfrm>
          <a:prstGeom prst="straightConnector1">
            <a:avLst/>
          </a:prstGeom>
          <a:solidFill>
            <a:srgbClr val="6699CC"/>
          </a:solidFill>
          <a:ln w="9525">
            <a:solidFill>
              <a:srgbClr val="FFFFFF"/>
            </a:solidFill>
            <a:prstDash val="solid"/>
          </a:ln>
        </p:spPr>
        <p:txBody>
          <a:bodyPr/>
          <a:lstStyle/>
          <a:p>
            <a:endParaRPr lang="en-GB"/>
          </a:p>
        </p:txBody>
      </p:sp>
      <p:sp>
        <p:nvSpPr>
          <p:cNvPr id="3" name="Shape" descr="624cb28f-f320-41b2-a8c1-da9276d9a470 Shape"/>
          <p:cNvSpPr/>
          <p:nvPr/>
        </p:nvSpPr>
        <p:spPr>
          <a:xfrm>
            <a:off x="0" y="0"/>
            <a:ext cx="12192000" cy="6858000"/>
          </a:xfrm>
          <a:prstGeom prst="rect">
            <a:avLst/>
          </a:prstGeom>
          <a:solidFill>
            <a:srgbClr val="F5F1EC"/>
          </a:solidFill>
        </p:spPr>
        <p:txBody>
          <a:bodyPr/>
          <a:lstStyle/>
          <a:p>
            <a:endParaRPr lang="en-GB"/>
          </a:p>
        </p:txBody>
      </p:sp>
      <p:sp>
        <p:nvSpPr>
          <p:cNvPr id="4" name="Shape" descr="d3cd0661-3b0d-4eaf-a927-6157641f8a35 Shape"/>
          <p:cNvSpPr/>
          <p:nvPr/>
        </p:nvSpPr>
        <p:spPr>
          <a:xfrm flipH="1" flipV="1">
            <a:off x="12192000" y="285750"/>
            <a:ext cx="0" cy="647700"/>
          </a:xfrm>
          <a:prstGeom prst="straightConnector1">
            <a:avLst/>
          </a:prstGeom>
          <a:solidFill>
            <a:srgbClr val="6699CC"/>
          </a:solidFill>
          <a:ln w="9525">
            <a:solidFill>
              <a:srgbClr val="FFFFFF"/>
            </a:solidFill>
            <a:prstDash val="solid"/>
          </a:ln>
        </p:spPr>
        <p:txBody>
          <a:bodyPr/>
          <a:lstStyle/>
          <a:p>
            <a:endParaRPr lang="en-GB"/>
          </a:p>
        </p:txBody>
      </p:sp>
      <p:sp>
        <p:nvSpPr>
          <p:cNvPr id="5" name="Shape" descr="2492f2a6-00c4-43ac-ba2a-7eafbc9725eb Shape"/>
          <p:cNvSpPr/>
          <p:nvPr/>
        </p:nvSpPr>
        <p:spPr>
          <a:xfrm flipH="1" flipV="1">
            <a:off x="12192000" y="285750"/>
            <a:ext cx="0" cy="647700"/>
          </a:xfrm>
          <a:prstGeom prst="straightConnector1">
            <a:avLst/>
          </a:prstGeom>
          <a:solidFill>
            <a:srgbClr val="6699CC"/>
          </a:solidFill>
          <a:ln w="9525">
            <a:solidFill>
              <a:srgbClr val="FFFFFF"/>
            </a:solidFill>
            <a:prstDash val="solid"/>
          </a:ln>
        </p:spPr>
        <p:txBody>
          <a:bodyPr/>
          <a:lstStyle/>
          <a:p>
            <a:endParaRPr lang="en-GB"/>
          </a:p>
        </p:txBody>
      </p:sp>
      <p:sp>
        <p:nvSpPr>
          <p:cNvPr id="6" name="Shape" descr="2c981b52-ea34-4ba7-b181-59150288150b Shape"/>
          <p:cNvSpPr/>
          <p:nvPr/>
        </p:nvSpPr>
        <p:spPr>
          <a:xfrm flipH="1" flipV="1">
            <a:off x="12363450" y="0"/>
            <a:ext cx="0" cy="9525"/>
          </a:xfrm>
          <a:prstGeom prst="straightConnector1">
            <a:avLst/>
          </a:prstGeom>
          <a:solidFill>
            <a:srgbClr val="6699CC"/>
          </a:solidFill>
          <a:ln w="9525">
            <a:solidFill>
              <a:srgbClr val="FFFFFF"/>
            </a:solidFill>
            <a:prstDash val="solid"/>
          </a:ln>
        </p:spPr>
        <p:txBody>
          <a:bodyPr/>
          <a:lstStyle/>
          <a:p>
            <a:endParaRPr lang="en-GB"/>
          </a:p>
        </p:txBody>
      </p:sp>
      <p:sp>
        <p:nvSpPr>
          <p:cNvPr id="7" name="Shape" descr="a680d568-5ca1-4ab1-932e-c36a24809073 Shape"/>
          <p:cNvSpPr/>
          <p:nvPr/>
        </p:nvSpPr>
        <p:spPr>
          <a:xfrm flipV="1">
            <a:off x="0" y="9525"/>
            <a:ext cx="12192000" cy="0"/>
          </a:xfrm>
          <a:prstGeom prst="straightConnector1">
            <a:avLst/>
          </a:prstGeom>
          <a:solidFill>
            <a:srgbClr val="FFFFFF"/>
          </a:solidFill>
          <a:ln w="9525">
            <a:solidFill>
              <a:srgbClr val="FFFFFF"/>
            </a:solidFill>
            <a:prstDash val="solid"/>
          </a:ln>
        </p:spPr>
        <p:txBody>
          <a:bodyPr/>
          <a:lstStyle/>
          <a:p>
            <a:endParaRPr lang="en-GB"/>
          </a:p>
        </p:txBody>
      </p:sp>
      <p:sp>
        <p:nvSpPr>
          <p:cNvPr id="8" name="Shape" descr="3e0deef5-c7bd-4de3-9244-6c0542ac9551 Shape"/>
          <p:cNvSpPr/>
          <p:nvPr/>
        </p:nvSpPr>
        <p:spPr>
          <a:xfrm flipH="1" flipV="1">
            <a:off x="9525" y="0"/>
            <a:ext cx="0" cy="647700"/>
          </a:xfrm>
          <a:prstGeom prst="straightConnector1">
            <a:avLst/>
          </a:prstGeom>
          <a:solidFill>
            <a:srgbClr val="6699CC"/>
          </a:solidFill>
          <a:ln w="9525">
            <a:solidFill>
              <a:srgbClr val="FFFFFF"/>
            </a:solidFill>
            <a:prstDash val="solid"/>
          </a:ln>
        </p:spPr>
        <p:txBody>
          <a:bodyPr/>
          <a:lstStyle/>
          <a:p>
            <a:endParaRPr lang="en-GB"/>
          </a:p>
        </p:txBody>
      </p:sp>
      <p:pic>
        <p:nvPicPr>
          <p:cNvPr id="9" name="RSACADEMICS-LOGO-FULL-COLOUR (4)" descr="751f174a-1067-4ebe-a62a-d86c9d1c6352 RSACADEMICS-LOGO-FULL-COLOUR (4)"/>
          <p:cNvPicPr>
            <a:picLocks noChangeAspect="1"/>
          </p:cNvPicPr>
          <p:nvPr/>
        </p:nvPicPr>
        <p:blipFill>
          <a:blip r:embed="rId2" cstate="print"/>
          <a:stretch>
            <a:fillRect/>
          </a:stretch>
        </p:blipFill>
        <p:spPr>
          <a:xfrm>
            <a:off x="10144125" y="0"/>
            <a:ext cx="1847850" cy="885825"/>
          </a:xfrm>
          <a:prstGeom prst="rect">
            <a:avLst/>
          </a:prstGeom>
        </p:spPr>
      </p:pic>
      <p:sp>
        <p:nvSpPr>
          <p:cNvPr id="10" name="Shape" descr="3ac69da4-1712-45c8-aa6b-5d89a8e27320 Shape"/>
          <p:cNvSpPr/>
          <p:nvPr/>
        </p:nvSpPr>
        <p:spPr>
          <a:xfrm flipV="1">
            <a:off x="190500" y="885825"/>
            <a:ext cx="11811000" cy="0"/>
          </a:xfrm>
          <a:prstGeom prst="straightConnector1">
            <a:avLst/>
          </a:prstGeom>
          <a:solidFill>
            <a:srgbClr val="FFFFFF"/>
          </a:solidFill>
          <a:ln w="9525">
            <a:solidFill>
              <a:srgbClr val="CCCCCC"/>
            </a:solidFill>
            <a:prstDash val="solid"/>
          </a:ln>
        </p:spPr>
        <p:txBody>
          <a:bodyPr/>
          <a:lstStyle/>
          <a:p>
            <a:endParaRPr lang="en-GB"/>
          </a:p>
        </p:txBody>
      </p:sp>
      <p:pic>
        <p:nvPicPr>
          <p:cNvPr id="11" name="RSACADEMICS-STRAPLINE-FULL-COLOUR (4)" descr="07912c96-71e4-4980-bac9-9a57682260fc RSACADEMICS-STRAPLINE-FULL-COLOUR (4)"/>
          <p:cNvPicPr>
            <a:picLocks noChangeAspect="1"/>
          </p:cNvPicPr>
          <p:nvPr/>
        </p:nvPicPr>
        <p:blipFill>
          <a:blip r:embed="rId3" cstate="print"/>
          <a:stretch>
            <a:fillRect/>
          </a:stretch>
        </p:blipFill>
        <p:spPr>
          <a:xfrm>
            <a:off x="8524875" y="6477000"/>
            <a:ext cx="3429000" cy="171450"/>
          </a:xfrm>
          <a:prstGeom prst="rect">
            <a:avLst/>
          </a:prstGeom>
        </p:spPr>
      </p:pic>
      <p:sp>
        <p:nvSpPr>
          <p:cNvPr id="12" name="HPL - Comparative..." descr="63bf285c-e4aa-4839-8fed-08b330ffbfb9 HPL - Comparative..."/>
          <p:cNvSpPr/>
          <p:nvPr/>
        </p:nvSpPr>
        <p:spPr>
          <a:xfrm>
            <a:off x="333375" y="314325"/>
            <a:ext cx="4857750" cy="257175"/>
          </a:xfrm>
          <a:prstGeom prst="rect">
            <a:avLst/>
          </a:prstGeom>
          <a:noFill/>
        </p:spPr>
        <p:txBody>
          <a:bodyPr lIns="0" tIns="15240" rIns="0" bIns="0" anchor="t">
            <a:spAutoFit/>
          </a:bodyPr>
          <a:lstStyle/>
          <a:p>
            <a:pPr marL="0" lvl="0" indent="0" algn="l">
              <a:lnSpc>
                <a:spcPct val="114583"/>
              </a:lnSpc>
              <a:buNone/>
            </a:pPr>
            <a:r>
              <a:rPr sz="1400" b="1" i="0" u="none" strike="noStrike" dirty="0">
                <a:solidFill>
                  <a:srgbClr val="3F3A57"/>
                </a:solidFill>
                <a:latin typeface="Open Sans"/>
              </a:rPr>
              <a:t>HPL - Comparative School Surveys Report</a:t>
            </a:r>
          </a:p>
        </p:txBody>
      </p:sp>
      <p:sp>
        <p:nvSpPr>
          <p:cNvPr id="13" name="WAVE 1" descr="e27e93b4-40a4-4a0c-83c6-c332b26e2d0c WAVE 1"/>
          <p:cNvSpPr/>
          <p:nvPr/>
        </p:nvSpPr>
        <p:spPr>
          <a:xfrm>
            <a:off x="238125" y="1962150"/>
            <a:ext cx="857250" cy="257175"/>
          </a:xfrm>
          <a:prstGeom prst="rect">
            <a:avLst/>
          </a:prstGeom>
          <a:noFill/>
        </p:spPr>
        <p:txBody>
          <a:bodyPr lIns="0" tIns="15240" rIns="0" bIns="0" anchor="t">
            <a:spAutoFit/>
          </a:bodyPr>
          <a:lstStyle/>
          <a:p>
            <a:pPr marL="0" lvl="0" indent="0" algn="l">
              <a:lnSpc>
                <a:spcPct val="114583"/>
              </a:lnSpc>
              <a:buNone/>
            </a:pPr>
            <a:r>
              <a:rPr sz="1400" b="0" i="0" u="none" strike="noStrike" dirty="0">
                <a:solidFill>
                  <a:srgbClr val="3F3A57"/>
                </a:solidFill>
                <a:latin typeface="Arial"/>
              </a:rPr>
              <a:t>WAVE 1</a:t>
            </a:r>
          </a:p>
        </p:txBody>
      </p:sp>
      <p:sp>
        <p:nvSpPr>
          <p:cNvPr id="14" name="WAVE 2" descr="9f66a9a8-81b4-473c-bdac-9d2506d7f773 WAVE 2"/>
          <p:cNvSpPr/>
          <p:nvPr/>
        </p:nvSpPr>
        <p:spPr>
          <a:xfrm>
            <a:off x="238125" y="4714875"/>
            <a:ext cx="857250" cy="257175"/>
          </a:xfrm>
          <a:prstGeom prst="rect">
            <a:avLst/>
          </a:prstGeom>
          <a:noFill/>
        </p:spPr>
        <p:txBody>
          <a:bodyPr lIns="0" tIns="15240" rIns="0" bIns="0" anchor="t">
            <a:spAutoFit/>
          </a:bodyPr>
          <a:lstStyle/>
          <a:p>
            <a:pPr marL="0" lvl="0" indent="0" algn="l">
              <a:lnSpc>
                <a:spcPct val="114583"/>
              </a:lnSpc>
              <a:buNone/>
            </a:pPr>
            <a:r>
              <a:rPr sz="1400" b="0" i="0" u="none" strike="noStrike" dirty="0">
                <a:solidFill>
                  <a:srgbClr val="3F3A57"/>
                </a:solidFill>
                <a:latin typeface="Arial"/>
              </a:rPr>
              <a:t>WAVE 2</a:t>
            </a:r>
          </a:p>
        </p:txBody>
      </p:sp>
      <p:pic>
        <p:nvPicPr>
          <p:cNvPr id="15" name="table.Primary1" descr="d5e54340-b165-4040-b302-0b380ae292be table.Primary1"/>
          <p:cNvPicPr>
            <a:picLocks noChangeAspect="1"/>
          </p:cNvPicPr>
          <p:nvPr/>
        </p:nvPicPr>
        <p:blipFill>
          <a:blip r:embed="rId4" cstate="print"/>
          <a:stretch>
            <a:fillRect/>
          </a:stretch>
        </p:blipFill>
        <p:spPr>
          <a:xfrm>
            <a:off x="1095375" y="904875"/>
            <a:ext cx="10144125" cy="2857500"/>
          </a:xfrm>
          <a:prstGeom prst="rect">
            <a:avLst/>
          </a:prstGeom>
        </p:spPr>
      </p:pic>
      <p:pic>
        <p:nvPicPr>
          <p:cNvPr id="16" name="table.Primary1" descr="9c61fc7b-3311-4e0c-bdb5-14f4089ca5c7 table.Primary1"/>
          <p:cNvPicPr>
            <a:picLocks noChangeAspect="1"/>
          </p:cNvPicPr>
          <p:nvPr/>
        </p:nvPicPr>
        <p:blipFill>
          <a:blip r:embed="rId5" cstate="print"/>
          <a:stretch>
            <a:fillRect/>
          </a:stretch>
        </p:blipFill>
        <p:spPr>
          <a:xfrm>
            <a:off x="1095375" y="3562875"/>
            <a:ext cx="10144125" cy="2857500"/>
          </a:xfrm>
          <a:prstGeom prst="rect">
            <a:avLst/>
          </a:prstGeom>
        </p:spPr>
      </p:pic>
      <p:sp>
        <p:nvSpPr>
          <p:cNvPr id="17" name="calc.17" descr="d2c9e1b5-feaf-4dd9-adcd-2dbe2f3e33bd calc.17"/>
          <p:cNvSpPr/>
          <p:nvPr/>
        </p:nvSpPr>
        <p:spPr>
          <a:xfrm>
            <a:off x="1095375" y="3762375"/>
            <a:ext cx="11006138" cy="2907769"/>
          </a:xfrm>
          <a:prstGeom prst="rect">
            <a:avLst/>
          </a:prstGeom>
          <a:noFill/>
        </p:spPr>
        <p:txBody>
          <a:bodyPr lIns="0" tIns="15240" rIns="0" bIns="0" anchor="t">
            <a:noAutofit/>
          </a:bodyPr>
          <a:lstStyle/>
          <a:p>
            <a:pPr algn="l">
              <a:buNone/>
              <a:defRPr sz="1000" b="0" i="0" u="none" strike="noStrike" kern="1200" baseline="0">
                <a:solidFill>
                  <a:srgbClr val="000000"/>
                </a:solidFill>
                <a:latin typeface="Open Sans"/>
                <a:ea typeface="+mn-ea"/>
                <a:cs typeface="+mn-cs"/>
              </a:defRPr>
            </a:pPr>
            <a:endParaRPr/>
          </a:p>
        </p:txBody>
      </p:sp>
      <p:pic>
        <p:nvPicPr>
          <p:cNvPr id="18" name="calc.34" descr="b5baa097-f0c1-479e-8c0f-ba00c90c069a calc.34"/>
          <p:cNvPicPr>
            <a:picLocks noChangeAspect="1"/>
          </p:cNvPicPr>
          <p:nvPr/>
        </p:nvPicPr>
        <p:blipFill>
          <a:blip r:embed="rId6" cstate="print"/>
          <a:stretch>
            <a:fillRect/>
          </a:stretch>
        </p:blipFill>
        <p:spPr>
          <a:xfrm>
            <a:off x="1038225" y="715476"/>
            <a:ext cx="11053762" cy="312147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Primary Student 3">
    <p:spTree>
      <p:nvGrpSpPr>
        <p:cNvPr id="1" name=""/>
        <p:cNvGrpSpPr/>
        <p:nvPr/>
      </p:nvGrpSpPr>
      <p:grpSpPr>
        <a:xfrm>
          <a:off x="0" y="0"/>
          <a:ext cx="0" cy="0"/>
          <a:chOff x="0" y="0"/>
          <a:chExt cx="0" cy="0"/>
        </a:xfrm>
      </p:grpSpPr>
      <p:sp>
        <p:nvSpPr>
          <p:cNvPr id="2" name="Shape" descr="5e15733e-4694-4623-bdfb-547718d04712 Shape"/>
          <p:cNvSpPr/>
          <p:nvPr/>
        </p:nvSpPr>
        <p:spPr>
          <a:xfrm flipH="1" flipV="1">
            <a:off x="12534900" y="0"/>
            <a:ext cx="0" cy="0"/>
          </a:xfrm>
          <a:prstGeom prst="straightConnector1">
            <a:avLst/>
          </a:prstGeom>
          <a:solidFill>
            <a:srgbClr val="6699CC"/>
          </a:solidFill>
          <a:ln w="9525">
            <a:solidFill>
              <a:srgbClr val="FFFFFF"/>
            </a:solidFill>
            <a:prstDash val="solid"/>
          </a:ln>
        </p:spPr>
        <p:txBody>
          <a:bodyPr/>
          <a:lstStyle/>
          <a:p>
            <a:endParaRPr lang="en-GB"/>
          </a:p>
        </p:txBody>
      </p:sp>
      <p:sp>
        <p:nvSpPr>
          <p:cNvPr id="3" name="Shape" descr="624cb28f-f320-41b2-a8c1-da9276d9a470 Shape"/>
          <p:cNvSpPr/>
          <p:nvPr/>
        </p:nvSpPr>
        <p:spPr>
          <a:xfrm>
            <a:off x="0" y="0"/>
            <a:ext cx="12192000" cy="6858000"/>
          </a:xfrm>
          <a:prstGeom prst="rect">
            <a:avLst/>
          </a:prstGeom>
          <a:solidFill>
            <a:srgbClr val="F5F1EC"/>
          </a:solidFill>
        </p:spPr>
        <p:txBody>
          <a:bodyPr/>
          <a:lstStyle/>
          <a:p>
            <a:endParaRPr lang="en-GB"/>
          </a:p>
        </p:txBody>
      </p:sp>
      <p:sp>
        <p:nvSpPr>
          <p:cNvPr id="4" name="Shape" descr="d3cd0661-3b0d-4eaf-a927-6157641f8a35 Shape"/>
          <p:cNvSpPr/>
          <p:nvPr/>
        </p:nvSpPr>
        <p:spPr>
          <a:xfrm flipH="1" flipV="1">
            <a:off x="12192000" y="285750"/>
            <a:ext cx="0" cy="647700"/>
          </a:xfrm>
          <a:prstGeom prst="straightConnector1">
            <a:avLst/>
          </a:prstGeom>
          <a:solidFill>
            <a:srgbClr val="6699CC"/>
          </a:solidFill>
          <a:ln w="9525">
            <a:solidFill>
              <a:srgbClr val="FFFFFF"/>
            </a:solidFill>
            <a:prstDash val="solid"/>
          </a:ln>
        </p:spPr>
        <p:txBody>
          <a:bodyPr/>
          <a:lstStyle/>
          <a:p>
            <a:endParaRPr lang="en-GB"/>
          </a:p>
        </p:txBody>
      </p:sp>
      <p:sp>
        <p:nvSpPr>
          <p:cNvPr id="5" name="Shape" descr="2492f2a6-00c4-43ac-ba2a-7eafbc9725eb Shape"/>
          <p:cNvSpPr/>
          <p:nvPr/>
        </p:nvSpPr>
        <p:spPr>
          <a:xfrm flipH="1" flipV="1">
            <a:off x="12192000" y="285750"/>
            <a:ext cx="0" cy="647700"/>
          </a:xfrm>
          <a:prstGeom prst="straightConnector1">
            <a:avLst/>
          </a:prstGeom>
          <a:solidFill>
            <a:srgbClr val="6699CC"/>
          </a:solidFill>
          <a:ln w="9525">
            <a:solidFill>
              <a:srgbClr val="FFFFFF"/>
            </a:solidFill>
            <a:prstDash val="solid"/>
          </a:ln>
        </p:spPr>
        <p:txBody>
          <a:bodyPr/>
          <a:lstStyle/>
          <a:p>
            <a:endParaRPr lang="en-GB"/>
          </a:p>
        </p:txBody>
      </p:sp>
      <p:sp>
        <p:nvSpPr>
          <p:cNvPr id="6" name="Shape" descr="2c981b52-ea34-4ba7-b181-59150288150b Shape"/>
          <p:cNvSpPr/>
          <p:nvPr/>
        </p:nvSpPr>
        <p:spPr>
          <a:xfrm flipH="1" flipV="1">
            <a:off x="12363450" y="0"/>
            <a:ext cx="0" cy="9525"/>
          </a:xfrm>
          <a:prstGeom prst="straightConnector1">
            <a:avLst/>
          </a:prstGeom>
          <a:solidFill>
            <a:srgbClr val="6699CC"/>
          </a:solidFill>
          <a:ln w="9525">
            <a:solidFill>
              <a:srgbClr val="FFFFFF"/>
            </a:solidFill>
            <a:prstDash val="solid"/>
          </a:ln>
        </p:spPr>
        <p:txBody>
          <a:bodyPr/>
          <a:lstStyle/>
          <a:p>
            <a:endParaRPr lang="en-GB"/>
          </a:p>
        </p:txBody>
      </p:sp>
      <p:sp>
        <p:nvSpPr>
          <p:cNvPr id="7" name="Shape" descr="a680d568-5ca1-4ab1-932e-c36a24809073 Shape"/>
          <p:cNvSpPr/>
          <p:nvPr/>
        </p:nvSpPr>
        <p:spPr>
          <a:xfrm flipV="1">
            <a:off x="0" y="9525"/>
            <a:ext cx="12192000" cy="0"/>
          </a:xfrm>
          <a:prstGeom prst="straightConnector1">
            <a:avLst/>
          </a:prstGeom>
          <a:solidFill>
            <a:srgbClr val="FFFFFF"/>
          </a:solidFill>
          <a:ln w="9525">
            <a:solidFill>
              <a:srgbClr val="FFFFFF"/>
            </a:solidFill>
            <a:prstDash val="solid"/>
          </a:ln>
        </p:spPr>
        <p:txBody>
          <a:bodyPr/>
          <a:lstStyle/>
          <a:p>
            <a:endParaRPr lang="en-GB"/>
          </a:p>
        </p:txBody>
      </p:sp>
      <p:sp>
        <p:nvSpPr>
          <p:cNvPr id="8" name="Shape" descr="3e0deef5-c7bd-4de3-9244-6c0542ac9551 Shape"/>
          <p:cNvSpPr/>
          <p:nvPr/>
        </p:nvSpPr>
        <p:spPr>
          <a:xfrm flipH="1" flipV="1">
            <a:off x="9525" y="0"/>
            <a:ext cx="0" cy="647700"/>
          </a:xfrm>
          <a:prstGeom prst="straightConnector1">
            <a:avLst/>
          </a:prstGeom>
          <a:solidFill>
            <a:srgbClr val="6699CC"/>
          </a:solidFill>
          <a:ln w="9525">
            <a:solidFill>
              <a:srgbClr val="FFFFFF"/>
            </a:solidFill>
            <a:prstDash val="solid"/>
          </a:ln>
        </p:spPr>
        <p:txBody>
          <a:bodyPr/>
          <a:lstStyle/>
          <a:p>
            <a:endParaRPr lang="en-GB"/>
          </a:p>
        </p:txBody>
      </p:sp>
      <p:pic>
        <p:nvPicPr>
          <p:cNvPr id="9" name="RSACADEMICS-LOGO-FULL-COLOUR (4)" descr="751f174a-1067-4ebe-a62a-d86c9d1c6352 RSACADEMICS-LOGO-FULL-COLOUR (4)"/>
          <p:cNvPicPr>
            <a:picLocks noChangeAspect="1"/>
          </p:cNvPicPr>
          <p:nvPr/>
        </p:nvPicPr>
        <p:blipFill>
          <a:blip r:embed="rId2" cstate="print"/>
          <a:stretch>
            <a:fillRect/>
          </a:stretch>
        </p:blipFill>
        <p:spPr>
          <a:xfrm>
            <a:off x="10144125" y="0"/>
            <a:ext cx="1847850" cy="885825"/>
          </a:xfrm>
          <a:prstGeom prst="rect">
            <a:avLst/>
          </a:prstGeom>
        </p:spPr>
      </p:pic>
      <p:sp>
        <p:nvSpPr>
          <p:cNvPr id="10" name="Shape" descr="3ac69da4-1712-45c8-aa6b-5d89a8e27320 Shape"/>
          <p:cNvSpPr/>
          <p:nvPr/>
        </p:nvSpPr>
        <p:spPr>
          <a:xfrm flipV="1">
            <a:off x="190500" y="885825"/>
            <a:ext cx="11811000" cy="0"/>
          </a:xfrm>
          <a:prstGeom prst="straightConnector1">
            <a:avLst/>
          </a:prstGeom>
          <a:solidFill>
            <a:srgbClr val="FFFFFF"/>
          </a:solidFill>
          <a:ln w="9525">
            <a:solidFill>
              <a:srgbClr val="CCCCCC"/>
            </a:solidFill>
            <a:prstDash val="solid"/>
          </a:ln>
        </p:spPr>
        <p:txBody>
          <a:bodyPr/>
          <a:lstStyle/>
          <a:p>
            <a:endParaRPr lang="en-GB"/>
          </a:p>
        </p:txBody>
      </p:sp>
      <p:pic>
        <p:nvPicPr>
          <p:cNvPr id="11" name="RSACADEMICS-STRAPLINE-FULL-COLOUR (4)" descr="07912c96-71e4-4980-bac9-9a57682260fc RSACADEMICS-STRAPLINE-FULL-COLOUR (4)"/>
          <p:cNvPicPr>
            <a:picLocks noChangeAspect="1"/>
          </p:cNvPicPr>
          <p:nvPr/>
        </p:nvPicPr>
        <p:blipFill>
          <a:blip r:embed="rId3" cstate="print"/>
          <a:stretch>
            <a:fillRect/>
          </a:stretch>
        </p:blipFill>
        <p:spPr>
          <a:xfrm>
            <a:off x="8524875" y="6477000"/>
            <a:ext cx="3429000" cy="171450"/>
          </a:xfrm>
          <a:prstGeom prst="rect">
            <a:avLst/>
          </a:prstGeom>
        </p:spPr>
      </p:pic>
      <p:sp>
        <p:nvSpPr>
          <p:cNvPr id="12" name="HPL - Comparative..." descr="63bf285c-e4aa-4839-8fed-08b330ffbfb9 HPL - Comparative..."/>
          <p:cNvSpPr/>
          <p:nvPr/>
        </p:nvSpPr>
        <p:spPr>
          <a:xfrm>
            <a:off x="333375" y="314325"/>
            <a:ext cx="4857750" cy="257175"/>
          </a:xfrm>
          <a:prstGeom prst="rect">
            <a:avLst/>
          </a:prstGeom>
          <a:noFill/>
        </p:spPr>
        <p:txBody>
          <a:bodyPr lIns="0" tIns="15240" rIns="0" bIns="0" anchor="t">
            <a:spAutoFit/>
          </a:bodyPr>
          <a:lstStyle/>
          <a:p>
            <a:pPr marL="0" lvl="0" indent="0" algn="l">
              <a:lnSpc>
                <a:spcPct val="114583"/>
              </a:lnSpc>
              <a:buNone/>
            </a:pPr>
            <a:r>
              <a:rPr sz="1400" b="1" i="0" u="none" strike="noStrike" dirty="0">
                <a:solidFill>
                  <a:srgbClr val="3F3A57"/>
                </a:solidFill>
                <a:latin typeface="Open Sans"/>
              </a:rPr>
              <a:t>HPL - Comparative School Surveys Report</a:t>
            </a:r>
          </a:p>
        </p:txBody>
      </p:sp>
      <p:sp>
        <p:nvSpPr>
          <p:cNvPr id="13" name="WAVE 1" descr="bb8ed9bc-bc6c-43fc-bf13-eb350b931858 WAVE 1"/>
          <p:cNvSpPr/>
          <p:nvPr/>
        </p:nvSpPr>
        <p:spPr>
          <a:xfrm>
            <a:off x="238125" y="1962150"/>
            <a:ext cx="857250" cy="257175"/>
          </a:xfrm>
          <a:prstGeom prst="rect">
            <a:avLst/>
          </a:prstGeom>
          <a:noFill/>
        </p:spPr>
        <p:txBody>
          <a:bodyPr lIns="0" tIns="15240" rIns="0" bIns="0" anchor="t">
            <a:spAutoFit/>
          </a:bodyPr>
          <a:lstStyle/>
          <a:p>
            <a:pPr marL="0" lvl="0" indent="0" algn="l">
              <a:lnSpc>
                <a:spcPct val="114583"/>
              </a:lnSpc>
              <a:buNone/>
            </a:pPr>
            <a:r>
              <a:rPr sz="1400" b="0" i="0" u="none" strike="noStrike" dirty="0">
                <a:solidFill>
                  <a:srgbClr val="3F3A57"/>
                </a:solidFill>
                <a:latin typeface="Arial"/>
              </a:rPr>
              <a:t>WAVE 1</a:t>
            </a:r>
          </a:p>
        </p:txBody>
      </p:sp>
      <p:sp>
        <p:nvSpPr>
          <p:cNvPr id="14" name="WAVE 2" descr="82f4183b-020e-4015-9149-8341d616c4ba WAVE 2"/>
          <p:cNvSpPr/>
          <p:nvPr/>
        </p:nvSpPr>
        <p:spPr>
          <a:xfrm>
            <a:off x="238125" y="4714875"/>
            <a:ext cx="857250" cy="257175"/>
          </a:xfrm>
          <a:prstGeom prst="rect">
            <a:avLst/>
          </a:prstGeom>
          <a:noFill/>
        </p:spPr>
        <p:txBody>
          <a:bodyPr lIns="0" tIns="15240" rIns="0" bIns="0" anchor="t">
            <a:spAutoFit/>
          </a:bodyPr>
          <a:lstStyle/>
          <a:p>
            <a:pPr marL="0" lvl="0" indent="0" algn="l">
              <a:lnSpc>
                <a:spcPct val="114583"/>
              </a:lnSpc>
              <a:buNone/>
            </a:pPr>
            <a:r>
              <a:rPr sz="1400" b="0" i="0" u="none" strike="noStrike" dirty="0">
                <a:solidFill>
                  <a:srgbClr val="3F3A57"/>
                </a:solidFill>
                <a:latin typeface="Arial"/>
              </a:rPr>
              <a:t>WAVE 2</a:t>
            </a:r>
          </a:p>
        </p:txBody>
      </p:sp>
      <p:pic>
        <p:nvPicPr>
          <p:cNvPr id="15" name="table.Primary2" descr="55d94d9f-e630-483a-9bb4-0f94483eaaae table.Primary2"/>
          <p:cNvPicPr>
            <a:picLocks noChangeAspect="1"/>
          </p:cNvPicPr>
          <p:nvPr/>
        </p:nvPicPr>
        <p:blipFill>
          <a:blip r:embed="rId4" cstate="print"/>
          <a:stretch>
            <a:fillRect/>
          </a:stretch>
        </p:blipFill>
        <p:spPr>
          <a:xfrm>
            <a:off x="1095375" y="904875"/>
            <a:ext cx="10144125" cy="2857500"/>
          </a:xfrm>
          <a:prstGeom prst="rect">
            <a:avLst/>
          </a:prstGeom>
        </p:spPr>
      </p:pic>
      <p:pic>
        <p:nvPicPr>
          <p:cNvPr id="16" name="table.Primary2" descr="3c864865-63cf-478a-a094-27d854956751 table.Primary2"/>
          <p:cNvPicPr>
            <a:picLocks noChangeAspect="1"/>
          </p:cNvPicPr>
          <p:nvPr/>
        </p:nvPicPr>
        <p:blipFill>
          <a:blip r:embed="rId5" cstate="print"/>
          <a:stretch>
            <a:fillRect/>
          </a:stretch>
        </p:blipFill>
        <p:spPr>
          <a:xfrm>
            <a:off x="1095375" y="3562350"/>
            <a:ext cx="10144125" cy="2857500"/>
          </a:xfrm>
          <a:prstGeom prst="rect">
            <a:avLst/>
          </a:prstGeom>
        </p:spPr>
      </p:pic>
      <p:sp>
        <p:nvSpPr>
          <p:cNvPr id="17" name="calc.18" descr="9f76a78b-218c-4851-b323-8bbe225fdbca calc.18"/>
          <p:cNvSpPr/>
          <p:nvPr/>
        </p:nvSpPr>
        <p:spPr>
          <a:xfrm>
            <a:off x="1095375" y="3762375"/>
            <a:ext cx="11006138" cy="2907769"/>
          </a:xfrm>
          <a:prstGeom prst="rect">
            <a:avLst/>
          </a:prstGeom>
          <a:noFill/>
        </p:spPr>
        <p:txBody>
          <a:bodyPr lIns="0" tIns="15240" rIns="0" bIns="0" anchor="t">
            <a:noAutofit/>
          </a:bodyPr>
          <a:lstStyle/>
          <a:p>
            <a:pPr algn="l">
              <a:buNone/>
              <a:defRPr sz="1000" b="0" i="0" u="none" strike="noStrike" kern="1200" baseline="0">
                <a:solidFill>
                  <a:srgbClr val="000000"/>
                </a:solidFill>
                <a:latin typeface="Open Sans"/>
                <a:ea typeface="+mn-ea"/>
                <a:cs typeface="+mn-cs"/>
              </a:defRPr>
            </a:pPr>
            <a:endParaRPr/>
          </a:p>
        </p:txBody>
      </p:sp>
      <p:pic>
        <p:nvPicPr>
          <p:cNvPr id="18" name="calc.35" descr="b880b2e2-742c-4ed3-80a9-9dec64bc3ce3 calc.35"/>
          <p:cNvPicPr>
            <a:picLocks noChangeAspect="1"/>
          </p:cNvPicPr>
          <p:nvPr/>
        </p:nvPicPr>
        <p:blipFill>
          <a:blip r:embed="rId6" cstate="print"/>
          <a:stretch>
            <a:fillRect/>
          </a:stretch>
        </p:blipFill>
        <p:spPr>
          <a:xfrm>
            <a:off x="1038225" y="763104"/>
            <a:ext cx="11053762" cy="307384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Primary Student 4">
    <p:spTree>
      <p:nvGrpSpPr>
        <p:cNvPr id="1" name=""/>
        <p:cNvGrpSpPr/>
        <p:nvPr/>
      </p:nvGrpSpPr>
      <p:grpSpPr>
        <a:xfrm>
          <a:off x="0" y="0"/>
          <a:ext cx="0" cy="0"/>
          <a:chOff x="0" y="0"/>
          <a:chExt cx="0" cy="0"/>
        </a:xfrm>
      </p:grpSpPr>
      <p:sp>
        <p:nvSpPr>
          <p:cNvPr id="2" name="Shape" descr="5e15733e-4694-4623-bdfb-547718d04712 Shape"/>
          <p:cNvSpPr/>
          <p:nvPr/>
        </p:nvSpPr>
        <p:spPr>
          <a:xfrm flipH="1" flipV="1">
            <a:off x="12534900" y="0"/>
            <a:ext cx="0" cy="0"/>
          </a:xfrm>
          <a:prstGeom prst="straightConnector1">
            <a:avLst/>
          </a:prstGeom>
          <a:solidFill>
            <a:srgbClr val="6699CC"/>
          </a:solidFill>
          <a:ln w="9525">
            <a:solidFill>
              <a:srgbClr val="FFFFFF"/>
            </a:solidFill>
            <a:prstDash val="solid"/>
          </a:ln>
        </p:spPr>
        <p:txBody>
          <a:bodyPr/>
          <a:lstStyle/>
          <a:p>
            <a:endParaRPr lang="en-GB"/>
          </a:p>
        </p:txBody>
      </p:sp>
      <p:sp>
        <p:nvSpPr>
          <p:cNvPr id="3" name="Shape" descr="624cb28f-f320-41b2-a8c1-da9276d9a470 Shape"/>
          <p:cNvSpPr/>
          <p:nvPr/>
        </p:nvSpPr>
        <p:spPr>
          <a:xfrm>
            <a:off x="0" y="0"/>
            <a:ext cx="12192000" cy="6858000"/>
          </a:xfrm>
          <a:prstGeom prst="rect">
            <a:avLst/>
          </a:prstGeom>
          <a:solidFill>
            <a:srgbClr val="F5F1EC"/>
          </a:solidFill>
        </p:spPr>
        <p:txBody>
          <a:bodyPr/>
          <a:lstStyle/>
          <a:p>
            <a:endParaRPr lang="en-GB"/>
          </a:p>
        </p:txBody>
      </p:sp>
      <p:sp>
        <p:nvSpPr>
          <p:cNvPr id="4" name="Shape" descr="d3cd0661-3b0d-4eaf-a927-6157641f8a35 Shape"/>
          <p:cNvSpPr/>
          <p:nvPr/>
        </p:nvSpPr>
        <p:spPr>
          <a:xfrm flipH="1" flipV="1">
            <a:off x="12192000" y="285750"/>
            <a:ext cx="0" cy="647700"/>
          </a:xfrm>
          <a:prstGeom prst="straightConnector1">
            <a:avLst/>
          </a:prstGeom>
          <a:solidFill>
            <a:srgbClr val="6699CC"/>
          </a:solidFill>
          <a:ln w="9525">
            <a:solidFill>
              <a:srgbClr val="FFFFFF"/>
            </a:solidFill>
            <a:prstDash val="solid"/>
          </a:ln>
        </p:spPr>
        <p:txBody>
          <a:bodyPr/>
          <a:lstStyle/>
          <a:p>
            <a:endParaRPr lang="en-GB"/>
          </a:p>
        </p:txBody>
      </p:sp>
      <p:sp>
        <p:nvSpPr>
          <p:cNvPr id="5" name="Shape" descr="2492f2a6-00c4-43ac-ba2a-7eafbc9725eb Shape"/>
          <p:cNvSpPr/>
          <p:nvPr/>
        </p:nvSpPr>
        <p:spPr>
          <a:xfrm flipH="1" flipV="1">
            <a:off x="12192000" y="285750"/>
            <a:ext cx="0" cy="647700"/>
          </a:xfrm>
          <a:prstGeom prst="straightConnector1">
            <a:avLst/>
          </a:prstGeom>
          <a:solidFill>
            <a:srgbClr val="6699CC"/>
          </a:solidFill>
          <a:ln w="9525">
            <a:solidFill>
              <a:srgbClr val="FFFFFF"/>
            </a:solidFill>
            <a:prstDash val="solid"/>
          </a:ln>
        </p:spPr>
        <p:txBody>
          <a:bodyPr/>
          <a:lstStyle/>
          <a:p>
            <a:endParaRPr lang="en-GB"/>
          </a:p>
        </p:txBody>
      </p:sp>
      <p:sp>
        <p:nvSpPr>
          <p:cNvPr id="6" name="Shape" descr="2c981b52-ea34-4ba7-b181-59150288150b Shape"/>
          <p:cNvSpPr/>
          <p:nvPr/>
        </p:nvSpPr>
        <p:spPr>
          <a:xfrm flipH="1" flipV="1">
            <a:off x="12363450" y="0"/>
            <a:ext cx="0" cy="9525"/>
          </a:xfrm>
          <a:prstGeom prst="straightConnector1">
            <a:avLst/>
          </a:prstGeom>
          <a:solidFill>
            <a:srgbClr val="6699CC"/>
          </a:solidFill>
          <a:ln w="9525">
            <a:solidFill>
              <a:srgbClr val="FFFFFF"/>
            </a:solidFill>
            <a:prstDash val="solid"/>
          </a:ln>
        </p:spPr>
        <p:txBody>
          <a:bodyPr/>
          <a:lstStyle/>
          <a:p>
            <a:endParaRPr lang="en-GB"/>
          </a:p>
        </p:txBody>
      </p:sp>
      <p:sp>
        <p:nvSpPr>
          <p:cNvPr id="7" name="Shape" descr="a680d568-5ca1-4ab1-932e-c36a24809073 Shape"/>
          <p:cNvSpPr/>
          <p:nvPr/>
        </p:nvSpPr>
        <p:spPr>
          <a:xfrm flipV="1">
            <a:off x="0" y="9525"/>
            <a:ext cx="12192000" cy="0"/>
          </a:xfrm>
          <a:prstGeom prst="straightConnector1">
            <a:avLst/>
          </a:prstGeom>
          <a:solidFill>
            <a:srgbClr val="FFFFFF"/>
          </a:solidFill>
          <a:ln w="9525">
            <a:solidFill>
              <a:srgbClr val="FFFFFF"/>
            </a:solidFill>
            <a:prstDash val="solid"/>
          </a:ln>
        </p:spPr>
        <p:txBody>
          <a:bodyPr/>
          <a:lstStyle/>
          <a:p>
            <a:endParaRPr lang="en-GB"/>
          </a:p>
        </p:txBody>
      </p:sp>
      <p:sp>
        <p:nvSpPr>
          <p:cNvPr id="8" name="Shape" descr="3e0deef5-c7bd-4de3-9244-6c0542ac9551 Shape"/>
          <p:cNvSpPr/>
          <p:nvPr/>
        </p:nvSpPr>
        <p:spPr>
          <a:xfrm flipH="1" flipV="1">
            <a:off x="9525" y="0"/>
            <a:ext cx="0" cy="647700"/>
          </a:xfrm>
          <a:prstGeom prst="straightConnector1">
            <a:avLst/>
          </a:prstGeom>
          <a:solidFill>
            <a:srgbClr val="6699CC"/>
          </a:solidFill>
          <a:ln w="9525">
            <a:solidFill>
              <a:srgbClr val="FFFFFF"/>
            </a:solidFill>
            <a:prstDash val="solid"/>
          </a:ln>
        </p:spPr>
        <p:txBody>
          <a:bodyPr/>
          <a:lstStyle/>
          <a:p>
            <a:endParaRPr lang="en-GB"/>
          </a:p>
        </p:txBody>
      </p:sp>
      <p:pic>
        <p:nvPicPr>
          <p:cNvPr id="9" name="RSACADEMICS-LOGO-FULL-COLOUR (4)" descr="751f174a-1067-4ebe-a62a-d86c9d1c6352 RSACADEMICS-LOGO-FULL-COLOUR (4)"/>
          <p:cNvPicPr>
            <a:picLocks noChangeAspect="1"/>
          </p:cNvPicPr>
          <p:nvPr/>
        </p:nvPicPr>
        <p:blipFill>
          <a:blip r:embed="rId2" cstate="print"/>
          <a:stretch>
            <a:fillRect/>
          </a:stretch>
        </p:blipFill>
        <p:spPr>
          <a:xfrm>
            <a:off x="10144125" y="0"/>
            <a:ext cx="1847850" cy="885825"/>
          </a:xfrm>
          <a:prstGeom prst="rect">
            <a:avLst/>
          </a:prstGeom>
        </p:spPr>
      </p:pic>
      <p:sp>
        <p:nvSpPr>
          <p:cNvPr id="10" name="Shape" descr="3ac69da4-1712-45c8-aa6b-5d89a8e27320 Shape"/>
          <p:cNvSpPr/>
          <p:nvPr/>
        </p:nvSpPr>
        <p:spPr>
          <a:xfrm flipV="1">
            <a:off x="190500" y="885825"/>
            <a:ext cx="11811000" cy="0"/>
          </a:xfrm>
          <a:prstGeom prst="straightConnector1">
            <a:avLst/>
          </a:prstGeom>
          <a:solidFill>
            <a:srgbClr val="FFFFFF"/>
          </a:solidFill>
          <a:ln w="9525">
            <a:solidFill>
              <a:srgbClr val="CCCCCC"/>
            </a:solidFill>
            <a:prstDash val="solid"/>
          </a:ln>
        </p:spPr>
        <p:txBody>
          <a:bodyPr/>
          <a:lstStyle/>
          <a:p>
            <a:endParaRPr lang="en-GB"/>
          </a:p>
        </p:txBody>
      </p:sp>
      <p:pic>
        <p:nvPicPr>
          <p:cNvPr id="11" name="RSACADEMICS-STRAPLINE-FULL-COLOUR (4)" descr="07912c96-71e4-4980-bac9-9a57682260fc RSACADEMICS-STRAPLINE-FULL-COLOUR (4)"/>
          <p:cNvPicPr>
            <a:picLocks noChangeAspect="1"/>
          </p:cNvPicPr>
          <p:nvPr/>
        </p:nvPicPr>
        <p:blipFill>
          <a:blip r:embed="rId3" cstate="print"/>
          <a:stretch>
            <a:fillRect/>
          </a:stretch>
        </p:blipFill>
        <p:spPr>
          <a:xfrm>
            <a:off x="8524875" y="6477000"/>
            <a:ext cx="3429000" cy="171450"/>
          </a:xfrm>
          <a:prstGeom prst="rect">
            <a:avLst/>
          </a:prstGeom>
        </p:spPr>
      </p:pic>
      <p:sp>
        <p:nvSpPr>
          <p:cNvPr id="12" name="HPL - Comparative..." descr="63bf285c-e4aa-4839-8fed-08b330ffbfb9 HPL - Comparative..."/>
          <p:cNvSpPr/>
          <p:nvPr/>
        </p:nvSpPr>
        <p:spPr>
          <a:xfrm>
            <a:off x="333375" y="314325"/>
            <a:ext cx="4857750" cy="257175"/>
          </a:xfrm>
          <a:prstGeom prst="rect">
            <a:avLst/>
          </a:prstGeom>
          <a:noFill/>
        </p:spPr>
        <p:txBody>
          <a:bodyPr lIns="0" tIns="15240" rIns="0" bIns="0" anchor="t">
            <a:spAutoFit/>
          </a:bodyPr>
          <a:lstStyle/>
          <a:p>
            <a:pPr marL="0" lvl="0" indent="0" algn="l">
              <a:lnSpc>
                <a:spcPct val="114583"/>
              </a:lnSpc>
              <a:buNone/>
            </a:pPr>
            <a:r>
              <a:rPr sz="1400" b="1" i="0" u="none" strike="noStrike" dirty="0">
                <a:solidFill>
                  <a:srgbClr val="3F3A57"/>
                </a:solidFill>
                <a:latin typeface="Open Sans"/>
              </a:rPr>
              <a:t>HPL - Comparative School Surveys Report</a:t>
            </a:r>
          </a:p>
        </p:txBody>
      </p:sp>
      <p:sp>
        <p:nvSpPr>
          <p:cNvPr id="13" name="WAVE 1" descr="5537fe11-3407-4ddd-bd0b-78c84ea7038a WAVE 1"/>
          <p:cNvSpPr/>
          <p:nvPr/>
        </p:nvSpPr>
        <p:spPr>
          <a:xfrm>
            <a:off x="333375" y="1962150"/>
            <a:ext cx="857250" cy="257175"/>
          </a:xfrm>
          <a:prstGeom prst="rect">
            <a:avLst/>
          </a:prstGeom>
          <a:noFill/>
        </p:spPr>
        <p:txBody>
          <a:bodyPr lIns="0" tIns="15240" rIns="0" bIns="0" anchor="t">
            <a:spAutoFit/>
          </a:bodyPr>
          <a:lstStyle/>
          <a:p>
            <a:pPr marL="0" lvl="0" indent="0" algn="l">
              <a:lnSpc>
                <a:spcPct val="114583"/>
              </a:lnSpc>
              <a:buNone/>
            </a:pPr>
            <a:r>
              <a:rPr sz="1400" b="0" i="0" u="none" strike="noStrike" dirty="0">
                <a:solidFill>
                  <a:srgbClr val="3F3A57"/>
                </a:solidFill>
                <a:latin typeface="Arial"/>
              </a:rPr>
              <a:t>WAVE 1</a:t>
            </a:r>
          </a:p>
        </p:txBody>
      </p:sp>
      <p:sp>
        <p:nvSpPr>
          <p:cNvPr id="14" name="WAVE 2" descr="f9d8f6a1-f975-4e45-b897-b3f0d6ac8e21 WAVE 2"/>
          <p:cNvSpPr/>
          <p:nvPr/>
        </p:nvSpPr>
        <p:spPr>
          <a:xfrm>
            <a:off x="333375" y="4857750"/>
            <a:ext cx="857250" cy="257175"/>
          </a:xfrm>
          <a:prstGeom prst="rect">
            <a:avLst/>
          </a:prstGeom>
          <a:noFill/>
        </p:spPr>
        <p:txBody>
          <a:bodyPr lIns="0" tIns="15240" rIns="0" bIns="0" anchor="t">
            <a:spAutoFit/>
          </a:bodyPr>
          <a:lstStyle/>
          <a:p>
            <a:pPr marL="0" lvl="0" indent="0" algn="l">
              <a:lnSpc>
                <a:spcPct val="114583"/>
              </a:lnSpc>
              <a:buNone/>
            </a:pPr>
            <a:r>
              <a:rPr sz="1400" b="0" i="0" u="none" strike="noStrike" dirty="0">
                <a:solidFill>
                  <a:srgbClr val="3F3A57"/>
                </a:solidFill>
                <a:latin typeface="Arial"/>
              </a:rPr>
              <a:t>WAVE 2</a:t>
            </a:r>
          </a:p>
        </p:txBody>
      </p:sp>
      <p:pic>
        <p:nvPicPr>
          <p:cNvPr id="15" name="viz.35" descr="84e96a8d-d47d-429d-b23a-e7b7b17fa275 viz.35"/>
          <p:cNvPicPr>
            <a:picLocks noChangeAspect="1"/>
          </p:cNvPicPr>
          <p:nvPr/>
        </p:nvPicPr>
        <p:blipFill>
          <a:blip r:embed="rId4" cstate="print"/>
          <a:stretch>
            <a:fillRect/>
          </a:stretch>
        </p:blipFill>
        <p:spPr>
          <a:xfrm>
            <a:off x="1381125" y="1095375"/>
            <a:ext cx="8334375" cy="2857500"/>
          </a:xfrm>
          <a:prstGeom prst="rect">
            <a:avLst/>
          </a:prstGeom>
        </p:spPr>
      </p:pic>
      <p:pic>
        <p:nvPicPr>
          <p:cNvPr id="16" name="viz.36" descr="c640ad0f-519a-4887-97fe-893ce875aa15 viz.36"/>
          <p:cNvPicPr>
            <a:picLocks noChangeAspect="1"/>
          </p:cNvPicPr>
          <p:nvPr/>
        </p:nvPicPr>
        <p:blipFill>
          <a:blip r:embed="rId5" cstate="print"/>
          <a:stretch>
            <a:fillRect/>
          </a:stretch>
        </p:blipFill>
        <p:spPr>
          <a:xfrm>
            <a:off x="1381125" y="3924300"/>
            <a:ext cx="8334375" cy="2857500"/>
          </a:xfrm>
          <a:prstGeom prst="rect">
            <a:avLst/>
          </a:prstGeom>
        </p:spPr>
      </p:pic>
      <p:sp>
        <p:nvSpPr>
          <p:cNvPr id="17" name="calc.19" descr="cf50b18a-2b27-4087-8b91-03af35e7b771 calc.19"/>
          <p:cNvSpPr/>
          <p:nvPr/>
        </p:nvSpPr>
        <p:spPr>
          <a:xfrm>
            <a:off x="1190625" y="3952875"/>
            <a:ext cx="10910888" cy="2887125"/>
          </a:xfrm>
          <a:prstGeom prst="rect">
            <a:avLst/>
          </a:prstGeom>
          <a:noFill/>
        </p:spPr>
        <p:txBody>
          <a:bodyPr lIns="0" tIns="15240" rIns="0" bIns="0" anchor="t">
            <a:noAutofit/>
          </a:bodyPr>
          <a:lstStyle/>
          <a:p>
            <a:pPr algn="l">
              <a:buNone/>
              <a:defRPr sz="1000" b="0" i="0" u="none" strike="noStrike" kern="1200" baseline="0">
                <a:solidFill>
                  <a:srgbClr val="000000"/>
                </a:solidFill>
                <a:latin typeface="Open Sans"/>
                <a:ea typeface="+mn-ea"/>
                <a:cs typeface="+mn-cs"/>
              </a:defRPr>
            </a:pPr>
            <a:endParaRPr/>
          </a:p>
        </p:txBody>
      </p:sp>
      <p:pic>
        <p:nvPicPr>
          <p:cNvPr id="18" name="calc.36" descr="f48d5e0d-fe3a-4e1b-b688-f0d8794c1a64 calc.36"/>
          <p:cNvPicPr>
            <a:picLocks noChangeAspect="1"/>
          </p:cNvPicPr>
          <p:nvPr/>
        </p:nvPicPr>
        <p:blipFill>
          <a:blip r:embed="rId6" cstate="print"/>
          <a:stretch>
            <a:fillRect/>
          </a:stretch>
        </p:blipFill>
        <p:spPr>
          <a:xfrm>
            <a:off x="1039019" y="1057275"/>
            <a:ext cx="11052175" cy="294322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econdary Student">
    <p:spTree>
      <p:nvGrpSpPr>
        <p:cNvPr id="1" name=""/>
        <p:cNvGrpSpPr/>
        <p:nvPr/>
      </p:nvGrpSpPr>
      <p:grpSpPr>
        <a:xfrm>
          <a:off x="0" y="0"/>
          <a:ext cx="0" cy="0"/>
          <a:chOff x="0" y="0"/>
          <a:chExt cx="0" cy="0"/>
        </a:xfrm>
      </p:grpSpPr>
      <p:sp>
        <p:nvSpPr>
          <p:cNvPr id="2" name="Shape" descr="5e15733e-4694-4623-bdfb-547718d04712 Shape"/>
          <p:cNvSpPr/>
          <p:nvPr/>
        </p:nvSpPr>
        <p:spPr>
          <a:xfrm flipH="1" flipV="1">
            <a:off x="12534900" y="0"/>
            <a:ext cx="0" cy="0"/>
          </a:xfrm>
          <a:prstGeom prst="straightConnector1">
            <a:avLst/>
          </a:prstGeom>
          <a:solidFill>
            <a:srgbClr val="6699CC"/>
          </a:solidFill>
          <a:ln w="9525">
            <a:solidFill>
              <a:srgbClr val="FFFFFF"/>
            </a:solidFill>
            <a:prstDash val="solid"/>
          </a:ln>
        </p:spPr>
        <p:txBody>
          <a:bodyPr/>
          <a:lstStyle/>
          <a:p>
            <a:endParaRPr lang="en-GB"/>
          </a:p>
        </p:txBody>
      </p:sp>
      <p:sp>
        <p:nvSpPr>
          <p:cNvPr id="3" name="Shape" descr="624cb28f-f320-41b2-a8c1-da9276d9a470 Shape"/>
          <p:cNvSpPr/>
          <p:nvPr/>
        </p:nvSpPr>
        <p:spPr>
          <a:xfrm>
            <a:off x="0" y="0"/>
            <a:ext cx="12192000" cy="6858000"/>
          </a:xfrm>
          <a:prstGeom prst="rect">
            <a:avLst/>
          </a:prstGeom>
          <a:solidFill>
            <a:srgbClr val="F5F1EC"/>
          </a:solidFill>
        </p:spPr>
        <p:txBody>
          <a:bodyPr/>
          <a:lstStyle/>
          <a:p>
            <a:endParaRPr lang="en-GB"/>
          </a:p>
        </p:txBody>
      </p:sp>
      <p:sp>
        <p:nvSpPr>
          <p:cNvPr id="4" name="Shape" descr="d3cd0661-3b0d-4eaf-a927-6157641f8a35 Shape"/>
          <p:cNvSpPr/>
          <p:nvPr/>
        </p:nvSpPr>
        <p:spPr>
          <a:xfrm flipH="1" flipV="1">
            <a:off x="12192000" y="285750"/>
            <a:ext cx="0" cy="647700"/>
          </a:xfrm>
          <a:prstGeom prst="straightConnector1">
            <a:avLst/>
          </a:prstGeom>
          <a:solidFill>
            <a:srgbClr val="6699CC"/>
          </a:solidFill>
          <a:ln w="9525">
            <a:solidFill>
              <a:srgbClr val="FFFFFF"/>
            </a:solidFill>
            <a:prstDash val="solid"/>
          </a:ln>
        </p:spPr>
        <p:txBody>
          <a:bodyPr/>
          <a:lstStyle/>
          <a:p>
            <a:endParaRPr lang="en-GB"/>
          </a:p>
        </p:txBody>
      </p:sp>
      <p:sp>
        <p:nvSpPr>
          <p:cNvPr id="5" name="Shape" descr="2492f2a6-00c4-43ac-ba2a-7eafbc9725eb Shape"/>
          <p:cNvSpPr/>
          <p:nvPr/>
        </p:nvSpPr>
        <p:spPr>
          <a:xfrm flipH="1" flipV="1">
            <a:off x="12192000" y="285750"/>
            <a:ext cx="0" cy="647700"/>
          </a:xfrm>
          <a:prstGeom prst="straightConnector1">
            <a:avLst/>
          </a:prstGeom>
          <a:solidFill>
            <a:srgbClr val="6699CC"/>
          </a:solidFill>
          <a:ln w="9525">
            <a:solidFill>
              <a:srgbClr val="FFFFFF"/>
            </a:solidFill>
            <a:prstDash val="solid"/>
          </a:ln>
        </p:spPr>
        <p:txBody>
          <a:bodyPr/>
          <a:lstStyle/>
          <a:p>
            <a:endParaRPr lang="en-GB"/>
          </a:p>
        </p:txBody>
      </p:sp>
      <p:sp>
        <p:nvSpPr>
          <p:cNvPr id="6" name="Shape" descr="2c981b52-ea34-4ba7-b181-59150288150b Shape"/>
          <p:cNvSpPr/>
          <p:nvPr/>
        </p:nvSpPr>
        <p:spPr>
          <a:xfrm flipH="1" flipV="1">
            <a:off x="12363450" y="0"/>
            <a:ext cx="0" cy="9525"/>
          </a:xfrm>
          <a:prstGeom prst="straightConnector1">
            <a:avLst/>
          </a:prstGeom>
          <a:solidFill>
            <a:srgbClr val="6699CC"/>
          </a:solidFill>
          <a:ln w="9525">
            <a:solidFill>
              <a:srgbClr val="FFFFFF"/>
            </a:solidFill>
            <a:prstDash val="solid"/>
          </a:ln>
        </p:spPr>
        <p:txBody>
          <a:bodyPr/>
          <a:lstStyle/>
          <a:p>
            <a:endParaRPr lang="en-GB"/>
          </a:p>
        </p:txBody>
      </p:sp>
      <p:sp>
        <p:nvSpPr>
          <p:cNvPr id="7" name="Shape" descr="a680d568-5ca1-4ab1-932e-c36a24809073 Shape"/>
          <p:cNvSpPr/>
          <p:nvPr/>
        </p:nvSpPr>
        <p:spPr>
          <a:xfrm flipV="1">
            <a:off x="0" y="9525"/>
            <a:ext cx="12192000" cy="0"/>
          </a:xfrm>
          <a:prstGeom prst="straightConnector1">
            <a:avLst/>
          </a:prstGeom>
          <a:solidFill>
            <a:srgbClr val="FFFFFF"/>
          </a:solidFill>
          <a:ln w="9525">
            <a:solidFill>
              <a:srgbClr val="FFFFFF"/>
            </a:solidFill>
            <a:prstDash val="solid"/>
          </a:ln>
        </p:spPr>
        <p:txBody>
          <a:bodyPr/>
          <a:lstStyle/>
          <a:p>
            <a:endParaRPr lang="en-GB"/>
          </a:p>
        </p:txBody>
      </p:sp>
      <p:sp>
        <p:nvSpPr>
          <p:cNvPr id="8" name="Shape" descr="3e0deef5-c7bd-4de3-9244-6c0542ac9551 Shape"/>
          <p:cNvSpPr/>
          <p:nvPr/>
        </p:nvSpPr>
        <p:spPr>
          <a:xfrm flipH="1" flipV="1">
            <a:off x="9525" y="0"/>
            <a:ext cx="0" cy="647700"/>
          </a:xfrm>
          <a:prstGeom prst="straightConnector1">
            <a:avLst/>
          </a:prstGeom>
          <a:solidFill>
            <a:srgbClr val="6699CC"/>
          </a:solidFill>
          <a:ln w="9525">
            <a:solidFill>
              <a:srgbClr val="FFFFFF"/>
            </a:solidFill>
            <a:prstDash val="solid"/>
          </a:ln>
        </p:spPr>
        <p:txBody>
          <a:bodyPr/>
          <a:lstStyle/>
          <a:p>
            <a:endParaRPr lang="en-GB"/>
          </a:p>
        </p:txBody>
      </p:sp>
      <p:pic>
        <p:nvPicPr>
          <p:cNvPr id="9" name="RSACADEMICS-LOGO-FULL-COLOUR (4)" descr="751f174a-1067-4ebe-a62a-d86c9d1c6352 RSACADEMICS-LOGO-FULL-COLOUR (4)"/>
          <p:cNvPicPr>
            <a:picLocks noChangeAspect="1"/>
          </p:cNvPicPr>
          <p:nvPr/>
        </p:nvPicPr>
        <p:blipFill>
          <a:blip r:embed="rId2" cstate="print"/>
          <a:stretch>
            <a:fillRect/>
          </a:stretch>
        </p:blipFill>
        <p:spPr>
          <a:xfrm>
            <a:off x="10144125" y="0"/>
            <a:ext cx="1847850" cy="885825"/>
          </a:xfrm>
          <a:prstGeom prst="rect">
            <a:avLst/>
          </a:prstGeom>
        </p:spPr>
      </p:pic>
      <p:sp>
        <p:nvSpPr>
          <p:cNvPr id="10" name="Shape" descr="3ac69da4-1712-45c8-aa6b-5d89a8e27320 Shape"/>
          <p:cNvSpPr/>
          <p:nvPr/>
        </p:nvSpPr>
        <p:spPr>
          <a:xfrm flipV="1">
            <a:off x="190500" y="885825"/>
            <a:ext cx="11811000" cy="0"/>
          </a:xfrm>
          <a:prstGeom prst="straightConnector1">
            <a:avLst/>
          </a:prstGeom>
          <a:solidFill>
            <a:srgbClr val="FFFFFF"/>
          </a:solidFill>
          <a:ln w="9525">
            <a:solidFill>
              <a:srgbClr val="CCCCCC"/>
            </a:solidFill>
            <a:prstDash val="solid"/>
          </a:ln>
        </p:spPr>
        <p:txBody>
          <a:bodyPr/>
          <a:lstStyle/>
          <a:p>
            <a:endParaRPr lang="en-GB"/>
          </a:p>
        </p:txBody>
      </p:sp>
      <p:pic>
        <p:nvPicPr>
          <p:cNvPr id="11" name="RSACADEMICS-STRAPLINE-FULL-COLOUR (4)" descr="07912c96-71e4-4980-bac9-9a57682260fc RSACADEMICS-STRAPLINE-FULL-COLOUR (4)"/>
          <p:cNvPicPr>
            <a:picLocks noChangeAspect="1"/>
          </p:cNvPicPr>
          <p:nvPr/>
        </p:nvPicPr>
        <p:blipFill>
          <a:blip r:embed="rId3" cstate="print"/>
          <a:stretch>
            <a:fillRect/>
          </a:stretch>
        </p:blipFill>
        <p:spPr>
          <a:xfrm>
            <a:off x="8524875" y="6477000"/>
            <a:ext cx="3429000" cy="171450"/>
          </a:xfrm>
          <a:prstGeom prst="rect">
            <a:avLst/>
          </a:prstGeom>
        </p:spPr>
      </p:pic>
      <p:sp>
        <p:nvSpPr>
          <p:cNvPr id="12" name="HPL - Comparative..." descr="63bf285c-e4aa-4839-8fed-08b330ffbfb9 HPL - Comparative..."/>
          <p:cNvSpPr/>
          <p:nvPr/>
        </p:nvSpPr>
        <p:spPr>
          <a:xfrm>
            <a:off x="333375" y="314325"/>
            <a:ext cx="4857750" cy="257175"/>
          </a:xfrm>
          <a:prstGeom prst="rect">
            <a:avLst/>
          </a:prstGeom>
          <a:noFill/>
        </p:spPr>
        <p:txBody>
          <a:bodyPr lIns="0" tIns="15240" rIns="0" bIns="0" anchor="t">
            <a:spAutoFit/>
          </a:bodyPr>
          <a:lstStyle/>
          <a:p>
            <a:pPr marL="0" lvl="0" indent="0" algn="l">
              <a:lnSpc>
                <a:spcPct val="114583"/>
              </a:lnSpc>
              <a:buNone/>
            </a:pPr>
            <a:r>
              <a:rPr sz="1400" b="1" i="0" u="none" strike="noStrike" dirty="0">
                <a:solidFill>
                  <a:srgbClr val="3F3A57"/>
                </a:solidFill>
                <a:latin typeface="Open Sans"/>
              </a:rPr>
              <a:t>HPL - Comparative School Surveys Report</a:t>
            </a:r>
          </a:p>
        </p:txBody>
      </p:sp>
      <p:pic>
        <p:nvPicPr>
          <p:cNvPr id="13" name="chart.6" descr="f98c0485-7cda-44ae-9009-2e6fe9e87bb4 chart.6"/>
          <p:cNvPicPr>
            <a:picLocks noChangeAspect="1"/>
          </p:cNvPicPr>
          <p:nvPr/>
        </p:nvPicPr>
        <p:blipFill>
          <a:blip r:embed="rId4" cstate="print"/>
          <a:stretch>
            <a:fillRect/>
          </a:stretch>
        </p:blipFill>
        <p:spPr>
          <a:xfrm>
            <a:off x="6953250" y="1457587"/>
            <a:ext cx="4762500" cy="2381250"/>
          </a:xfrm>
          <a:prstGeom prst="rect">
            <a:avLst/>
          </a:prstGeom>
        </p:spPr>
      </p:pic>
      <p:sp>
        <p:nvSpPr>
          <p:cNvPr id="14" name="WAVE 1" descr="2639f32f-1d10-45ae-b07e-8355f233e900 WAVE 1"/>
          <p:cNvSpPr/>
          <p:nvPr/>
        </p:nvSpPr>
        <p:spPr>
          <a:xfrm>
            <a:off x="333375" y="1962150"/>
            <a:ext cx="857250" cy="257175"/>
          </a:xfrm>
          <a:prstGeom prst="rect">
            <a:avLst/>
          </a:prstGeom>
          <a:noFill/>
        </p:spPr>
        <p:txBody>
          <a:bodyPr lIns="0" tIns="15240" rIns="0" bIns="0" anchor="t">
            <a:spAutoFit/>
          </a:bodyPr>
          <a:lstStyle/>
          <a:p>
            <a:pPr marL="0" lvl="0" indent="0" algn="l">
              <a:lnSpc>
                <a:spcPct val="114583"/>
              </a:lnSpc>
              <a:buNone/>
            </a:pPr>
            <a:r>
              <a:rPr sz="1400" b="0" i="0" u="none" strike="noStrike" dirty="0">
                <a:solidFill>
                  <a:srgbClr val="3F3A57"/>
                </a:solidFill>
                <a:latin typeface="Arial"/>
              </a:rPr>
              <a:t>WAVE 1</a:t>
            </a:r>
          </a:p>
        </p:txBody>
      </p:sp>
      <p:sp>
        <p:nvSpPr>
          <p:cNvPr id="15" name="WAVE 2" descr="8b6c2e85-640f-4823-90a9-87b1a8423428 WAVE 2"/>
          <p:cNvSpPr/>
          <p:nvPr/>
        </p:nvSpPr>
        <p:spPr>
          <a:xfrm>
            <a:off x="333375" y="4857750"/>
            <a:ext cx="857250" cy="257175"/>
          </a:xfrm>
          <a:prstGeom prst="rect">
            <a:avLst/>
          </a:prstGeom>
          <a:noFill/>
        </p:spPr>
        <p:txBody>
          <a:bodyPr lIns="0" tIns="15240" rIns="0" bIns="0" anchor="t">
            <a:spAutoFit/>
          </a:bodyPr>
          <a:lstStyle/>
          <a:p>
            <a:pPr marL="0" lvl="0" indent="0" algn="l">
              <a:lnSpc>
                <a:spcPct val="114583"/>
              </a:lnSpc>
              <a:buNone/>
            </a:pPr>
            <a:r>
              <a:rPr sz="1400" b="0" i="0" u="none" strike="noStrike" dirty="0">
                <a:solidFill>
                  <a:srgbClr val="3F3A57"/>
                </a:solidFill>
                <a:latin typeface="Arial"/>
              </a:rPr>
              <a:t>WAVE 2</a:t>
            </a:r>
          </a:p>
        </p:txBody>
      </p:sp>
      <p:pic>
        <p:nvPicPr>
          <p:cNvPr id="16" name="viz.37" descr="d0630ee9-7500-47ef-8b41-05692ba2938e viz.37"/>
          <p:cNvPicPr>
            <a:picLocks noChangeAspect="1"/>
          </p:cNvPicPr>
          <p:nvPr/>
        </p:nvPicPr>
        <p:blipFill>
          <a:blip r:embed="rId5" cstate="print"/>
          <a:stretch>
            <a:fillRect/>
          </a:stretch>
        </p:blipFill>
        <p:spPr>
          <a:xfrm>
            <a:off x="1095375" y="1095375"/>
            <a:ext cx="5429250" cy="2333625"/>
          </a:xfrm>
          <a:prstGeom prst="rect">
            <a:avLst/>
          </a:prstGeom>
        </p:spPr>
      </p:pic>
      <p:pic>
        <p:nvPicPr>
          <p:cNvPr id="17" name="viz.38" descr="7b4cad64-42d8-4db8-a069-5f771fddbed5 viz.38"/>
          <p:cNvPicPr>
            <a:picLocks noChangeAspect="1"/>
          </p:cNvPicPr>
          <p:nvPr/>
        </p:nvPicPr>
        <p:blipFill>
          <a:blip r:embed="rId6" cstate="print"/>
          <a:stretch>
            <a:fillRect/>
          </a:stretch>
        </p:blipFill>
        <p:spPr>
          <a:xfrm>
            <a:off x="1095375" y="3829050"/>
            <a:ext cx="5429250" cy="2333625"/>
          </a:xfrm>
          <a:prstGeom prst="rect">
            <a:avLst/>
          </a:prstGeom>
        </p:spPr>
      </p:pic>
      <p:sp>
        <p:nvSpPr>
          <p:cNvPr id="18" name="Student gender" descr="0936fed3-0941-43fb-8a06-9f07285e2d59 Student gender"/>
          <p:cNvSpPr/>
          <p:nvPr/>
        </p:nvSpPr>
        <p:spPr>
          <a:xfrm>
            <a:off x="8096250" y="1047750"/>
            <a:ext cx="2809875" cy="257175"/>
          </a:xfrm>
          <a:prstGeom prst="rect">
            <a:avLst/>
          </a:prstGeom>
          <a:noFill/>
        </p:spPr>
        <p:txBody>
          <a:bodyPr lIns="0" tIns="15240" rIns="0" bIns="0" anchor="t">
            <a:spAutoFit/>
          </a:bodyPr>
          <a:lstStyle/>
          <a:p>
            <a:pPr marL="0" lvl="0" indent="0" algn="ctr">
              <a:lnSpc>
                <a:spcPct val="114583"/>
              </a:lnSpc>
              <a:buNone/>
            </a:pPr>
            <a:r>
              <a:rPr sz="1000" b="0" i="0" u="none" strike="noStrike" dirty="0">
                <a:solidFill>
                  <a:srgbClr val="3F3A57"/>
                </a:solidFill>
                <a:latin typeface="Arial"/>
              </a:rPr>
              <a:t>Student gender</a:t>
            </a:r>
          </a:p>
        </p:txBody>
      </p:sp>
      <p:pic>
        <p:nvPicPr>
          <p:cNvPr id="19" name="chart.8" descr="3d021729-1758-4279-b5cf-34a16c7b5a7f chart.8"/>
          <p:cNvPicPr>
            <a:picLocks noChangeAspect="1"/>
          </p:cNvPicPr>
          <p:nvPr/>
        </p:nvPicPr>
        <p:blipFill>
          <a:blip r:embed="rId7" cstate="print"/>
          <a:stretch>
            <a:fillRect/>
          </a:stretch>
        </p:blipFill>
        <p:spPr>
          <a:xfrm>
            <a:off x="6953250" y="4181475"/>
            <a:ext cx="4762500" cy="2095500"/>
          </a:xfrm>
          <a:prstGeom prst="rect">
            <a:avLst/>
          </a:prstGeom>
        </p:spPr>
      </p:pic>
      <p:sp>
        <p:nvSpPr>
          <p:cNvPr id="20" name="calc.10" descr="88740994-0c42-4eaf-a76c-38d1a31b8d95 calc.10"/>
          <p:cNvSpPr/>
          <p:nvPr/>
        </p:nvSpPr>
        <p:spPr>
          <a:xfrm>
            <a:off x="1095375" y="3800475"/>
            <a:ext cx="10858500" cy="3039525"/>
          </a:xfrm>
          <a:prstGeom prst="rect">
            <a:avLst/>
          </a:prstGeom>
          <a:noFill/>
        </p:spPr>
        <p:txBody>
          <a:bodyPr lIns="0" tIns="15240" rIns="0" bIns="0" anchor="t">
            <a:noAutofit/>
          </a:bodyPr>
          <a:lstStyle/>
          <a:p>
            <a:pPr algn="l">
              <a:buNone/>
              <a:defRPr sz="1000" b="0" i="0" u="none" strike="noStrike" kern="1200" baseline="0">
                <a:solidFill>
                  <a:srgbClr val="000000"/>
                </a:solidFill>
                <a:latin typeface="Open Sans"/>
                <a:ea typeface="+mn-ea"/>
                <a:cs typeface="+mn-cs"/>
              </a:defRPr>
            </a:pPr>
            <a:endParaRPr/>
          </a:p>
        </p:txBody>
      </p:sp>
      <p:pic>
        <p:nvPicPr>
          <p:cNvPr id="21" name="calc.37" descr="08a10599-3d81-4f5c-bde4-e9b7a53abebe calc.37"/>
          <p:cNvPicPr>
            <a:picLocks noChangeAspect="1"/>
          </p:cNvPicPr>
          <p:nvPr/>
        </p:nvPicPr>
        <p:blipFill>
          <a:blip r:embed="rId8" cstate="print"/>
          <a:stretch>
            <a:fillRect/>
          </a:stretch>
        </p:blipFill>
        <p:spPr>
          <a:xfrm>
            <a:off x="1095375" y="909638"/>
            <a:ext cx="10858500" cy="303847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econdary Student 1">
    <p:spTree>
      <p:nvGrpSpPr>
        <p:cNvPr id="1" name=""/>
        <p:cNvGrpSpPr/>
        <p:nvPr/>
      </p:nvGrpSpPr>
      <p:grpSpPr>
        <a:xfrm>
          <a:off x="0" y="0"/>
          <a:ext cx="0" cy="0"/>
          <a:chOff x="0" y="0"/>
          <a:chExt cx="0" cy="0"/>
        </a:xfrm>
      </p:grpSpPr>
      <p:sp>
        <p:nvSpPr>
          <p:cNvPr id="2" name="Shape" descr="544d1b22-6a43-4d22-af2f-151bfb50f8a7 Shape"/>
          <p:cNvSpPr/>
          <p:nvPr/>
        </p:nvSpPr>
        <p:spPr>
          <a:xfrm>
            <a:off x="0" y="0"/>
            <a:ext cx="12192000" cy="6858000"/>
          </a:xfrm>
          <a:prstGeom prst="rect">
            <a:avLst/>
          </a:prstGeom>
          <a:solidFill>
            <a:srgbClr val="F5F1EC"/>
          </a:solidFill>
        </p:spPr>
        <p:txBody>
          <a:bodyPr/>
          <a:lstStyle/>
          <a:p>
            <a:endParaRPr lang="en-GB"/>
          </a:p>
        </p:txBody>
      </p:sp>
      <p:sp>
        <p:nvSpPr>
          <p:cNvPr id="3" name="Shape" descr="2c606bbf-7419-48b5-844f-f74ccb8cb707 Shape"/>
          <p:cNvSpPr/>
          <p:nvPr/>
        </p:nvSpPr>
        <p:spPr>
          <a:xfrm flipH="1" flipV="1">
            <a:off x="12534900" y="0"/>
            <a:ext cx="0" cy="0"/>
          </a:xfrm>
          <a:prstGeom prst="straightConnector1">
            <a:avLst/>
          </a:prstGeom>
          <a:solidFill>
            <a:srgbClr val="6699CC"/>
          </a:solidFill>
          <a:ln w="9525">
            <a:solidFill>
              <a:srgbClr val="FFFFFF"/>
            </a:solidFill>
            <a:prstDash val="solid"/>
          </a:ln>
        </p:spPr>
        <p:txBody>
          <a:bodyPr/>
          <a:lstStyle/>
          <a:p>
            <a:endParaRPr lang="en-GB"/>
          </a:p>
        </p:txBody>
      </p:sp>
      <p:sp>
        <p:nvSpPr>
          <p:cNvPr id="4" name="Shape" descr="0fe21fb7-5c63-42bf-a013-992591c77bda Shape"/>
          <p:cNvSpPr/>
          <p:nvPr/>
        </p:nvSpPr>
        <p:spPr>
          <a:xfrm flipH="1" flipV="1">
            <a:off x="12192000" y="285750"/>
            <a:ext cx="0" cy="647700"/>
          </a:xfrm>
          <a:prstGeom prst="straightConnector1">
            <a:avLst/>
          </a:prstGeom>
          <a:solidFill>
            <a:srgbClr val="6699CC"/>
          </a:solidFill>
          <a:ln w="9525">
            <a:solidFill>
              <a:srgbClr val="FFFFFF"/>
            </a:solidFill>
            <a:prstDash val="solid"/>
          </a:ln>
        </p:spPr>
        <p:txBody>
          <a:bodyPr/>
          <a:lstStyle/>
          <a:p>
            <a:endParaRPr lang="en-GB"/>
          </a:p>
        </p:txBody>
      </p:sp>
      <p:sp>
        <p:nvSpPr>
          <p:cNvPr id="5" name="Shape" descr="2824c1ba-e0eb-4415-b404-ed7ff2560c84 Shape"/>
          <p:cNvSpPr/>
          <p:nvPr/>
        </p:nvSpPr>
        <p:spPr>
          <a:xfrm flipH="1" flipV="1">
            <a:off x="12192000" y="285750"/>
            <a:ext cx="0" cy="647700"/>
          </a:xfrm>
          <a:prstGeom prst="straightConnector1">
            <a:avLst/>
          </a:prstGeom>
          <a:solidFill>
            <a:srgbClr val="6699CC"/>
          </a:solidFill>
          <a:ln w="9525">
            <a:solidFill>
              <a:srgbClr val="FFFFFF"/>
            </a:solidFill>
            <a:prstDash val="solid"/>
          </a:ln>
        </p:spPr>
        <p:txBody>
          <a:bodyPr/>
          <a:lstStyle/>
          <a:p>
            <a:endParaRPr lang="en-GB"/>
          </a:p>
        </p:txBody>
      </p:sp>
      <p:sp>
        <p:nvSpPr>
          <p:cNvPr id="6" name="Shape" descr="5f2c6f4e-55e9-4ab9-8640-1ce13af9a3c6 Shape"/>
          <p:cNvSpPr/>
          <p:nvPr/>
        </p:nvSpPr>
        <p:spPr>
          <a:xfrm flipH="1" flipV="1">
            <a:off x="12363450" y="0"/>
            <a:ext cx="0" cy="9525"/>
          </a:xfrm>
          <a:prstGeom prst="straightConnector1">
            <a:avLst/>
          </a:prstGeom>
          <a:solidFill>
            <a:srgbClr val="6699CC"/>
          </a:solidFill>
          <a:ln w="9525">
            <a:solidFill>
              <a:srgbClr val="FFFFFF"/>
            </a:solidFill>
            <a:prstDash val="solid"/>
          </a:ln>
        </p:spPr>
        <p:txBody>
          <a:bodyPr/>
          <a:lstStyle/>
          <a:p>
            <a:endParaRPr lang="en-GB"/>
          </a:p>
        </p:txBody>
      </p:sp>
      <p:sp>
        <p:nvSpPr>
          <p:cNvPr id="7" name="Shape" descr="4ad5d6dc-db3c-4d9d-86f0-ca1b7b34910c Shape"/>
          <p:cNvSpPr/>
          <p:nvPr/>
        </p:nvSpPr>
        <p:spPr>
          <a:xfrm flipV="1">
            <a:off x="0" y="9525"/>
            <a:ext cx="12192000" cy="0"/>
          </a:xfrm>
          <a:prstGeom prst="straightConnector1">
            <a:avLst/>
          </a:prstGeom>
          <a:solidFill>
            <a:srgbClr val="FFFFFF"/>
          </a:solidFill>
          <a:ln w="9525">
            <a:solidFill>
              <a:srgbClr val="FFFFFF"/>
            </a:solidFill>
            <a:prstDash val="solid"/>
          </a:ln>
        </p:spPr>
        <p:txBody>
          <a:bodyPr/>
          <a:lstStyle/>
          <a:p>
            <a:endParaRPr lang="en-GB"/>
          </a:p>
        </p:txBody>
      </p:sp>
      <p:sp>
        <p:nvSpPr>
          <p:cNvPr id="8" name="Shape" descr="639e7fe4-f6c2-412c-8b1d-6c4aab189bdf Shape"/>
          <p:cNvSpPr/>
          <p:nvPr/>
        </p:nvSpPr>
        <p:spPr>
          <a:xfrm flipH="1" flipV="1">
            <a:off x="9525" y="0"/>
            <a:ext cx="0" cy="647700"/>
          </a:xfrm>
          <a:prstGeom prst="straightConnector1">
            <a:avLst/>
          </a:prstGeom>
          <a:solidFill>
            <a:srgbClr val="6699CC"/>
          </a:solidFill>
          <a:ln w="9525">
            <a:solidFill>
              <a:srgbClr val="FFFFFF"/>
            </a:solidFill>
            <a:prstDash val="solid"/>
          </a:ln>
        </p:spPr>
        <p:txBody>
          <a:bodyPr/>
          <a:lstStyle/>
          <a:p>
            <a:endParaRPr lang="en-GB"/>
          </a:p>
        </p:txBody>
      </p:sp>
      <p:pic>
        <p:nvPicPr>
          <p:cNvPr id="9" name="RSACADEMICS-LOGO-FULL-COLOUR (4)" descr="c6498430-5f72-4dc7-a952-e6e19d6c86ed RSACADEMICS-LOGO-FULL-COLOUR (4)"/>
          <p:cNvPicPr>
            <a:picLocks noChangeAspect="1"/>
          </p:cNvPicPr>
          <p:nvPr/>
        </p:nvPicPr>
        <p:blipFill>
          <a:blip r:embed="rId2" cstate="print"/>
          <a:stretch>
            <a:fillRect/>
          </a:stretch>
        </p:blipFill>
        <p:spPr>
          <a:xfrm>
            <a:off x="10144125" y="-47625"/>
            <a:ext cx="1847850" cy="885825"/>
          </a:xfrm>
          <a:prstGeom prst="rect">
            <a:avLst/>
          </a:prstGeom>
        </p:spPr>
      </p:pic>
      <p:sp>
        <p:nvSpPr>
          <p:cNvPr id="10" name="Shape" descr="ff112598-c4d5-4ea4-acf3-f61ede156f61 Shape"/>
          <p:cNvSpPr/>
          <p:nvPr/>
        </p:nvSpPr>
        <p:spPr>
          <a:xfrm flipV="1">
            <a:off x="190500" y="742950"/>
            <a:ext cx="11811000" cy="0"/>
          </a:xfrm>
          <a:prstGeom prst="straightConnector1">
            <a:avLst/>
          </a:prstGeom>
          <a:solidFill>
            <a:srgbClr val="FFFFFF"/>
          </a:solidFill>
          <a:ln w="9525">
            <a:solidFill>
              <a:srgbClr val="CCCCCC"/>
            </a:solidFill>
            <a:prstDash val="solid"/>
          </a:ln>
        </p:spPr>
        <p:txBody>
          <a:bodyPr/>
          <a:lstStyle/>
          <a:p>
            <a:endParaRPr lang="en-GB"/>
          </a:p>
        </p:txBody>
      </p:sp>
      <p:sp>
        <p:nvSpPr>
          <p:cNvPr id="11" name="HPL - Wave 2 Scho..." descr="a08f5097-b549-4b7f-b4a2-ddb26109df78 HPL - Wave 2 Scho..."/>
          <p:cNvSpPr/>
          <p:nvPr/>
        </p:nvSpPr>
        <p:spPr>
          <a:xfrm>
            <a:off x="333375" y="219075"/>
            <a:ext cx="4857750" cy="257175"/>
          </a:xfrm>
          <a:prstGeom prst="rect">
            <a:avLst/>
          </a:prstGeom>
          <a:noFill/>
        </p:spPr>
        <p:txBody>
          <a:bodyPr lIns="0" tIns="15240" rIns="0" bIns="0" anchor="t">
            <a:spAutoFit/>
          </a:bodyPr>
          <a:lstStyle/>
          <a:p>
            <a:pPr marL="0" lvl="0" indent="0" algn="l">
              <a:lnSpc>
                <a:spcPct val="114583"/>
              </a:lnSpc>
              <a:buNone/>
            </a:pPr>
            <a:r>
              <a:rPr sz="1400" b="1" i="0" u="none" strike="noStrike" dirty="0">
                <a:solidFill>
                  <a:srgbClr val="3F3A57"/>
                </a:solidFill>
                <a:latin typeface="Open Sans"/>
              </a:rPr>
              <a:t>HPL - Wave 2 School Surveys Report</a:t>
            </a:r>
          </a:p>
        </p:txBody>
      </p:sp>
      <p:sp>
        <p:nvSpPr>
          <p:cNvPr id="12" name="WAVE 1" descr="b2e795e2-7e9d-459a-ab1b-0c255912b26b WAVE 1"/>
          <p:cNvSpPr/>
          <p:nvPr/>
        </p:nvSpPr>
        <p:spPr>
          <a:xfrm>
            <a:off x="333375" y="1962150"/>
            <a:ext cx="857250" cy="257175"/>
          </a:xfrm>
          <a:prstGeom prst="rect">
            <a:avLst/>
          </a:prstGeom>
          <a:noFill/>
        </p:spPr>
        <p:txBody>
          <a:bodyPr lIns="0" tIns="15240" rIns="0" bIns="0" anchor="t">
            <a:spAutoFit/>
          </a:bodyPr>
          <a:lstStyle/>
          <a:p>
            <a:pPr marL="0" lvl="0" indent="0" algn="l">
              <a:lnSpc>
                <a:spcPct val="114583"/>
              </a:lnSpc>
              <a:buNone/>
            </a:pPr>
            <a:r>
              <a:rPr sz="1400" b="0" i="0" u="none" strike="noStrike" dirty="0">
                <a:solidFill>
                  <a:srgbClr val="3F3A57"/>
                </a:solidFill>
                <a:latin typeface="Arial"/>
              </a:rPr>
              <a:t>WAVE 1</a:t>
            </a:r>
          </a:p>
        </p:txBody>
      </p:sp>
      <p:sp>
        <p:nvSpPr>
          <p:cNvPr id="13" name="WAVE 2" descr="f061371e-2f88-4b6d-af4e-507c09f98448 WAVE 2"/>
          <p:cNvSpPr/>
          <p:nvPr/>
        </p:nvSpPr>
        <p:spPr>
          <a:xfrm>
            <a:off x="333375" y="4857750"/>
            <a:ext cx="857250" cy="257175"/>
          </a:xfrm>
          <a:prstGeom prst="rect">
            <a:avLst/>
          </a:prstGeom>
          <a:noFill/>
        </p:spPr>
        <p:txBody>
          <a:bodyPr lIns="0" tIns="15240" rIns="0" bIns="0" anchor="t">
            <a:spAutoFit/>
          </a:bodyPr>
          <a:lstStyle/>
          <a:p>
            <a:pPr marL="0" lvl="0" indent="0" algn="l">
              <a:lnSpc>
                <a:spcPct val="114583"/>
              </a:lnSpc>
              <a:buNone/>
            </a:pPr>
            <a:r>
              <a:rPr sz="1400" b="0" i="0" u="none" strike="noStrike" dirty="0">
                <a:solidFill>
                  <a:srgbClr val="3F3A57"/>
                </a:solidFill>
                <a:latin typeface="Arial"/>
              </a:rPr>
              <a:t>WAVE 2</a:t>
            </a:r>
          </a:p>
        </p:txBody>
      </p:sp>
      <p:pic>
        <p:nvPicPr>
          <p:cNvPr id="14" name="chart.19" descr="ab9973c9-0737-4029-81fc-508513d8fa7c chart.19"/>
          <p:cNvPicPr>
            <a:picLocks noChangeAspect="1"/>
          </p:cNvPicPr>
          <p:nvPr/>
        </p:nvPicPr>
        <p:blipFill>
          <a:blip r:embed="rId3" cstate="print"/>
          <a:stretch>
            <a:fillRect/>
          </a:stretch>
        </p:blipFill>
        <p:spPr>
          <a:xfrm>
            <a:off x="7002113" y="1038225"/>
            <a:ext cx="4191000" cy="2762250"/>
          </a:xfrm>
          <a:prstGeom prst="rect">
            <a:avLst/>
          </a:prstGeom>
        </p:spPr>
      </p:pic>
      <p:pic>
        <p:nvPicPr>
          <p:cNvPr id="15" name="chart.20" descr="f534533c-bbfa-45e6-bd15-19bff1811995 chart.20"/>
          <p:cNvPicPr>
            <a:picLocks noChangeAspect="1"/>
          </p:cNvPicPr>
          <p:nvPr/>
        </p:nvPicPr>
        <p:blipFill>
          <a:blip r:embed="rId4" cstate="print"/>
          <a:stretch>
            <a:fillRect/>
          </a:stretch>
        </p:blipFill>
        <p:spPr>
          <a:xfrm>
            <a:off x="7002113" y="3800475"/>
            <a:ext cx="4191000" cy="2762250"/>
          </a:xfrm>
          <a:prstGeom prst="rect">
            <a:avLst/>
          </a:prstGeom>
        </p:spPr>
      </p:pic>
      <p:pic>
        <p:nvPicPr>
          <p:cNvPr id="16" name="chart.9" descr="c8231c9f-0dcc-46ba-b381-fa9cf89bc30b chart.9"/>
          <p:cNvPicPr>
            <a:picLocks noChangeAspect="1"/>
          </p:cNvPicPr>
          <p:nvPr/>
        </p:nvPicPr>
        <p:blipFill>
          <a:blip r:embed="rId5" cstate="print"/>
          <a:stretch>
            <a:fillRect/>
          </a:stretch>
        </p:blipFill>
        <p:spPr>
          <a:xfrm>
            <a:off x="1715119" y="1066800"/>
            <a:ext cx="4762500" cy="2857500"/>
          </a:xfrm>
          <a:prstGeom prst="rect">
            <a:avLst/>
          </a:prstGeom>
        </p:spPr>
      </p:pic>
      <p:pic>
        <p:nvPicPr>
          <p:cNvPr id="17" name="chart.10" descr="a0aee146-4adc-4e32-af03-50f09109d86e chart.10"/>
          <p:cNvPicPr>
            <a:picLocks noChangeAspect="1"/>
          </p:cNvPicPr>
          <p:nvPr/>
        </p:nvPicPr>
        <p:blipFill>
          <a:blip r:embed="rId6" cstate="print"/>
          <a:stretch>
            <a:fillRect/>
          </a:stretch>
        </p:blipFill>
        <p:spPr>
          <a:xfrm>
            <a:off x="1715119" y="3800475"/>
            <a:ext cx="4762500" cy="2857500"/>
          </a:xfrm>
          <a:prstGeom prst="rect">
            <a:avLst/>
          </a:prstGeom>
        </p:spPr>
      </p:pic>
      <p:sp>
        <p:nvSpPr>
          <p:cNvPr id="18" name="calc.21" descr="0ce01d4b-a8d3-433d-b724-8672be70041b calc.21"/>
          <p:cNvSpPr/>
          <p:nvPr/>
        </p:nvSpPr>
        <p:spPr>
          <a:xfrm>
            <a:off x="1190625" y="3924300"/>
            <a:ext cx="11010900" cy="2915700"/>
          </a:xfrm>
          <a:prstGeom prst="rect">
            <a:avLst/>
          </a:prstGeom>
          <a:noFill/>
        </p:spPr>
        <p:txBody>
          <a:bodyPr lIns="0" tIns="15240" rIns="0" bIns="0" anchor="t">
            <a:noAutofit/>
          </a:bodyPr>
          <a:lstStyle/>
          <a:p>
            <a:pPr algn="l">
              <a:buNone/>
              <a:defRPr sz="1000" b="0" i="0" u="none" strike="noStrike" kern="1200" baseline="0">
                <a:solidFill>
                  <a:srgbClr val="000000"/>
                </a:solidFill>
                <a:latin typeface="Open Sans"/>
                <a:ea typeface="+mn-ea"/>
                <a:cs typeface="+mn-cs"/>
              </a:defRPr>
            </a:pPr>
            <a:endParaRPr/>
          </a:p>
        </p:txBody>
      </p:sp>
      <p:pic>
        <p:nvPicPr>
          <p:cNvPr id="19" name="calc.38" descr="c38bb819-9c83-49aa-b7d1-cbd5e8ea1402 calc.38"/>
          <p:cNvPicPr>
            <a:picLocks noChangeAspect="1"/>
          </p:cNvPicPr>
          <p:nvPr/>
        </p:nvPicPr>
        <p:blipFill>
          <a:blip r:embed="rId7" cstate="print"/>
          <a:stretch>
            <a:fillRect/>
          </a:stretch>
        </p:blipFill>
        <p:spPr>
          <a:xfrm>
            <a:off x="1095375" y="905400"/>
            <a:ext cx="10858500" cy="303847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Parent">
    <p:spTree>
      <p:nvGrpSpPr>
        <p:cNvPr id="1" name=""/>
        <p:cNvGrpSpPr/>
        <p:nvPr/>
      </p:nvGrpSpPr>
      <p:grpSpPr>
        <a:xfrm>
          <a:off x="0" y="0"/>
          <a:ext cx="0" cy="0"/>
          <a:chOff x="0" y="0"/>
          <a:chExt cx="0" cy="0"/>
        </a:xfrm>
      </p:grpSpPr>
      <p:sp>
        <p:nvSpPr>
          <p:cNvPr id="2" name="Shape" descr="5e15733e-4694-4623-bdfb-547718d04712 Shape"/>
          <p:cNvSpPr/>
          <p:nvPr/>
        </p:nvSpPr>
        <p:spPr>
          <a:xfrm flipH="1" flipV="1">
            <a:off x="12534900" y="0"/>
            <a:ext cx="0" cy="0"/>
          </a:xfrm>
          <a:prstGeom prst="straightConnector1">
            <a:avLst/>
          </a:prstGeom>
          <a:solidFill>
            <a:srgbClr val="6699CC"/>
          </a:solidFill>
          <a:ln w="9525">
            <a:solidFill>
              <a:srgbClr val="FFFFFF"/>
            </a:solidFill>
            <a:prstDash val="solid"/>
          </a:ln>
        </p:spPr>
        <p:txBody>
          <a:bodyPr/>
          <a:lstStyle/>
          <a:p>
            <a:endParaRPr lang="en-GB"/>
          </a:p>
        </p:txBody>
      </p:sp>
      <p:sp>
        <p:nvSpPr>
          <p:cNvPr id="3" name="Shape" descr="624cb28f-f320-41b2-a8c1-da9276d9a470 Shape"/>
          <p:cNvSpPr/>
          <p:nvPr/>
        </p:nvSpPr>
        <p:spPr>
          <a:xfrm>
            <a:off x="0" y="0"/>
            <a:ext cx="12192000" cy="6858000"/>
          </a:xfrm>
          <a:prstGeom prst="rect">
            <a:avLst/>
          </a:prstGeom>
          <a:solidFill>
            <a:srgbClr val="F5F1EC"/>
          </a:solidFill>
        </p:spPr>
        <p:txBody>
          <a:bodyPr/>
          <a:lstStyle/>
          <a:p>
            <a:endParaRPr lang="en-GB"/>
          </a:p>
        </p:txBody>
      </p:sp>
      <p:sp>
        <p:nvSpPr>
          <p:cNvPr id="4" name="Shape" descr="d3cd0661-3b0d-4eaf-a927-6157641f8a35 Shape"/>
          <p:cNvSpPr/>
          <p:nvPr/>
        </p:nvSpPr>
        <p:spPr>
          <a:xfrm flipH="1" flipV="1">
            <a:off x="12192000" y="285750"/>
            <a:ext cx="0" cy="647700"/>
          </a:xfrm>
          <a:prstGeom prst="straightConnector1">
            <a:avLst/>
          </a:prstGeom>
          <a:solidFill>
            <a:srgbClr val="6699CC"/>
          </a:solidFill>
          <a:ln w="9525">
            <a:solidFill>
              <a:srgbClr val="FFFFFF"/>
            </a:solidFill>
            <a:prstDash val="solid"/>
          </a:ln>
        </p:spPr>
        <p:txBody>
          <a:bodyPr/>
          <a:lstStyle/>
          <a:p>
            <a:endParaRPr lang="en-GB"/>
          </a:p>
        </p:txBody>
      </p:sp>
      <p:sp>
        <p:nvSpPr>
          <p:cNvPr id="5" name="Shape" descr="2492f2a6-00c4-43ac-ba2a-7eafbc9725eb Shape"/>
          <p:cNvSpPr/>
          <p:nvPr/>
        </p:nvSpPr>
        <p:spPr>
          <a:xfrm flipH="1" flipV="1">
            <a:off x="12192000" y="285750"/>
            <a:ext cx="0" cy="647700"/>
          </a:xfrm>
          <a:prstGeom prst="straightConnector1">
            <a:avLst/>
          </a:prstGeom>
          <a:solidFill>
            <a:srgbClr val="6699CC"/>
          </a:solidFill>
          <a:ln w="9525">
            <a:solidFill>
              <a:srgbClr val="FFFFFF"/>
            </a:solidFill>
            <a:prstDash val="solid"/>
          </a:ln>
        </p:spPr>
        <p:txBody>
          <a:bodyPr/>
          <a:lstStyle/>
          <a:p>
            <a:endParaRPr lang="en-GB"/>
          </a:p>
        </p:txBody>
      </p:sp>
      <p:sp>
        <p:nvSpPr>
          <p:cNvPr id="6" name="Shape" descr="2c981b52-ea34-4ba7-b181-59150288150b Shape"/>
          <p:cNvSpPr/>
          <p:nvPr/>
        </p:nvSpPr>
        <p:spPr>
          <a:xfrm flipH="1" flipV="1">
            <a:off x="12363450" y="0"/>
            <a:ext cx="0" cy="9525"/>
          </a:xfrm>
          <a:prstGeom prst="straightConnector1">
            <a:avLst/>
          </a:prstGeom>
          <a:solidFill>
            <a:srgbClr val="6699CC"/>
          </a:solidFill>
          <a:ln w="9525">
            <a:solidFill>
              <a:srgbClr val="FFFFFF"/>
            </a:solidFill>
            <a:prstDash val="solid"/>
          </a:ln>
        </p:spPr>
        <p:txBody>
          <a:bodyPr/>
          <a:lstStyle/>
          <a:p>
            <a:endParaRPr lang="en-GB"/>
          </a:p>
        </p:txBody>
      </p:sp>
      <p:sp>
        <p:nvSpPr>
          <p:cNvPr id="7" name="Shape" descr="a680d568-5ca1-4ab1-932e-c36a24809073 Shape"/>
          <p:cNvSpPr/>
          <p:nvPr/>
        </p:nvSpPr>
        <p:spPr>
          <a:xfrm flipV="1">
            <a:off x="0" y="9525"/>
            <a:ext cx="12192000" cy="0"/>
          </a:xfrm>
          <a:prstGeom prst="straightConnector1">
            <a:avLst/>
          </a:prstGeom>
          <a:solidFill>
            <a:srgbClr val="FFFFFF"/>
          </a:solidFill>
          <a:ln w="9525">
            <a:solidFill>
              <a:srgbClr val="FFFFFF"/>
            </a:solidFill>
            <a:prstDash val="solid"/>
          </a:ln>
        </p:spPr>
        <p:txBody>
          <a:bodyPr/>
          <a:lstStyle/>
          <a:p>
            <a:endParaRPr lang="en-GB"/>
          </a:p>
        </p:txBody>
      </p:sp>
      <p:sp>
        <p:nvSpPr>
          <p:cNvPr id="8" name="Shape" descr="3e0deef5-c7bd-4de3-9244-6c0542ac9551 Shape"/>
          <p:cNvSpPr/>
          <p:nvPr/>
        </p:nvSpPr>
        <p:spPr>
          <a:xfrm flipH="1" flipV="1">
            <a:off x="9525" y="0"/>
            <a:ext cx="0" cy="647700"/>
          </a:xfrm>
          <a:prstGeom prst="straightConnector1">
            <a:avLst/>
          </a:prstGeom>
          <a:solidFill>
            <a:srgbClr val="6699CC"/>
          </a:solidFill>
          <a:ln w="9525">
            <a:solidFill>
              <a:srgbClr val="FFFFFF"/>
            </a:solidFill>
            <a:prstDash val="solid"/>
          </a:ln>
        </p:spPr>
        <p:txBody>
          <a:bodyPr/>
          <a:lstStyle/>
          <a:p>
            <a:endParaRPr lang="en-GB"/>
          </a:p>
        </p:txBody>
      </p:sp>
      <p:pic>
        <p:nvPicPr>
          <p:cNvPr id="9" name="RSACADEMICS-LOGO-FULL-COLOUR (4)" descr="751f174a-1067-4ebe-a62a-d86c9d1c6352 RSACADEMICS-LOGO-FULL-COLOUR (4)"/>
          <p:cNvPicPr>
            <a:picLocks noChangeAspect="1"/>
          </p:cNvPicPr>
          <p:nvPr/>
        </p:nvPicPr>
        <p:blipFill>
          <a:blip r:embed="rId2" cstate="print"/>
          <a:stretch>
            <a:fillRect/>
          </a:stretch>
        </p:blipFill>
        <p:spPr>
          <a:xfrm>
            <a:off x="10144125" y="0"/>
            <a:ext cx="1847850" cy="885825"/>
          </a:xfrm>
          <a:prstGeom prst="rect">
            <a:avLst/>
          </a:prstGeom>
        </p:spPr>
      </p:pic>
      <p:sp>
        <p:nvSpPr>
          <p:cNvPr id="10" name="Shape" descr="3ac69da4-1712-45c8-aa6b-5d89a8e27320 Shape"/>
          <p:cNvSpPr/>
          <p:nvPr/>
        </p:nvSpPr>
        <p:spPr>
          <a:xfrm flipV="1">
            <a:off x="190500" y="885825"/>
            <a:ext cx="11811000" cy="0"/>
          </a:xfrm>
          <a:prstGeom prst="straightConnector1">
            <a:avLst/>
          </a:prstGeom>
          <a:solidFill>
            <a:srgbClr val="FFFFFF"/>
          </a:solidFill>
          <a:ln w="9525">
            <a:solidFill>
              <a:srgbClr val="CCCCCC"/>
            </a:solidFill>
            <a:prstDash val="solid"/>
          </a:ln>
        </p:spPr>
        <p:txBody>
          <a:bodyPr/>
          <a:lstStyle/>
          <a:p>
            <a:endParaRPr lang="en-GB"/>
          </a:p>
        </p:txBody>
      </p:sp>
      <p:pic>
        <p:nvPicPr>
          <p:cNvPr id="11" name="RSACADEMICS-STRAPLINE-FULL-COLOUR (4)" descr="07912c96-71e4-4980-bac9-9a57682260fc RSACADEMICS-STRAPLINE-FULL-COLOUR (4)"/>
          <p:cNvPicPr>
            <a:picLocks noChangeAspect="1"/>
          </p:cNvPicPr>
          <p:nvPr/>
        </p:nvPicPr>
        <p:blipFill>
          <a:blip r:embed="rId3" cstate="print"/>
          <a:stretch>
            <a:fillRect/>
          </a:stretch>
        </p:blipFill>
        <p:spPr>
          <a:xfrm>
            <a:off x="8524875" y="6477000"/>
            <a:ext cx="3429000" cy="171450"/>
          </a:xfrm>
          <a:prstGeom prst="rect">
            <a:avLst/>
          </a:prstGeom>
        </p:spPr>
      </p:pic>
      <p:sp>
        <p:nvSpPr>
          <p:cNvPr id="12" name="HPL - Comparative..." descr="63bf285c-e4aa-4839-8fed-08b330ffbfb9 HPL - Comparative..."/>
          <p:cNvSpPr/>
          <p:nvPr/>
        </p:nvSpPr>
        <p:spPr>
          <a:xfrm>
            <a:off x="333375" y="314325"/>
            <a:ext cx="4857750" cy="257175"/>
          </a:xfrm>
          <a:prstGeom prst="rect">
            <a:avLst/>
          </a:prstGeom>
          <a:noFill/>
        </p:spPr>
        <p:txBody>
          <a:bodyPr lIns="0" tIns="15240" rIns="0" bIns="0" anchor="t">
            <a:spAutoFit/>
          </a:bodyPr>
          <a:lstStyle/>
          <a:p>
            <a:pPr marL="0" lvl="0" indent="0" algn="l">
              <a:lnSpc>
                <a:spcPct val="114583"/>
              </a:lnSpc>
              <a:buNone/>
            </a:pPr>
            <a:r>
              <a:rPr sz="1400" b="1" i="0" u="none" strike="noStrike" dirty="0">
                <a:solidFill>
                  <a:srgbClr val="3F3A57"/>
                </a:solidFill>
                <a:latin typeface="Open Sans"/>
              </a:rPr>
              <a:t>HPL - Comparative School Surveys Report</a:t>
            </a:r>
          </a:p>
        </p:txBody>
      </p:sp>
      <p:pic>
        <p:nvPicPr>
          <p:cNvPr id="13" name="chart.3" descr="b8b70391-02c9-4986-bb4d-ae51818686d5 chart.3"/>
          <p:cNvPicPr>
            <a:picLocks noChangeAspect="1"/>
          </p:cNvPicPr>
          <p:nvPr/>
        </p:nvPicPr>
        <p:blipFill>
          <a:blip r:embed="rId4" cstate="print"/>
          <a:stretch>
            <a:fillRect/>
          </a:stretch>
        </p:blipFill>
        <p:spPr>
          <a:xfrm>
            <a:off x="5191125" y="1095900"/>
            <a:ext cx="3771900" cy="2324100"/>
          </a:xfrm>
          <a:prstGeom prst="rect">
            <a:avLst/>
          </a:prstGeom>
        </p:spPr>
      </p:pic>
      <p:pic>
        <p:nvPicPr>
          <p:cNvPr id="14" name="chart.27" descr="dabd2abc-2c41-4064-bb76-311463704522 chart.27"/>
          <p:cNvPicPr>
            <a:picLocks noChangeAspect="1"/>
          </p:cNvPicPr>
          <p:nvPr/>
        </p:nvPicPr>
        <p:blipFill>
          <a:blip r:embed="rId5" cstate="print"/>
          <a:stretch>
            <a:fillRect/>
          </a:stretch>
        </p:blipFill>
        <p:spPr>
          <a:xfrm>
            <a:off x="8810625" y="1343287"/>
            <a:ext cx="3133725" cy="2076450"/>
          </a:xfrm>
          <a:prstGeom prst="rect">
            <a:avLst/>
          </a:prstGeom>
        </p:spPr>
      </p:pic>
      <p:sp>
        <p:nvSpPr>
          <p:cNvPr id="15" name="WAVE 1" descr="7b57884c-5a7c-4b0a-9c7e-b276670936f0 WAVE 1"/>
          <p:cNvSpPr/>
          <p:nvPr/>
        </p:nvSpPr>
        <p:spPr>
          <a:xfrm>
            <a:off x="333375" y="1962150"/>
            <a:ext cx="857250" cy="257175"/>
          </a:xfrm>
          <a:prstGeom prst="rect">
            <a:avLst/>
          </a:prstGeom>
          <a:noFill/>
        </p:spPr>
        <p:txBody>
          <a:bodyPr lIns="0" tIns="15240" rIns="0" bIns="0" anchor="t">
            <a:spAutoFit/>
          </a:bodyPr>
          <a:lstStyle/>
          <a:p>
            <a:pPr marL="0" lvl="0" indent="0" algn="l">
              <a:lnSpc>
                <a:spcPct val="114583"/>
              </a:lnSpc>
              <a:buNone/>
            </a:pPr>
            <a:r>
              <a:rPr sz="1400" b="0" i="0" u="none" strike="noStrike" dirty="0">
                <a:solidFill>
                  <a:srgbClr val="3F3A57"/>
                </a:solidFill>
                <a:latin typeface="Arial"/>
              </a:rPr>
              <a:t>WAVE 1</a:t>
            </a:r>
          </a:p>
        </p:txBody>
      </p:sp>
      <p:sp>
        <p:nvSpPr>
          <p:cNvPr id="16" name="WAVE 2" descr="a8e36c6c-f869-4b86-88ee-97ebb2623e53 WAVE 2"/>
          <p:cNvSpPr/>
          <p:nvPr/>
        </p:nvSpPr>
        <p:spPr>
          <a:xfrm>
            <a:off x="333375" y="4857750"/>
            <a:ext cx="857250" cy="257175"/>
          </a:xfrm>
          <a:prstGeom prst="rect">
            <a:avLst/>
          </a:prstGeom>
          <a:noFill/>
        </p:spPr>
        <p:txBody>
          <a:bodyPr lIns="0" tIns="15240" rIns="0" bIns="0" anchor="t">
            <a:spAutoFit/>
          </a:bodyPr>
          <a:lstStyle/>
          <a:p>
            <a:pPr marL="0" lvl="0" indent="0" algn="l">
              <a:lnSpc>
                <a:spcPct val="114583"/>
              </a:lnSpc>
              <a:buNone/>
            </a:pPr>
            <a:r>
              <a:rPr sz="1400" b="0" i="0" u="none" strike="noStrike" dirty="0">
                <a:solidFill>
                  <a:srgbClr val="3F3A57"/>
                </a:solidFill>
                <a:latin typeface="Arial"/>
              </a:rPr>
              <a:t>WAVE 2</a:t>
            </a:r>
          </a:p>
        </p:txBody>
      </p:sp>
      <p:pic>
        <p:nvPicPr>
          <p:cNvPr id="17" name="viz" descr="5af9ee52-7072-4e9c-b194-c4c07150bac1 viz"/>
          <p:cNvPicPr>
            <a:picLocks noChangeAspect="1"/>
          </p:cNvPicPr>
          <p:nvPr/>
        </p:nvPicPr>
        <p:blipFill>
          <a:blip r:embed="rId6" cstate="print"/>
          <a:stretch>
            <a:fillRect/>
          </a:stretch>
        </p:blipFill>
        <p:spPr>
          <a:xfrm>
            <a:off x="762000" y="1095375"/>
            <a:ext cx="4429125" cy="2333625"/>
          </a:xfrm>
          <a:prstGeom prst="rect">
            <a:avLst/>
          </a:prstGeom>
        </p:spPr>
      </p:pic>
      <p:pic>
        <p:nvPicPr>
          <p:cNvPr id="18" name="viz.2" descr="c6facb6c-4a5a-4277-b925-58022e147db1 viz.2"/>
          <p:cNvPicPr>
            <a:picLocks noChangeAspect="1"/>
          </p:cNvPicPr>
          <p:nvPr/>
        </p:nvPicPr>
        <p:blipFill>
          <a:blip r:embed="rId7" cstate="print"/>
          <a:stretch>
            <a:fillRect/>
          </a:stretch>
        </p:blipFill>
        <p:spPr>
          <a:xfrm>
            <a:off x="762000" y="3829050"/>
            <a:ext cx="4429125" cy="2333625"/>
          </a:xfrm>
          <a:prstGeom prst="rect">
            <a:avLst/>
          </a:prstGeom>
        </p:spPr>
      </p:pic>
      <p:pic>
        <p:nvPicPr>
          <p:cNvPr id="19" name="chart.2" descr="30c2cbf9-11fb-43a2-b7d2-a879991e5421 chart.2"/>
          <p:cNvPicPr>
            <a:picLocks noChangeAspect="1"/>
          </p:cNvPicPr>
          <p:nvPr/>
        </p:nvPicPr>
        <p:blipFill>
          <a:blip r:embed="rId8" cstate="print"/>
          <a:stretch>
            <a:fillRect/>
          </a:stretch>
        </p:blipFill>
        <p:spPr>
          <a:xfrm>
            <a:off x="5191125" y="3829050"/>
            <a:ext cx="3771900" cy="2324100"/>
          </a:xfrm>
          <a:prstGeom prst="rect">
            <a:avLst/>
          </a:prstGeom>
        </p:spPr>
      </p:pic>
      <p:sp>
        <p:nvSpPr>
          <p:cNvPr id="20" name="Student gender" descr="3535c05f-9106-4771-9fad-e982c7b86230 Student gender"/>
          <p:cNvSpPr/>
          <p:nvPr/>
        </p:nvSpPr>
        <p:spPr>
          <a:xfrm>
            <a:off x="8905875" y="1047750"/>
            <a:ext cx="2809875" cy="257175"/>
          </a:xfrm>
          <a:prstGeom prst="rect">
            <a:avLst/>
          </a:prstGeom>
          <a:noFill/>
        </p:spPr>
        <p:txBody>
          <a:bodyPr lIns="0" tIns="15240" rIns="0" bIns="0" anchor="t">
            <a:spAutoFit/>
          </a:bodyPr>
          <a:lstStyle/>
          <a:p>
            <a:pPr marL="0" lvl="0" indent="0" algn="ctr">
              <a:lnSpc>
                <a:spcPct val="114583"/>
              </a:lnSpc>
              <a:buNone/>
            </a:pPr>
            <a:r>
              <a:rPr sz="1000" b="0" i="0" u="none" strike="noStrike" dirty="0">
                <a:solidFill>
                  <a:srgbClr val="3F3A57"/>
                </a:solidFill>
                <a:latin typeface="Arial"/>
              </a:rPr>
              <a:t>Student gender</a:t>
            </a:r>
          </a:p>
        </p:txBody>
      </p:sp>
      <p:pic>
        <p:nvPicPr>
          <p:cNvPr id="21" name="chart.4" descr="c1522478-eebb-48d6-a202-a5134598c186 chart.4"/>
          <p:cNvPicPr>
            <a:picLocks noChangeAspect="1"/>
          </p:cNvPicPr>
          <p:nvPr/>
        </p:nvPicPr>
        <p:blipFill>
          <a:blip r:embed="rId9" cstate="print"/>
          <a:stretch>
            <a:fillRect/>
          </a:stretch>
        </p:blipFill>
        <p:spPr>
          <a:xfrm>
            <a:off x="8748712" y="4076700"/>
            <a:ext cx="3133725" cy="2076450"/>
          </a:xfrm>
          <a:prstGeom prst="rect">
            <a:avLst/>
          </a:prstGeom>
        </p:spPr>
      </p:pic>
      <p:sp>
        <p:nvSpPr>
          <p:cNvPr id="22" name="calc.1" descr="032aadc2-7ec6-40ce-832a-687954a4d551 calc.1"/>
          <p:cNvSpPr/>
          <p:nvPr/>
        </p:nvSpPr>
        <p:spPr>
          <a:xfrm>
            <a:off x="762000" y="3629025"/>
            <a:ext cx="11182350" cy="2657475"/>
          </a:xfrm>
          <a:prstGeom prst="rect">
            <a:avLst/>
          </a:prstGeom>
          <a:noFill/>
        </p:spPr>
        <p:txBody>
          <a:bodyPr lIns="0" tIns="15240" rIns="0" bIns="0" anchor="t">
            <a:noAutofit/>
          </a:bodyPr>
          <a:lstStyle/>
          <a:p>
            <a:pPr algn="l">
              <a:buNone/>
              <a:defRPr sz="1000" b="0" i="0" u="none" strike="noStrike" kern="1200" baseline="0">
                <a:solidFill>
                  <a:srgbClr val="000000"/>
                </a:solidFill>
                <a:latin typeface="Open Sans"/>
                <a:ea typeface="+mn-ea"/>
                <a:cs typeface="+mn-cs"/>
              </a:defRPr>
            </a:pPr>
            <a:endParaRPr/>
          </a:p>
        </p:txBody>
      </p:sp>
      <p:pic>
        <p:nvPicPr>
          <p:cNvPr id="23" name="calc.23" descr="2fe9b617-55f7-4cdb-9d7c-c0a98a4478b2 calc.23"/>
          <p:cNvPicPr>
            <a:picLocks noChangeAspect="1"/>
          </p:cNvPicPr>
          <p:nvPr/>
        </p:nvPicPr>
        <p:blipFill>
          <a:blip r:embed="rId10" cstate="print"/>
          <a:stretch>
            <a:fillRect/>
          </a:stretch>
        </p:blipFill>
        <p:spPr>
          <a:xfrm>
            <a:off x="762000" y="939800"/>
            <a:ext cx="11182350" cy="26543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econdary Student 2">
    <p:spTree>
      <p:nvGrpSpPr>
        <p:cNvPr id="1" name=""/>
        <p:cNvGrpSpPr/>
        <p:nvPr/>
      </p:nvGrpSpPr>
      <p:grpSpPr>
        <a:xfrm>
          <a:off x="0" y="0"/>
          <a:ext cx="0" cy="0"/>
          <a:chOff x="0" y="0"/>
          <a:chExt cx="0" cy="0"/>
        </a:xfrm>
      </p:grpSpPr>
      <p:sp>
        <p:nvSpPr>
          <p:cNvPr id="2" name="Shape" descr="5e15733e-4694-4623-bdfb-547718d04712 Shape"/>
          <p:cNvSpPr/>
          <p:nvPr/>
        </p:nvSpPr>
        <p:spPr>
          <a:xfrm flipH="1" flipV="1">
            <a:off x="12534900" y="0"/>
            <a:ext cx="0" cy="0"/>
          </a:xfrm>
          <a:prstGeom prst="straightConnector1">
            <a:avLst/>
          </a:prstGeom>
          <a:solidFill>
            <a:srgbClr val="6699CC"/>
          </a:solidFill>
          <a:ln w="9525">
            <a:solidFill>
              <a:srgbClr val="FFFFFF"/>
            </a:solidFill>
            <a:prstDash val="solid"/>
          </a:ln>
        </p:spPr>
        <p:txBody>
          <a:bodyPr/>
          <a:lstStyle/>
          <a:p>
            <a:endParaRPr lang="en-GB"/>
          </a:p>
        </p:txBody>
      </p:sp>
      <p:sp>
        <p:nvSpPr>
          <p:cNvPr id="3" name="Shape" descr="624cb28f-f320-41b2-a8c1-da9276d9a470 Shape"/>
          <p:cNvSpPr/>
          <p:nvPr/>
        </p:nvSpPr>
        <p:spPr>
          <a:xfrm>
            <a:off x="0" y="0"/>
            <a:ext cx="12192000" cy="6858000"/>
          </a:xfrm>
          <a:prstGeom prst="rect">
            <a:avLst/>
          </a:prstGeom>
          <a:solidFill>
            <a:srgbClr val="F5F1EC"/>
          </a:solidFill>
        </p:spPr>
        <p:txBody>
          <a:bodyPr/>
          <a:lstStyle/>
          <a:p>
            <a:endParaRPr lang="en-GB"/>
          </a:p>
        </p:txBody>
      </p:sp>
      <p:sp>
        <p:nvSpPr>
          <p:cNvPr id="4" name="Shape" descr="d3cd0661-3b0d-4eaf-a927-6157641f8a35 Shape"/>
          <p:cNvSpPr/>
          <p:nvPr/>
        </p:nvSpPr>
        <p:spPr>
          <a:xfrm flipH="1" flipV="1">
            <a:off x="12192000" y="285750"/>
            <a:ext cx="0" cy="647700"/>
          </a:xfrm>
          <a:prstGeom prst="straightConnector1">
            <a:avLst/>
          </a:prstGeom>
          <a:solidFill>
            <a:srgbClr val="6699CC"/>
          </a:solidFill>
          <a:ln w="9525">
            <a:solidFill>
              <a:srgbClr val="FFFFFF"/>
            </a:solidFill>
            <a:prstDash val="solid"/>
          </a:ln>
        </p:spPr>
        <p:txBody>
          <a:bodyPr/>
          <a:lstStyle/>
          <a:p>
            <a:endParaRPr lang="en-GB"/>
          </a:p>
        </p:txBody>
      </p:sp>
      <p:sp>
        <p:nvSpPr>
          <p:cNvPr id="5" name="Shape" descr="2492f2a6-00c4-43ac-ba2a-7eafbc9725eb Shape"/>
          <p:cNvSpPr/>
          <p:nvPr/>
        </p:nvSpPr>
        <p:spPr>
          <a:xfrm flipH="1" flipV="1">
            <a:off x="12192000" y="285750"/>
            <a:ext cx="0" cy="647700"/>
          </a:xfrm>
          <a:prstGeom prst="straightConnector1">
            <a:avLst/>
          </a:prstGeom>
          <a:solidFill>
            <a:srgbClr val="6699CC"/>
          </a:solidFill>
          <a:ln w="9525">
            <a:solidFill>
              <a:srgbClr val="FFFFFF"/>
            </a:solidFill>
            <a:prstDash val="solid"/>
          </a:ln>
        </p:spPr>
        <p:txBody>
          <a:bodyPr/>
          <a:lstStyle/>
          <a:p>
            <a:endParaRPr lang="en-GB"/>
          </a:p>
        </p:txBody>
      </p:sp>
      <p:sp>
        <p:nvSpPr>
          <p:cNvPr id="6" name="Shape" descr="2c981b52-ea34-4ba7-b181-59150288150b Shape"/>
          <p:cNvSpPr/>
          <p:nvPr/>
        </p:nvSpPr>
        <p:spPr>
          <a:xfrm flipH="1" flipV="1">
            <a:off x="12363450" y="0"/>
            <a:ext cx="0" cy="9525"/>
          </a:xfrm>
          <a:prstGeom prst="straightConnector1">
            <a:avLst/>
          </a:prstGeom>
          <a:solidFill>
            <a:srgbClr val="6699CC"/>
          </a:solidFill>
          <a:ln w="9525">
            <a:solidFill>
              <a:srgbClr val="FFFFFF"/>
            </a:solidFill>
            <a:prstDash val="solid"/>
          </a:ln>
        </p:spPr>
        <p:txBody>
          <a:bodyPr/>
          <a:lstStyle/>
          <a:p>
            <a:endParaRPr lang="en-GB"/>
          </a:p>
        </p:txBody>
      </p:sp>
      <p:sp>
        <p:nvSpPr>
          <p:cNvPr id="7" name="Shape" descr="a680d568-5ca1-4ab1-932e-c36a24809073 Shape"/>
          <p:cNvSpPr/>
          <p:nvPr/>
        </p:nvSpPr>
        <p:spPr>
          <a:xfrm flipV="1">
            <a:off x="0" y="9525"/>
            <a:ext cx="12192000" cy="0"/>
          </a:xfrm>
          <a:prstGeom prst="straightConnector1">
            <a:avLst/>
          </a:prstGeom>
          <a:solidFill>
            <a:srgbClr val="FFFFFF"/>
          </a:solidFill>
          <a:ln w="9525">
            <a:solidFill>
              <a:srgbClr val="FFFFFF"/>
            </a:solidFill>
            <a:prstDash val="solid"/>
          </a:ln>
        </p:spPr>
        <p:txBody>
          <a:bodyPr/>
          <a:lstStyle/>
          <a:p>
            <a:endParaRPr lang="en-GB"/>
          </a:p>
        </p:txBody>
      </p:sp>
      <p:sp>
        <p:nvSpPr>
          <p:cNvPr id="8" name="Shape" descr="3e0deef5-c7bd-4de3-9244-6c0542ac9551 Shape"/>
          <p:cNvSpPr/>
          <p:nvPr/>
        </p:nvSpPr>
        <p:spPr>
          <a:xfrm flipH="1" flipV="1">
            <a:off x="9525" y="0"/>
            <a:ext cx="0" cy="647700"/>
          </a:xfrm>
          <a:prstGeom prst="straightConnector1">
            <a:avLst/>
          </a:prstGeom>
          <a:solidFill>
            <a:srgbClr val="6699CC"/>
          </a:solidFill>
          <a:ln w="9525">
            <a:solidFill>
              <a:srgbClr val="FFFFFF"/>
            </a:solidFill>
            <a:prstDash val="solid"/>
          </a:ln>
        </p:spPr>
        <p:txBody>
          <a:bodyPr/>
          <a:lstStyle/>
          <a:p>
            <a:endParaRPr lang="en-GB"/>
          </a:p>
        </p:txBody>
      </p:sp>
      <p:pic>
        <p:nvPicPr>
          <p:cNvPr id="9" name="RSACADEMICS-LOGO-FULL-COLOUR (4)" descr="751f174a-1067-4ebe-a62a-d86c9d1c6352 RSACADEMICS-LOGO-FULL-COLOUR (4)"/>
          <p:cNvPicPr>
            <a:picLocks noChangeAspect="1"/>
          </p:cNvPicPr>
          <p:nvPr/>
        </p:nvPicPr>
        <p:blipFill>
          <a:blip r:embed="rId2" cstate="print"/>
          <a:stretch>
            <a:fillRect/>
          </a:stretch>
        </p:blipFill>
        <p:spPr>
          <a:xfrm>
            <a:off x="10144125" y="0"/>
            <a:ext cx="1847850" cy="885825"/>
          </a:xfrm>
          <a:prstGeom prst="rect">
            <a:avLst/>
          </a:prstGeom>
        </p:spPr>
      </p:pic>
      <p:sp>
        <p:nvSpPr>
          <p:cNvPr id="10" name="Shape" descr="3ac69da4-1712-45c8-aa6b-5d89a8e27320 Shape"/>
          <p:cNvSpPr/>
          <p:nvPr/>
        </p:nvSpPr>
        <p:spPr>
          <a:xfrm flipV="1">
            <a:off x="190500" y="885825"/>
            <a:ext cx="11811000" cy="0"/>
          </a:xfrm>
          <a:prstGeom prst="straightConnector1">
            <a:avLst/>
          </a:prstGeom>
          <a:solidFill>
            <a:srgbClr val="FFFFFF"/>
          </a:solidFill>
          <a:ln w="9525">
            <a:solidFill>
              <a:srgbClr val="CCCCCC"/>
            </a:solidFill>
            <a:prstDash val="solid"/>
          </a:ln>
        </p:spPr>
        <p:txBody>
          <a:bodyPr/>
          <a:lstStyle/>
          <a:p>
            <a:endParaRPr lang="en-GB"/>
          </a:p>
        </p:txBody>
      </p:sp>
      <p:pic>
        <p:nvPicPr>
          <p:cNvPr id="11" name="RSACADEMICS-STRAPLINE-FULL-COLOUR (4)" descr="07912c96-71e4-4980-bac9-9a57682260fc RSACADEMICS-STRAPLINE-FULL-COLOUR (4)"/>
          <p:cNvPicPr>
            <a:picLocks noChangeAspect="1"/>
          </p:cNvPicPr>
          <p:nvPr/>
        </p:nvPicPr>
        <p:blipFill>
          <a:blip r:embed="rId3" cstate="print"/>
          <a:stretch>
            <a:fillRect/>
          </a:stretch>
        </p:blipFill>
        <p:spPr>
          <a:xfrm>
            <a:off x="8524875" y="6477000"/>
            <a:ext cx="3429000" cy="171450"/>
          </a:xfrm>
          <a:prstGeom prst="rect">
            <a:avLst/>
          </a:prstGeom>
        </p:spPr>
      </p:pic>
      <p:sp>
        <p:nvSpPr>
          <p:cNvPr id="12" name="HPL - Comparative..." descr="63bf285c-e4aa-4839-8fed-08b330ffbfb9 HPL - Comparative..."/>
          <p:cNvSpPr/>
          <p:nvPr/>
        </p:nvSpPr>
        <p:spPr>
          <a:xfrm>
            <a:off x="333375" y="314325"/>
            <a:ext cx="4857750" cy="257175"/>
          </a:xfrm>
          <a:prstGeom prst="rect">
            <a:avLst/>
          </a:prstGeom>
          <a:noFill/>
        </p:spPr>
        <p:txBody>
          <a:bodyPr lIns="0" tIns="15240" rIns="0" bIns="0" anchor="t">
            <a:spAutoFit/>
          </a:bodyPr>
          <a:lstStyle/>
          <a:p>
            <a:pPr marL="0" lvl="0" indent="0" algn="l">
              <a:lnSpc>
                <a:spcPct val="114583"/>
              </a:lnSpc>
              <a:buNone/>
            </a:pPr>
            <a:r>
              <a:rPr sz="1400" b="1" i="0" u="none" strike="noStrike" dirty="0">
                <a:solidFill>
                  <a:srgbClr val="3F3A57"/>
                </a:solidFill>
                <a:latin typeface="Open Sans"/>
              </a:rPr>
              <a:t>HPL - Comparative School Surveys Report</a:t>
            </a:r>
          </a:p>
        </p:txBody>
      </p:sp>
      <p:sp>
        <p:nvSpPr>
          <p:cNvPr id="13" name="WAVE 1" descr="7a2a9888-3d7f-41de-bbdf-1fea972b1377 WAVE 1"/>
          <p:cNvSpPr/>
          <p:nvPr/>
        </p:nvSpPr>
        <p:spPr>
          <a:xfrm>
            <a:off x="238125" y="1962150"/>
            <a:ext cx="857250" cy="257175"/>
          </a:xfrm>
          <a:prstGeom prst="rect">
            <a:avLst/>
          </a:prstGeom>
          <a:noFill/>
        </p:spPr>
        <p:txBody>
          <a:bodyPr lIns="0" tIns="15240" rIns="0" bIns="0" anchor="t">
            <a:spAutoFit/>
          </a:bodyPr>
          <a:lstStyle/>
          <a:p>
            <a:pPr marL="0" lvl="0" indent="0" algn="l">
              <a:lnSpc>
                <a:spcPct val="114583"/>
              </a:lnSpc>
              <a:buNone/>
            </a:pPr>
            <a:r>
              <a:rPr sz="1400" b="0" i="0" u="none" strike="noStrike" dirty="0">
                <a:solidFill>
                  <a:srgbClr val="3F3A57"/>
                </a:solidFill>
                <a:latin typeface="Arial"/>
              </a:rPr>
              <a:t>WAVE 1</a:t>
            </a:r>
          </a:p>
        </p:txBody>
      </p:sp>
      <p:sp>
        <p:nvSpPr>
          <p:cNvPr id="14" name="WAVE 2" descr="d971706a-b9d0-495a-92d9-cafe813f34dc WAVE 2"/>
          <p:cNvSpPr/>
          <p:nvPr/>
        </p:nvSpPr>
        <p:spPr>
          <a:xfrm>
            <a:off x="238125" y="4714875"/>
            <a:ext cx="857250" cy="257175"/>
          </a:xfrm>
          <a:prstGeom prst="rect">
            <a:avLst/>
          </a:prstGeom>
          <a:noFill/>
        </p:spPr>
        <p:txBody>
          <a:bodyPr lIns="0" tIns="15240" rIns="0" bIns="0" anchor="t">
            <a:spAutoFit/>
          </a:bodyPr>
          <a:lstStyle/>
          <a:p>
            <a:pPr marL="0" lvl="0" indent="0" algn="l">
              <a:lnSpc>
                <a:spcPct val="114583"/>
              </a:lnSpc>
              <a:buNone/>
            </a:pPr>
            <a:r>
              <a:rPr sz="1400" b="0" i="0" u="none" strike="noStrike" dirty="0">
                <a:solidFill>
                  <a:srgbClr val="3F3A57"/>
                </a:solidFill>
                <a:latin typeface="Arial"/>
              </a:rPr>
              <a:t>WAVE 2</a:t>
            </a:r>
          </a:p>
        </p:txBody>
      </p:sp>
      <p:pic>
        <p:nvPicPr>
          <p:cNvPr id="15" name="table.Secondary1" descr="ed9e985c-d990-4795-9768-1d980d94fa08 table.Secondary1"/>
          <p:cNvPicPr>
            <a:picLocks noChangeAspect="1"/>
          </p:cNvPicPr>
          <p:nvPr/>
        </p:nvPicPr>
        <p:blipFill>
          <a:blip r:embed="rId4" cstate="print"/>
          <a:stretch>
            <a:fillRect/>
          </a:stretch>
        </p:blipFill>
        <p:spPr>
          <a:xfrm>
            <a:off x="1095375" y="904875"/>
            <a:ext cx="10144125" cy="2857500"/>
          </a:xfrm>
          <a:prstGeom prst="rect">
            <a:avLst/>
          </a:prstGeom>
        </p:spPr>
      </p:pic>
      <p:pic>
        <p:nvPicPr>
          <p:cNvPr id="16" name="table.Secondary1" descr="6486835f-ee85-40b0-b255-3c47abae888c table.Secondary1"/>
          <p:cNvPicPr>
            <a:picLocks noChangeAspect="1"/>
          </p:cNvPicPr>
          <p:nvPr/>
        </p:nvPicPr>
        <p:blipFill>
          <a:blip r:embed="rId5" cstate="print"/>
          <a:stretch>
            <a:fillRect/>
          </a:stretch>
        </p:blipFill>
        <p:spPr>
          <a:xfrm>
            <a:off x="1100138" y="3733800"/>
            <a:ext cx="10144125" cy="2857500"/>
          </a:xfrm>
          <a:prstGeom prst="rect">
            <a:avLst/>
          </a:prstGeom>
        </p:spPr>
      </p:pic>
      <p:sp>
        <p:nvSpPr>
          <p:cNvPr id="17" name="calc.11" descr="7326ce84-4d35-4438-8409-cc68e3918ac0 calc.11"/>
          <p:cNvSpPr/>
          <p:nvPr/>
        </p:nvSpPr>
        <p:spPr>
          <a:xfrm>
            <a:off x="1090612" y="3762375"/>
            <a:ext cx="11110912" cy="2886075"/>
          </a:xfrm>
          <a:prstGeom prst="rect">
            <a:avLst/>
          </a:prstGeom>
          <a:noFill/>
        </p:spPr>
        <p:txBody>
          <a:bodyPr lIns="0" tIns="15240" rIns="0" bIns="0" anchor="t">
            <a:noAutofit/>
          </a:bodyPr>
          <a:lstStyle/>
          <a:p>
            <a:pPr algn="l">
              <a:buNone/>
              <a:defRPr sz="1000" b="0" i="0" u="none" strike="noStrike" kern="1200" baseline="0">
                <a:solidFill>
                  <a:srgbClr val="000000"/>
                </a:solidFill>
                <a:latin typeface="Open Sans"/>
                <a:ea typeface="+mn-ea"/>
                <a:cs typeface="+mn-cs"/>
              </a:defRPr>
            </a:pPr>
            <a:endParaRPr/>
          </a:p>
        </p:txBody>
      </p:sp>
      <p:pic>
        <p:nvPicPr>
          <p:cNvPr id="18" name="calc.39" descr="ede43f86-3932-4e05-b1b8-43f156878064 calc.39"/>
          <p:cNvPicPr>
            <a:picLocks noChangeAspect="1"/>
          </p:cNvPicPr>
          <p:nvPr/>
        </p:nvPicPr>
        <p:blipFill>
          <a:blip r:embed="rId6" cstate="print"/>
          <a:stretch>
            <a:fillRect/>
          </a:stretch>
        </p:blipFill>
        <p:spPr>
          <a:xfrm>
            <a:off x="1076325" y="791100"/>
            <a:ext cx="10858500" cy="303847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econdary Student 3">
    <p:spTree>
      <p:nvGrpSpPr>
        <p:cNvPr id="1" name=""/>
        <p:cNvGrpSpPr/>
        <p:nvPr/>
      </p:nvGrpSpPr>
      <p:grpSpPr>
        <a:xfrm>
          <a:off x="0" y="0"/>
          <a:ext cx="0" cy="0"/>
          <a:chOff x="0" y="0"/>
          <a:chExt cx="0" cy="0"/>
        </a:xfrm>
      </p:grpSpPr>
      <p:sp>
        <p:nvSpPr>
          <p:cNvPr id="2" name="Shape" descr="5e15733e-4694-4623-bdfb-547718d04712 Shape"/>
          <p:cNvSpPr/>
          <p:nvPr/>
        </p:nvSpPr>
        <p:spPr>
          <a:xfrm flipH="1" flipV="1">
            <a:off x="12534900" y="0"/>
            <a:ext cx="0" cy="0"/>
          </a:xfrm>
          <a:prstGeom prst="straightConnector1">
            <a:avLst/>
          </a:prstGeom>
          <a:solidFill>
            <a:srgbClr val="6699CC"/>
          </a:solidFill>
          <a:ln w="9525">
            <a:solidFill>
              <a:srgbClr val="FFFFFF"/>
            </a:solidFill>
            <a:prstDash val="solid"/>
          </a:ln>
        </p:spPr>
        <p:txBody>
          <a:bodyPr/>
          <a:lstStyle/>
          <a:p>
            <a:endParaRPr lang="en-GB"/>
          </a:p>
        </p:txBody>
      </p:sp>
      <p:sp>
        <p:nvSpPr>
          <p:cNvPr id="3" name="Shape" descr="624cb28f-f320-41b2-a8c1-da9276d9a470 Shape"/>
          <p:cNvSpPr/>
          <p:nvPr/>
        </p:nvSpPr>
        <p:spPr>
          <a:xfrm>
            <a:off x="0" y="0"/>
            <a:ext cx="12192000" cy="6858000"/>
          </a:xfrm>
          <a:prstGeom prst="rect">
            <a:avLst/>
          </a:prstGeom>
          <a:solidFill>
            <a:srgbClr val="F5F1EC"/>
          </a:solidFill>
        </p:spPr>
        <p:txBody>
          <a:bodyPr/>
          <a:lstStyle/>
          <a:p>
            <a:endParaRPr lang="en-GB"/>
          </a:p>
        </p:txBody>
      </p:sp>
      <p:sp>
        <p:nvSpPr>
          <p:cNvPr id="4" name="Shape" descr="d3cd0661-3b0d-4eaf-a927-6157641f8a35 Shape"/>
          <p:cNvSpPr/>
          <p:nvPr/>
        </p:nvSpPr>
        <p:spPr>
          <a:xfrm flipH="1" flipV="1">
            <a:off x="12192000" y="285750"/>
            <a:ext cx="0" cy="647700"/>
          </a:xfrm>
          <a:prstGeom prst="straightConnector1">
            <a:avLst/>
          </a:prstGeom>
          <a:solidFill>
            <a:srgbClr val="6699CC"/>
          </a:solidFill>
          <a:ln w="9525">
            <a:solidFill>
              <a:srgbClr val="FFFFFF"/>
            </a:solidFill>
            <a:prstDash val="solid"/>
          </a:ln>
        </p:spPr>
        <p:txBody>
          <a:bodyPr/>
          <a:lstStyle/>
          <a:p>
            <a:endParaRPr lang="en-GB"/>
          </a:p>
        </p:txBody>
      </p:sp>
      <p:sp>
        <p:nvSpPr>
          <p:cNvPr id="5" name="Shape" descr="2492f2a6-00c4-43ac-ba2a-7eafbc9725eb Shape"/>
          <p:cNvSpPr/>
          <p:nvPr/>
        </p:nvSpPr>
        <p:spPr>
          <a:xfrm flipH="1" flipV="1">
            <a:off x="12192000" y="285750"/>
            <a:ext cx="0" cy="647700"/>
          </a:xfrm>
          <a:prstGeom prst="straightConnector1">
            <a:avLst/>
          </a:prstGeom>
          <a:solidFill>
            <a:srgbClr val="6699CC"/>
          </a:solidFill>
          <a:ln w="9525">
            <a:solidFill>
              <a:srgbClr val="FFFFFF"/>
            </a:solidFill>
            <a:prstDash val="solid"/>
          </a:ln>
        </p:spPr>
        <p:txBody>
          <a:bodyPr/>
          <a:lstStyle/>
          <a:p>
            <a:endParaRPr lang="en-GB"/>
          </a:p>
        </p:txBody>
      </p:sp>
      <p:sp>
        <p:nvSpPr>
          <p:cNvPr id="6" name="Shape" descr="2c981b52-ea34-4ba7-b181-59150288150b Shape"/>
          <p:cNvSpPr/>
          <p:nvPr/>
        </p:nvSpPr>
        <p:spPr>
          <a:xfrm flipH="1" flipV="1">
            <a:off x="12363450" y="0"/>
            <a:ext cx="0" cy="9525"/>
          </a:xfrm>
          <a:prstGeom prst="straightConnector1">
            <a:avLst/>
          </a:prstGeom>
          <a:solidFill>
            <a:srgbClr val="6699CC"/>
          </a:solidFill>
          <a:ln w="9525">
            <a:solidFill>
              <a:srgbClr val="FFFFFF"/>
            </a:solidFill>
            <a:prstDash val="solid"/>
          </a:ln>
        </p:spPr>
        <p:txBody>
          <a:bodyPr/>
          <a:lstStyle/>
          <a:p>
            <a:endParaRPr lang="en-GB"/>
          </a:p>
        </p:txBody>
      </p:sp>
      <p:sp>
        <p:nvSpPr>
          <p:cNvPr id="7" name="Shape" descr="a680d568-5ca1-4ab1-932e-c36a24809073 Shape"/>
          <p:cNvSpPr/>
          <p:nvPr/>
        </p:nvSpPr>
        <p:spPr>
          <a:xfrm flipV="1">
            <a:off x="0" y="9525"/>
            <a:ext cx="12192000" cy="0"/>
          </a:xfrm>
          <a:prstGeom prst="straightConnector1">
            <a:avLst/>
          </a:prstGeom>
          <a:solidFill>
            <a:srgbClr val="FFFFFF"/>
          </a:solidFill>
          <a:ln w="9525">
            <a:solidFill>
              <a:srgbClr val="FFFFFF"/>
            </a:solidFill>
            <a:prstDash val="solid"/>
          </a:ln>
        </p:spPr>
        <p:txBody>
          <a:bodyPr/>
          <a:lstStyle/>
          <a:p>
            <a:endParaRPr lang="en-GB"/>
          </a:p>
        </p:txBody>
      </p:sp>
      <p:sp>
        <p:nvSpPr>
          <p:cNvPr id="8" name="Shape" descr="3e0deef5-c7bd-4de3-9244-6c0542ac9551 Shape"/>
          <p:cNvSpPr/>
          <p:nvPr/>
        </p:nvSpPr>
        <p:spPr>
          <a:xfrm flipH="1" flipV="1">
            <a:off x="9525" y="0"/>
            <a:ext cx="0" cy="647700"/>
          </a:xfrm>
          <a:prstGeom prst="straightConnector1">
            <a:avLst/>
          </a:prstGeom>
          <a:solidFill>
            <a:srgbClr val="6699CC"/>
          </a:solidFill>
          <a:ln w="9525">
            <a:solidFill>
              <a:srgbClr val="FFFFFF"/>
            </a:solidFill>
            <a:prstDash val="solid"/>
          </a:ln>
        </p:spPr>
        <p:txBody>
          <a:bodyPr/>
          <a:lstStyle/>
          <a:p>
            <a:endParaRPr lang="en-GB"/>
          </a:p>
        </p:txBody>
      </p:sp>
      <p:pic>
        <p:nvPicPr>
          <p:cNvPr id="9" name="RSACADEMICS-LOGO-FULL-COLOUR (4)" descr="751f174a-1067-4ebe-a62a-d86c9d1c6352 RSACADEMICS-LOGO-FULL-COLOUR (4)"/>
          <p:cNvPicPr>
            <a:picLocks noChangeAspect="1"/>
          </p:cNvPicPr>
          <p:nvPr/>
        </p:nvPicPr>
        <p:blipFill>
          <a:blip r:embed="rId2" cstate="print"/>
          <a:stretch>
            <a:fillRect/>
          </a:stretch>
        </p:blipFill>
        <p:spPr>
          <a:xfrm>
            <a:off x="10144125" y="0"/>
            <a:ext cx="1847850" cy="885825"/>
          </a:xfrm>
          <a:prstGeom prst="rect">
            <a:avLst/>
          </a:prstGeom>
        </p:spPr>
      </p:pic>
      <p:sp>
        <p:nvSpPr>
          <p:cNvPr id="10" name="Shape" descr="3ac69da4-1712-45c8-aa6b-5d89a8e27320 Shape"/>
          <p:cNvSpPr/>
          <p:nvPr/>
        </p:nvSpPr>
        <p:spPr>
          <a:xfrm flipV="1">
            <a:off x="190500" y="885825"/>
            <a:ext cx="11811000" cy="0"/>
          </a:xfrm>
          <a:prstGeom prst="straightConnector1">
            <a:avLst/>
          </a:prstGeom>
          <a:solidFill>
            <a:srgbClr val="FFFFFF"/>
          </a:solidFill>
          <a:ln w="9525">
            <a:solidFill>
              <a:srgbClr val="CCCCCC"/>
            </a:solidFill>
            <a:prstDash val="solid"/>
          </a:ln>
        </p:spPr>
        <p:txBody>
          <a:bodyPr/>
          <a:lstStyle/>
          <a:p>
            <a:endParaRPr lang="en-GB"/>
          </a:p>
        </p:txBody>
      </p:sp>
      <p:pic>
        <p:nvPicPr>
          <p:cNvPr id="11" name="RSACADEMICS-STRAPLINE-FULL-COLOUR (4)" descr="07912c96-71e4-4980-bac9-9a57682260fc RSACADEMICS-STRAPLINE-FULL-COLOUR (4)"/>
          <p:cNvPicPr>
            <a:picLocks noChangeAspect="1"/>
          </p:cNvPicPr>
          <p:nvPr/>
        </p:nvPicPr>
        <p:blipFill>
          <a:blip r:embed="rId3" cstate="print"/>
          <a:stretch>
            <a:fillRect/>
          </a:stretch>
        </p:blipFill>
        <p:spPr>
          <a:xfrm>
            <a:off x="8524875" y="6477000"/>
            <a:ext cx="3429000" cy="171450"/>
          </a:xfrm>
          <a:prstGeom prst="rect">
            <a:avLst/>
          </a:prstGeom>
        </p:spPr>
      </p:pic>
      <p:sp>
        <p:nvSpPr>
          <p:cNvPr id="12" name="HPL - Comparative..." descr="63bf285c-e4aa-4839-8fed-08b330ffbfb9 HPL - Comparative..."/>
          <p:cNvSpPr/>
          <p:nvPr/>
        </p:nvSpPr>
        <p:spPr>
          <a:xfrm>
            <a:off x="333375" y="314325"/>
            <a:ext cx="4857750" cy="257175"/>
          </a:xfrm>
          <a:prstGeom prst="rect">
            <a:avLst/>
          </a:prstGeom>
          <a:noFill/>
        </p:spPr>
        <p:txBody>
          <a:bodyPr lIns="0" tIns="15240" rIns="0" bIns="0" anchor="t">
            <a:spAutoFit/>
          </a:bodyPr>
          <a:lstStyle/>
          <a:p>
            <a:pPr marL="0" lvl="0" indent="0" algn="l">
              <a:lnSpc>
                <a:spcPct val="114583"/>
              </a:lnSpc>
              <a:buNone/>
            </a:pPr>
            <a:r>
              <a:rPr sz="1400" b="1" i="0" u="none" strike="noStrike" dirty="0">
                <a:solidFill>
                  <a:srgbClr val="3F3A57"/>
                </a:solidFill>
                <a:latin typeface="Open Sans"/>
              </a:rPr>
              <a:t>HPL - Comparative School Surveys Report</a:t>
            </a:r>
          </a:p>
        </p:txBody>
      </p:sp>
      <p:sp>
        <p:nvSpPr>
          <p:cNvPr id="13" name="WAVE 1" descr="a54e78c4-b007-4be5-b3d0-711ed5444b3b WAVE 1"/>
          <p:cNvSpPr/>
          <p:nvPr/>
        </p:nvSpPr>
        <p:spPr>
          <a:xfrm>
            <a:off x="238125" y="2343150"/>
            <a:ext cx="857250" cy="257175"/>
          </a:xfrm>
          <a:prstGeom prst="rect">
            <a:avLst/>
          </a:prstGeom>
          <a:noFill/>
        </p:spPr>
        <p:txBody>
          <a:bodyPr lIns="0" tIns="15240" rIns="0" bIns="0" anchor="t">
            <a:spAutoFit/>
          </a:bodyPr>
          <a:lstStyle/>
          <a:p>
            <a:pPr marL="0" lvl="0" indent="0" algn="l">
              <a:lnSpc>
                <a:spcPct val="114583"/>
              </a:lnSpc>
              <a:buNone/>
            </a:pPr>
            <a:r>
              <a:rPr sz="1400" b="0" i="0" u="none" strike="noStrike" dirty="0">
                <a:solidFill>
                  <a:srgbClr val="3F3A57"/>
                </a:solidFill>
                <a:latin typeface="Arial"/>
              </a:rPr>
              <a:t>WAVE 1</a:t>
            </a:r>
          </a:p>
        </p:txBody>
      </p:sp>
      <p:sp>
        <p:nvSpPr>
          <p:cNvPr id="14" name="WAVE 2" descr="24ec924d-6f4b-469c-8111-7c59adc62f2f WAVE 2"/>
          <p:cNvSpPr/>
          <p:nvPr/>
        </p:nvSpPr>
        <p:spPr>
          <a:xfrm>
            <a:off x="238125" y="4857750"/>
            <a:ext cx="857250" cy="257175"/>
          </a:xfrm>
          <a:prstGeom prst="rect">
            <a:avLst/>
          </a:prstGeom>
          <a:noFill/>
        </p:spPr>
        <p:txBody>
          <a:bodyPr lIns="0" tIns="15240" rIns="0" bIns="0" anchor="t">
            <a:spAutoFit/>
          </a:bodyPr>
          <a:lstStyle/>
          <a:p>
            <a:pPr marL="0" lvl="0" indent="0" algn="l">
              <a:lnSpc>
                <a:spcPct val="114583"/>
              </a:lnSpc>
              <a:buNone/>
            </a:pPr>
            <a:r>
              <a:rPr sz="1400" b="0" i="0" u="none" strike="noStrike" dirty="0">
                <a:solidFill>
                  <a:srgbClr val="3F3A57"/>
                </a:solidFill>
                <a:latin typeface="Arial"/>
              </a:rPr>
              <a:t>WAVE 2</a:t>
            </a:r>
          </a:p>
        </p:txBody>
      </p:sp>
      <p:pic>
        <p:nvPicPr>
          <p:cNvPr id="15" name="table.Secondary2" descr="2825fbc2-2de7-4a12-9f53-a103d65d6462 table.Secondary2"/>
          <p:cNvPicPr>
            <a:picLocks noChangeAspect="1"/>
          </p:cNvPicPr>
          <p:nvPr/>
        </p:nvPicPr>
        <p:blipFill>
          <a:blip r:embed="rId4" cstate="print"/>
          <a:stretch>
            <a:fillRect/>
          </a:stretch>
        </p:blipFill>
        <p:spPr>
          <a:xfrm>
            <a:off x="1095375" y="904875"/>
            <a:ext cx="10144125" cy="2857500"/>
          </a:xfrm>
          <a:prstGeom prst="rect">
            <a:avLst/>
          </a:prstGeom>
        </p:spPr>
      </p:pic>
      <p:pic>
        <p:nvPicPr>
          <p:cNvPr id="16" name="table.Secondary2" descr="ed0350d2-c259-446a-ba58-819311b8b155 table.Secondary2"/>
          <p:cNvPicPr>
            <a:picLocks noChangeAspect="1"/>
          </p:cNvPicPr>
          <p:nvPr/>
        </p:nvPicPr>
        <p:blipFill>
          <a:blip r:embed="rId5" cstate="print"/>
          <a:stretch>
            <a:fillRect/>
          </a:stretch>
        </p:blipFill>
        <p:spPr>
          <a:xfrm>
            <a:off x="1095375" y="3619500"/>
            <a:ext cx="10144125" cy="2857500"/>
          </a:xfrm>
          <a:prstGeom prst="rect">
            <a:avLst/>
          </a:prstGeom>
        </p:spPr>
      </p:pic>
      <p:sp>
        <p:nvSpPr>
          <p:cNvPr id="17" name="calc.12" descr="f2042fed-1618-4f4d-afcd-d8021b599e93 calc.12"/>
          <p:cNvSpPr/>
          <p:nvPr/>
        </p:nvSpPr>
        <p:spPr>
          <a:xfrm>
            <a:off x="1095375" y="3762375"/>
            <a:ext cx="11106150" cy="2886075"/>
          </a:xfrm>
          <a:prstGeom prst="rect">
            <a:avLst/>
          </a:prstGeom>
          <a:noFill/>
        </p:spPr>
        <p:txBody>
          <a:bodyPr lIns="0" tIns="15240" rIns="0" bIns="0" anchor="t">
            <a:noAutofit/>
          </a:bodyPr>
          <a:lstStyle/>
          <a:p>
            <a:pPr algn="l">
              <a:buNone/>
              <a:defRPr sz="1000" b="0" i="0" u="none" strike="noStrike" kern="1200" baseline="0">
                <a:solidFill>
                  <a:srgbClr val="000000"/>
                </a:solidFill>
                <a:latin typeface="Open Sans"/>
                <a:ea typeface="+mn-ea"/>
                <a:cs typeface="+mn-cs"/>
              </a:defRPr>
            </a:pPr>
            <a:endParaRPr/>
          </a:p>
        </p:txBody>
      </p:sp>
      <p:pic>
        <p:nvPicPr>
          <p:cNvPr id="18" name="calc.40" descr="70edc92b-7676-49dd-9000-9813ec60feee calc.40"/>
          <p:cNvPicPr>
            <a:picLocks noChangeAspect="1"/>
          </p:cNvPicPr>
          <p:nvPr/>
        </p:nvPicPr>
        <p:blipFill>
          <a:blip r:embed="rId6" cstate="print"/>
          <a:stretch>
            <a:fillRect/>
          </a:stretch>
        </p:blipFill>
        <p:spPr>
          <a:xfrm>
            <a:off x="1028700" y="791100"/>
            <a:ext cx="10858500" cy="303847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econdary Student 4">
    <p:spTree>
      <p:nvGrpSpPr>
        <p:cNvPr id="1" name=""/>
        <p:cNvGrpSpPr/>
        <p:nvPr/>
      </p:nvGrpSpPr>
      <p:grpSpPr>
        <a:xfrm>
          <a:off x="0" y="0"/>
          <a:ext cx="0" cy="0"/>
          <a:chOff x="0" y="0"/>
          <a:chExt cx="0" cy="0"/>
        </a:xfrm>
      </p:grpSpPr>
      <p:sp>
        <p:nvSpPr>
          <p:cNvPr id="2" name="Shape" descr="5e15733e-4694-4623-bdfb-547718d04712 Shape"/>
          <p:cNvSpPr/>
          <p:nvPr/>
        </p:nvSpPr>
        <p:spPr>
          <a:xfrm flipH="1" flipV="1">
            <a:off x="12534900" y="0"/>
            <a:ext cx="0" cy="0"/>
          </a:xfrm>
          <a:prstGeom prst="straightConnector1">
            <a:avLst/>
          </a:prstGeom>
          <a:solidFill>
            <a:srgbClr val="6699CC"/>
          </a:solidFill>
          <a:ln w="9525">
            <a:solidFill>
              <a:srgbClr val="FFFFFF"/>
            </a:solidFill>
            <a:prstDash val="solid"/>
          </a:ln>
        </p:spPr>
        <p:txBody>
          <a:bodyPr/>
          <a:lstStyle/>
          <a:p>
            <a:endParaRPr lang="en-GB"/>
          </a:p>
        </p:txBody>
      </p:sp>
      <p:sp>
        <p:nvSpPr>
          <p:cNvPr id="3" name="Shape" descr="624cb28f-f320-41b2-a8c1-da9276d9a470 Shape"/>
          <p:cNvSpPr/>
          <p:nvPr/>
        </p:nvSpPr>
        <p:spPr>
          <a:xfrm>
            <a:off x="0" y="0"/>
            <a:ext cx="12192000" cy="6858000"/>
          </a:xfrm>
          <a:prstGeom prst="rect">
            <a:avLst/>
          </a:prstGeom>
          <a:solidFill>
            <a:srgbClr val="F5F1EC"/>
          </a:solidFill>
        </p:spPr>
        <p:txBody>
          <a:bodyPr/>
          <a:lstStyle/>
          <a:p>
            <a:endParaRPr lang="en-GB"/>
          </a:p>
        </p:txBody>
      </p:sp>
      <p:sp>
        <p:nvSpPr>
          <p:cNvPr id="4" name="Shape" descr="d3cd0661-3b0d-4eaf-a927-6157641f8a35 Shape"/>
          <p:cNvSpPr/>
          <p:nvPr/>
        </p:nvSpPr>
        <p:spPr>
          <a:xfrm flipH="1" flipV="1">
            <a:off x="12192000" y="285750"/>
            <a:ext cx="0" cy="647700"/>
          </a:xfrm>
          <a:prstGeom prst="straightConnector1">
            <a:avLst/>
          </a:prstGeom>
          <a:solidFill>
            <a:srgbClr val="6699CC"/>
          </a:solidFill>
          <a:ln w="9525">
            <a:solidFill>
              <a:srgbClr val="FFFFFF"/>
            </a:solidFill>
            <a:prstDash val="solid"/>
          </a:ln>
        </p:spPr>
        <p:txBody>
          <a:bodyPr/>
          <a:lstStyle/>
          <a:p>
            <a:endParaRPr lang="en-GB"/>
          </a:p>
        </p:txBody>
      </p:sp>
      <p:sp>
        <p:nvSpPr>
          <p:cNvPr id="5" name="Shape" descr="2492f2a6-00c4-43ac-ba2a-7eafbc9725eb Shape"/>
          <p:cNvSpPr/>
          <p:nvPr/>
        </p:nvSpPr>
        <p:spPr>
          <a:xfrm flipH="1" flipV="1">
            <a:off x="12192000" y="285750"/>
            <a:ext cx="0" cy="647700"/>
          </a:xfrm>
          <a:prstGeom prst="straightConnector1">
            <a:avLst/>
          </a:prstGeom>
          <a:solidFill>
            <a:srgbClr val="6699CC"/>
          </a:solidFill>
          <a:ln w="9525">
            <a:solidFill>
              <a:srgbClr val="FFFFFF"/>
            </a:solidFill>
            <a:prstDash val="solid"/>
          </a:ln>
        </p:spPr>
        <p:txBody>
          <a:bodyPr/>
          <a:lstStyle/>
          <a:p>
            <a:endParaRPr lang="en-GB"/>
          </a:p>
        </p:txBody>
      </p:sp>
      <p:sp>
        <p:nvSpPr>
          <p:cNvPr id="6" name="Shape" descr="2c981b52-ea34-4ba7-b181-59150288150b Shape"/>
          <p:cNvSpPr/>
          <p:nvPr/>
        </p:nvSpPr>
        <p:spPr>
          <a:xfrm flipH="1" flipV="1">
            <a:off x="12363450" y="0"/>
            <a:ext cx="0" cy="9525"/>
          </a:xfrm>
          <a:prstGeom prst="straightConnector1">
            <a:avLst/>
          </a:prstGeom>
          <a:solidFill>
            <a:srgbClr val="6699CC"/>
          </a:solidFill>
          <a:ln w="9525">
            <a:solidFill>
              <a:srgbClr val="FFFFFF"/>
            </a:solidFill>
            <a:prstDash val="solid"/>
          </a:ln>
        </p:spPr>
        <p:txBody>
          <a:bodyPr/>
          <a:lstStyle/>
          <a:p>
            <a:endParaRPr lang="en-GB"/>
          </a:p>
        </p:txBody>
      </p:sp>
      <p:sp>
        <p:nvSpPr>
          <p:cNvPr id="7" name="Shape" descr="a680d568-5ca1-4ab1-932e-c36a24809073 Shape"/>
          <p:cNvSpPr/>
          <p:nvPr/>
        </p:nvSpPr>
        <p:spPr>
          <a:xfrm flipV="1">
            <a:off x="0" y="9525"/>
            <a:ext cx="12192000" cy="0"/>
          </a:xfrm>
          <a:prstGeom prst="straightConnector1">
            <a:avLst/>
          </a:prstGeom>
          <a:solidFill>
            <a:srgbClr val="FFFFFF"/>
          </a:solidFill>
          <a:ln w="9525">
            <a:solidFill>
              <a:srgbClr val="FFFFFF"/>
            </a:solidFill>
            <a:prstDash val="solid"/>
          </a:ln>
        </p:spPr>
        <p:txBody>
          <a:bodyPr/>
          <a:lstStyle/>
          <a:p>
            <a:endParaRPr lang="en-GB"/>
          </a:p>
        </p:txBody>
      </p:sp>
      <p:sp>
        <p:nvSpPr>
          <p:cNvPr id="8" name="Shape" descr="3e0deef5-c7bd-4de3-9244-6c0542ac9551 Shape"/>
          <p:cNvSpPr/>
          <p:nvPr/>
        </p:nvSpPr>
        <p:spPr>
          <a:xfrm flipH="1" flipV="1">
            <a:off x="9525" y="0"/>
            <a:ext cx="0" cy="647700"/>
          </a:xfrm>
          <a:prstGeom prst="straightConnector1">
            <a:avLst/>
          </a:prstGeom>
          <a:solidFill>
            <a:srgbClr val="6699CC"/>
          </a:solidFill>
          <a:ln w="9525">
            <a:solidFill>
              <a:srgbClr val="FFFFFF"/>
            </a:solidFill>
            <a:prstDash val="solid"/>
          </a:ln>
        </p:spPr>
        <p:txBody>
          <a:bodyPr/>
          <a:lstStyle/>
          <a:p>
            <a:endParaRPr lang="en-GB"/>
          </a:p>
        </p:txBody>
      </p:sp>
      <p:pic>
        <p:nvPicPr>
          <p:cNvPr id="9" name="RSACADEMICS-LOGO-FULL-COLOUR (4)" descr="751f174a-1067-4ebe-a62a-d86c9d1c6352 RSACADEMICS-LOGO-FULL-COLOUR (4)"/>
          <p:cNvPicPr>
            <a:picLocks noChangeAspect="1"/>
          </p:cNvPicPr>
          <p:nvPr/>
        </p:nvPicPr>
        <p:blipFill>
          <a:blip r:embed="rId2" cstate="print"/>
          <a:stretch>
            <a:fillRect/>
          </a:stretch>
        </p:blipFill>
        <p:spPr>
          <a:xfrm>
            <a:off x="10144125" y="0"/>
            <a:ext cx="1847850" cy="885825"/>
          </a:xfrm>
          <a:prstGeom prst="rect">
            <a:avLst/>
          </a:prstGeom>
        </p:spPr>
      </p:pic>
      <p:sp>
        <p:nvSpPr>
          <p:cNvPr id="10" name="Shape" descr="3ac69da4-1712-45c8-aa6b-5d89a8e27320 Shape"/>
          <p:cNvSpPr/>
          <p:nvPr/>
        </p:nvSpPr>
        <p:spPr>
          <a:xfrm flipV="1">
            <a:off x="190500" y="885825"/>
            <a:ext cx="11811000" cy="0"/>
          </a:xfrm>
          <a:prstGeom prst="straightConnector1">
            <a:avLst/>
          </a:prstGeom>
          <a:solidFill>
            <a:srgbClr val="FFFFFF"/>
          </a:solidFill>
          <a:ln w="9525">
            <a:solidFill>
              <a:srgbClr val="CCCCCC"/>
            </a:solidFill>
            <a:prstDash val="solid"/>
          </a:ln>
        </p:spPr>
        <p:txBody>
          <a:bodyPr/>
          <a:lstStyle/>
          <a:p>
            <a:endParaRPr lang="en-GB"/>
          </a:p>
        </p:txBody>
      </p:sp>
      <p:pic>
        <p:nvPicPr>
          <p:cNvPr id="11" name="RSACADEMICS-STRAPLINE-FULL-COLOUR (4)" descr="07912c96-71e4-4980-bac9-9a57682260fc RSACADEMICS-STRAPLINE-FULL-COLOUR (4)"/>
          <p:cNvPicPr>
            <a:picLocks noChangeAspect="1"/>
          </p:cNvPicPr>
          <p:nvPr/>
        </p:nvPicPr>
        <p:blipFill>
          <a:blip r:embed="rId3" cstate="print"/>
          <a:stretch>
            <a:fillRect/>
          </a:stretch>
        </p:blipFill>
        <p:spPr>
          <a:xfrm>
            <a:off x="8524875" y="6477000"/>
            <a:ext cx="3429000" cy="171450"/>
          </a:xfrm>
          <a:prstGeom prst="rect">
            <a:avLst/>
          </a:prstGeom>
        </p:spPr>
      </p:pic>
      <p:sp>
        <p:nvSpPr>
          <p:cNvPr id="12" name="HPL - Comparative..." descr="63bf285c-e4aa-4839-8fed-08b330ffbfb9 HPL - Comparative..."/>
          <p:cNvSpPr/>
          <p:nvPr/>
        </p:nvSpPr>
        <p:spPr>
          <a:xfrm>
            <a:off x="333375" y="314325"/>
            <a:ext cx="4857750" cy="257175"/>
          </a:xfrm>
          <a:prstGeom prst="rect">
            <a:avLst/>
          </a:prstGeom>
          <a:noFill/>
        </p:spPr>
        <p:txBody>
          <a:bodyPr lIns="0" tIns="15240" rIns="0" bIns="0" anchor="t">
            <a:spAutoFit/>
          </a:bodyPr>
          <a:lstStyle/>
          <a:p>
            <a:pPr marL="0" lvl="0" indent="0" algn="l">
              <a:lnSpc>
                <a:spcPct val="114583"/>
              </a:lnSpc>
              <a:buNone/>
            </a:pPr>
            <a:r>
              <a:rPr sz="1400" b="1" i="0" u="none" strike="noStrike" dirty="0">
                <a:solidFill>
                  <a:srgbClr val="3F3A57"/>
                </a:solidFill>
                <a:latin typeface="Open Sans"/>
              </a:rPr>
              <a:t>HPL - Comparative School Surveys Report</a:t>
            </a:r>
          </a:p>
        </p:txBody>
      </p:sp>
      <p:sp>
        <p:nvSpPr>
          <p:cNvPr id="13" name="WAVE 1" descr="a487d574-7372-49c5-833c-faa86b8fc315 WAVE 1"/>
          <p:cNvSpPr/>
          <p:nvPr/>
        </p:nvSpPr>
        <p:spPr>
          <a:xfrm>
            <a:off x="333375" y="1962150"/>
            <a:ext cx="857250" cy="257175"/>
          </a:xfrm>
          <a:prstGeom prst="rect">
            <a:avLst/>
          </a:prstGeom>
          <a:noFill/>
        </p:spPr>
        <p:txBody>
          <a:bodyPr lIns="0" tIns="15240" rIns="0" bIns="0" anchor="t">
            <a:spAutoFit/>
          </a:bodyPr>
          <a:lstStyle/>
          <a:p>
            <a:pPr marL="0" lvl="0" indent="0" algn="l">
              <a:lnSpc>
                <a:spcPct val="114583"/>
              </a:lnSpc>
              <a:buNone/>
            </a:pPr>
            <a:r>
              <a:rPr sz="1400" b="0" i="0" u="none" strike="noStrike" dirty="0">
                <a:solidFill>
                  <a:srgbClr val="3F3A57"/>
                </a:solidFill>
                <a:latin typeface="Arial"/>
              </a:rPr>
              <a:t>WAVE 1</a:t>
            </a:r>
          </a:p>
        </p:txBody>
      </p:sp>
      <p:sp>
        <p:nvSpPr>
          <p:cNvPr id="14" name="WAVE 2" descr="9f69b5f9-1424-4f5f-913d-dba6e7e46f4a WAVE 2"/>
          <p:cNvSpPr/>
          <p:nvPr/>
        </p:nvSpPr>
        <p:spPr>
          <a:xfrm>
            <a:off x="333375" y="4857750"/>
            <a:ext cx="857250" cy="257175"/>
          </a:xfrm>
          <a:prstGeom prst="rect">
            <a:avLst/>
          </a:prstGeom>
          <a:noFill/>
        </p:spPr>
        <p:txBody>
          <a:bodyPr lIns="0" tIns="15240" rIns="0" bIns="0" anchor="t">
            <a:spAutoFit/>
          </a:bodyPr>
          <a:lstStyle/>
          <a:p>
            <a:pPr marL="0" lvl="0" indent="0" algn="l">
              <a:lnSpc>
                <a:spcPct val="114583"/>
              </a:lnSpc>
              <a:buNone/>
            </a:pPr>
            <a:r>
              <a:rPr sz="1400" b="0" i="0" u="none" strike="noStrike" dirty="0">
                <a:solidFill>
                  <a:srgbClr val="3F3A57"/>
                </a:solidFill>
                <a:latin typeface="Arial"/>
              </a:rPr>
              <a:t>WAVE 2</a:t>
            </a:r>
          </a:p>
        </p:txBody>
      </p:sp>
      <p:pic>
        <p:nvPicPr>
          <p:cNvPr id="15" name="viz.73" descr="14d66ccf-9728-4f4d-a05e-fd75c8d0f198 viz.73"/>
          <p:cNvPicPr>
            <a:picLocks noChangeAspect="1"/>
          </p:cNvPicPr>
          <p:nvPr/>
        </p:nvPicPr>
        <p:blipFill>
          <a:blip r:embed="rId4" cstate="print"/>
          <a:stretch>
            <a:fillRect/>
          </a:stretch>
        </p:blipFill>
        <p:spPr>
          <a:xfrm>
            <a:off x="1491456" y="1038225"/>
            <a:ext cx="8556625" cy="2857500"/>
          </a:xfrm>
          <a:prstGeom prst="rect">
            <a:avLst/>
          </a:prstGeom>
        </p:spPr>
      </p:pic>
      <p:pic>
        <p:nvPicPr>
          <p:cNvPr id="16" name="viz.74" descr="8be16517-2892-464a-ae02-54c3f10f9c46 viz.74"/>
          <p:cNvPicPr>
            <a:picLocks noChangeAspect="1"/>
          </p:cNvPicPr>
          <p:nvPr/>
        </p:nvPicPr>
        <p:blipFill>
          <a:blip r:embed="rId5" cstate="print"/>
          <a:stretch>
            <a:fillRect/>
          </a:stretch>
        </p:blipFill>
        <p:spPr>
          <a:xfrm>
            <a:off x="1496219" y="3800475"/>
            <a:ext cx="8556625" cy="2857500"/>
          </a:xfrm>
          <a:prstGeom prst="rect">
            <a:avLst/>
          </a:prstGeom>
        </p:spPr>
      </p:pic>
      <p:sp>
        <p:nvSpPr>
          <p:cNvPr id="17" name="calc.14" descr="0875fc45-3cda-4015-b566-ec86e70c10e5 calc.14"/>
          <p:cNvSpPr/>
          <p:nvPr/>
        </p:nvSpPr>
        <p:spPr>
          <a:xfrm>
            <a:off x="1485900" y="3895725"/>
            <a:ext cx="10715625" cy="2944275"/>
          </a:xfrm>
          <a:prstGeom prst="rect">
            <a:avLst/>
          </a:prstGeom>
          <a:noFill/>
        </p:spPr>
        <p:txBody>
          <a:bodyPr lIns="0" tIns="15240" rIns="0" bIns="0" anchor="t">
            <a:noAutofit/>
          </a:bodyPr>
          <a:lstStyle/>
          <a:p>
            <a:pPr algn="l">
              <a:buNone/>
              <a:defRPr sz="1000" b="0" i="0" u="none" strike="noStrike" kern="1200" baseline="0">
                <a:solidFill>
                  <a:srgbClr val="000000"/>
                </a:solidFill>
                <a:latin typeface="Open Sans"/>
                <a:ea typeface="+mn-ea"/>
                <a:cs typeface="+mn-cs"/>
              </a:defRPr>
            </a:pPr>
            <a:endParaRPr/>
          </a:p>
        </p:txBody>
      </p:sp>
      <p:pic>
        <p:nvPicPr>
          <p:cNvPr id="18" name="calc.41" descr="6fe292b8-d7f7-47ed-84b3-5662ac4beb2c calc.41"/>
          <p:cNvPicPr>
            <a:picLocks noChangeAspect="1"/>
          </p:cNvPicPr>
          <p:nvPr/>
        </p:nvPicPr>
        <p:blipFill>
          <a:blip r:embed="rId6" cstate="print"/>
          <a:stretch>
            <a:fillRect/>
          </a:stretch>
        </p:blipFill>
        <p:spPr>
          <a:xfrm>
            <a:off x="1095375" y="905400"/>
            <a:ext cx="10858500" cy="303847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econdary Student 5">
    <p:spTree>
      <p:nvGrpSpPr>
        <p:cNvPr id="1" name=""/>
        <p:cNvGrpSpPr/>
        <p:nvPr/>
      </p:nvGrpSpPr>
      <p:grpSpPr>
        <a:xfrm>
          <a:off x="0" y="0"/>
          <a:ext cx="0" cy="0"/>
          <a:chOff x="0" y="0"/>
          <a:chExt cx="0" cy="0"/>
        </a:xfrm>
      </p:grpSpPr>
      <p:sp>
        <p:nvSpPr>
          <p:cNvPr id="2" name="Shape" descr="5e15733e-4694-4623-bdfb-547718d04712 Shape"/>
          <p:cNvSpPr/>
          <p:nvPr/>
        </p:nvSpPr>
        <p:spPr>
          <a:xfrm flipH="1" flipV="1">
            <a:off x="12534900" y="0"/>
            <a:ext cx="0" cy="0"/>
          </a:xfrm>
          <a:prstGeom prst="straightConnector1">
            <a:avLst/>
          </a:prstGeom>
          <a:solidFill>
            <a:srgbClr val="6699CC"/>
          </a:solidFill>
          <a:ln w="9525">
            <a:solidFill>
              <a:srgbClr val="FFFFFF"/>
            </a:solidFill>
            <a:prstDash val="solid"/>
          </a:ln>
        </p:spPr>
        <p:txBody>
          <a:bodyPr/>
          <a:lstStyle/>
          <a:p>
            <a:endParaRPr lang="en-GB"/>
          </a:p>
        </p:txBody>
      </p:sp>
      <p:sp>
        <p:nvSpPr>
          <p:cNvPr id="3" name="Shape" descr="624cb28f-f320-41b2-a8c1-da9276d9a470 Shape"/>
          <p:cNvSpPr/>
          <p:nvPr/>
        </p:nvSpPr>
        <p:spPr>
          <a:xfrm>
            <a:off x="0" y="0"/>
            <a:ext cx="12192000" cy="6858000"/>
          </a:xfrm>
          <a:prstGeom prst="rect">
            <a:avLst/>
          </a:prstGeom>
          <a:solidFill>
            <a:srgbClr val="F5F1EC"/>
          </a:solidFill>
        </p:spPr>
        <p:txBody>
          <a:bodyPr/>
          <a:lstStyle/>
          <a:p>
            <a:endParaRPr lang="en-GB"/>
          </a:p>
        </p:txBody>
      </p:sp>
      <p:sp>
        <p:nvSpPr>
          <p:cNvPr id="4" name="Shape" descr="d3cd0661-3b0d-4eaf-a927-6157641f8a35 Shape"/>
          <p:cNvSpPr/>
          <p:nvPr/>
        </p:nvSpPr>
        <p:spPr>
          <a:xfrm flipH="1" flipV="1">
            <a:off x="12192000" y="285750"/>
            <a:ext cx="0" cy="647700"/>
          </a:xfrm>
          <a:prstGeom prst="straightConnector1">
            <a:avLst/>
          </a:prstGeom>
          <a:solidFill>
            <a:srgbClr val="6699CC"/>
          </a:solidFill>
          <a:ln w="9525">
            <a:solidFill>
              <a:srgbClr val="FFFFFF"/>
            </a:solidFill>
            <a:prstDash val="solid"/>
          </a:ln>
        </p:spPr>
        <p:txBody>
          <a:bodyPr/>
          <a:lstStyle/>
          <a:p>
            <a:endParaRPr lang="en-GB"/>
          </a:p>
        </p:txBody>
      </p:sp>
      <p:sp>
        <p:nvSpPr>
          <p:cNvPr id="5" name="Shape" descr="2492f2a6-00c4-43ac-ba2a-7eafbc9725eb Shape"/>
          <p:cNvSpPr/>
          <p:nvPr/>
        </p:nvSpPr>
        <p:spPr>
          <a:xfrm flipH="1" flipV="1">
            <a:off x="12192000" y="285750"/>
            <a:ext cx="0" cy="647700"/>
          </a:xfrm>
          <a:prstGeom prst="straightConnector1">
            <a:avLst/>
          </a:prstGeom>
          <a:solidFill>
            <a:srgbClr val="6699CC"/>
          </a:solidFill>
          <a:ln w="9525">
            <a:solidFill>
              <a:srgbClr val="FFFFFF"/>
            </a:solidFill>
            <a:prstDash val="solid"/>
          </a:ln>
        </p:spPr>
        <p:txBody>
          <a:bodyPr/>
          <a:lstStyle/>
          <a:p>
            <a:endParaRPr lang="en-GB"/>
          </a:p>
        </p:txBody>
      </p:sp>
      <p:sp>
        <p:nvSpPr>
          <p:cNvPr id="6" name="Shape" descr="2c981b52-ea34-4ba7-b181-59150288150b Shape"/>
          <p:cNvSpPr/>
          <p:nvPr/>
        </p:nvSpPr>
        <p:spPr>
          <a:xfrm flipH="1" flipV="1">
            <a:off x="12363450" y="0"/>
            <a:ext cx="0" cy="9525"/>
          </a:xfrm>
          <a:prstGeom prst="straightConnector1">
            <a:avLst/>
          </a:prstGeom>
          <a:solidFill>
            <a:srgbClr val="6699CC"/>
          </a:solidFill>
          <a:ln w="9525">
            <a:solidFill>
              <a:srgbClr val="FFFFFF"/>
            </a:solidFill>
            <a:prstDash val="solid"/>
          </a:ln>
        </p:spPr>
        <p:txBody>
          <a:bodyPr/>
          <a:lstStyle/>
          <a:p>
            <a:endParaRPr lang="en-GB"/>
          </a:p>
        </p:txBody>
      </p:sp>
      <p:sp>
        <p:nvSpPr>
          <p:cNvPr id="7" name="Shape" descr="a680d568-5ca1-4ab1-932e-c36a24809073 Shape"/>
          <p:cNvSpPr/>
          <p:nvPr/>
        </p:nvSpPr>
        <p:spPr>
          <a:xfrm flipV="1">
            <a:off x="0" y="9525"/>
            <a:ext cx="12192000" cy="0"/>
          </a:xfrm>
          <a:prstGeom prst="straightConnector1">
            <a:avLst/>
          </a:prstGeom>
          <a:solidFill>
            <a:srgbClr val="FFFFFF"/>
          </a:solidFill>
          <a:ln w="9525">
            <a:solidFill>
              <a:srgbClr val="FFFFFF"/>
            </a:solidFill>
            <a:prstDash val="solid"/>
          </a:ln>
        </p:spPr>
        <p:txBody>
          <a:bodyPr/>
          <a:lstStyle/>
          <a:p>
            <a:endParaRPr lang="en-GB"/>
          </a:p>
        </p:txBody>
      </p:sp>
      <p:sp>
        <p:nvSpPr>
          <p:cNvPr id="8" name="Shape" descr="3e0deef5-c7bd-4de3-9244-6c0542ac9551 Shape"/>
          <p:cNvSpPr/>
          <p:nvPr/>
        </p:nvSpPr>
        <p:spPr>
          <a:xfrm flipH="1" flipV="1">
            <a:off x="9525" y="0"/>
            <a:ext cx="0" cy="647700"/>
          </a:xfrm>
          <a:prstGeom prst="straightConnector1">
            <a:avLst/>
          </a:prstGeom>
          <a:solidFill>
            <a:srgbClr val="6699CC"/>
          </a:solidFill>
          <a:ln w="9525">
            <a:solidFill>
              <a:srgbClr val="FFFFFF"/>
            </a:solidFill>
            <a:prstDash val="solid"/>
          </a:ln>
        </p:spPr>
        <p:txBody>
          <a:bodyPr/>
          <a:lstStyle/>
          <a:p>
            <a:endParaRPr lang="en-GB"/>
          </a:p>
        </p:txBody>
      </p:sp>
      <p:pic>
        <p:nvPicPr>
          <p:cNvPr id="9" name="RSACADEMICS-LOGO-FULL-COLOUR (4)" descr="751f174a-1067-4ebe-a62a-d86c9d1c6352 RSACADEMICS-LOGO-FULL-COLOUR (4)"/>
          <p:cNvPicPr>
            <a:picLocks noChangeAspect="1"/>
          </p:cNvPicPr>
          <p:nvPr/>
        </p:nvPicPr>
        <p:blipFill>
          <a:blip r:embed="rId2" cstate="print"/>
          <a:stretch>
            <a:fillRect/>
          </a:stretch>
        </p:blipFill>
        <p:spPr>
          <a:xfrm>
            <a:off x="10144125" y="0"/>
            <a:ext cx="1847850" cy="885825"/>
          </a:xfrm>
          <a:prstGeom prst="rect">
            <a:avLst/>
          </a:prstGeom>
        </p:spPr>
      </p:pic>
      <p:sp>
        <p:nvSpPr>
          <p:cNvPr id="10" name="Shape" descr="3ac69da4-1712-45c8-aa6b-5d89a8e27320 Shape"/>
          <p:cNvSpPr/>
          <p:nvPr/>
        </p:nvSpPr>
        <p:spPr>
          <a:xfrm flipV="1">
            <a:off x="190500" y="885825"/>
            <a:ext cx="11811000" cy="0"/>
          </a:xfrm>
          <a:prstGeom prst="straightConnector1">
            <a:avLst/>
          </a:prstGeom>
          <a:solidFill>
            <a:srgbClr val="FFFFFF"/>
          </a:solidFill>
          <a:ln w="9525">
            <a:solidFill>
              <a:srgbClr val="CCCCCC"/>
            </a:solidFill>
            <a:prstDash val="solid"/>
          </a:ln>
        </p:spPr>
        <p:txBody>
          <a:bodyPr/>
          <a:lstStyle/>
          <a:p>
            <a:endParaRPr lang="en-GB"/>
          </a:p>
        </p:txBody>
      </p:sp>
      <p:pic>
        <p:nvPicPr>
          <p:cNvPr id="11" name="RSACADEMICS-STRAPLINE-FULL-COLOUR (4)" descr="07912c96-71e4-4980-bac9-9a57682260fc RSACADEMICS-STRAPLINE-FULL-COLOUR (4)"/>
          <p:cNvPicPr>
            <a:picLocks noChangeAspect="1"/>
          </p:cNvPicPr>
          <p:nvPr/>
        </p:nvPicPr>
        <p:blipFill>
          <a:blip r:embed="rId3" cstate="print"/>
          <a:stretch>
            <a:fillRect/>
          </a:stretch>
        </p:blipFill>
        <p:spPr>
          <a:xfrm>
            <a:off x="8524875" y="6477000"/>
            <a:ext cx="3429000" cy="171450"/>
          </a:xfrm>
          <a:prstGeom prst="rect">
            <a:avLst/>
          </a:prstGeom>
        </p:spPr>
      </p:pic>
      <p:sp>
        <p:nvSpPr>
          <p:cNvPr id="12" name="HPL - Comparative..." descr="63bf285c-e4aa-4839-8fed-08b330ffbfb9 HPL - Comparative..."/>
          <p:cNvSpPr/>
          <p:nvPr/>
        </p:nvSpPr>
        <p:spPr>
          <a:xfrm>
            <a:off x="333375" y="314325"/>
            <a:ext cx="4857750" cy="257175"/>
          </a:xfrm>
          <a:prstGeom prst="rect">
            <a:avLst/>
          </a:prstGeom>
          <a:noFill/>
        </p:spPr>
        <p:txBody>
          <a:bodyPr lIns="0" tIns="15240" rIns="0" bIns="0" anchor="t">
            <a:spAutoFit/>
          </a:bodyPr>
          <a:lstStyle/>
          <a:p>
            <a:pPr marL="0" lvl="0" indent="0" algn="l">
              <a:lnSpc>
                <a:spcPct val="114583"/>
              </a:lnSpc>
              <a:buNone/>
            </a:pPr>
            <a:r>
              <a:rPr sz="1400" b="1" i="0" u="none" strike="noStrike" dirty="0">
                <a:solidFill>
                  <a:srgbClr val="3F3A57"/>
                </a:solidFill>
                <a:latin typeface="Open Sans"/>
              </a:rPr>
              <a:t>HPL - Comparative School Surveys Report</a:t>
            </a:r>
          </a:p>
        </p:txBody>
      </p:sp>
      <p:sp>
        <p:nvSpPr>
          <p:cNvPr id="14" name="(empty)" descr="3d31c88e-3fc3-402d-a950-28f2a1ed8c99 (empty)"/>
          <p:cNvSpPr/>
          <p:nvPr/>
        </p:nvSpPr>
        <p:spPr>
          <a:xfrm>
            <a:off x="238125" y="952500"/>
            <a:ext cx="904875" cy="5715000"/>
          </a:xfrm>
          <a:prstGeom prst="rect">
            <a:avLst/>
          </a:prstGeom>
          <a:solidFill>
            <a:srgbClr val="F5F1EC"/>
          </a:solidFill>
          <a:ln w="19050">
            <a:solidFill>
              <a:srgbClr val="F5F1EC"/>
            </a:solidFill>
            <a:prstDash val="solid"/>
          </a:ln>
        </p:spPr>
        <p:txBody>
          <a:bodyPr lIns="95250" tIns="95250" rIns="95250" bIns="95250" anchor="ctr">
            <a:noAutofit/>
          </a:bodyPr>
          <a:lstStyle/>
          <a:p>
            <a:pPr marL="0" lvl="0" indent="0" algn="ctr">
              <a:lnSpc>
                <a:spcPct val="114583"/>
              </a:lnSpc>
              <a:buNone/>
            </a:pPr>
            <a:r>
              <a:rPr sz="1400" b="0" i="0" u="none" strike="noStrike" dirty="0">
                <a:solidFill>
                  <a:srgbClr val="FFFFFF"/>
                </a:solidFill>
                <a:latin typeface="Open Sans"/>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rent 1">
    <p:spTree>
      <p:nvGrpSpPr>
        <p:cNvPr id="1" name=""/>
        <p:cNvGrpSpPr/>
        <p:nvPr/>
      </p:nvGrpSpPr>
      <p:grpSpPr>
        <a:xfrm>
          <a:off x="0" y="0"/>
          <a:ext cx="0" cy="0"/>
          <a:chOff x="0" y="0"/>
          <a:chExt cx="0" cy="0"/>
        </a:xfrm>
      </p:grpSpPr>
      <p:sp>
        <p:nvSpPr>
          <p:cNvPr id="2" name="Shape" descr="5e15733e-4694-4623-bdfb-547718d04712 Shape"/>
          <p:cNvSpPr/>
          <p:nvPr/>
        </p:nvSpPr>
        <p:spPr>
          <a:xfrm flipH="1" flipV="1">
            <a:off x="12534900" y="0"/>
            <a:ext cx="0" cy="0"/>
          </a:xfrm>
          <a:prstGeom prst="straightConnector1">
            <a:avLst/>
          </a:prstGeom>
          <a:solidFill>
            <a:srgbClr val="6699CC"/>
          </a:solidFill>
          <a:ln w="9525">
            <a:solidFill>
              <a:srgbClr val="FFFFFF"/>
            </a:solidFill>
            <a:prstDash val="solid"/>
          </a:ln>
        </p:spPr>
        <p:txBody>
          <a:bodyPr/>
          <a:lstStyle/>
          <a:p>
            <a:endParaRPr lang="en-GB"/>
          </a:p>
        </p:txBody>
      </p:sp>
      <p:sp>
        <p:nvSpPr>
          <p:cNvPr id="3" name="Shape" descr="624cb28f-f320-41b2-a8c1-da9276d9a470 Shape"/>
          <p:cNvSpPr/>
          <p:nvPr/>
        </p:nvSpPr>
        <p:spPr>
          <a:xfrm>
            <a:off x="0" y="0"/>
            <a:ext cx="12192000" cy="6858000"/>
          </a:xfrm>
          <a:prstGeom prst="rect">
            <a:avLst/>
          </a:prstGeom>
          <a:solidFill>
            <a:srgbClr val="F5F1EC"/>
          </a:solidFill>
        </p:spPr>
        <p:txBody>
          <a:bodyPr/>
          <a:lstStyle/>
          <a:p>
            <a:endParaRPr lang="en-GB"/>
          </a:p>
        </p:txBody>
      </p:sp>
      <p:sp>
        <p:nvSpPr>
          <p:cNvPr id="4" name="Shape" descr="d3cd0661-3b0d-4eaf-a927-6157641f8a35 Shape"/>
          <p:cNvSpPr/>
          <p:nvPr/>
        </p:nvSpPr>
        <p:spPr>
          <a:xfrm flipH="1" flipV="1">
            <a:off x="12192000" y="285750"/>
            <a:ext cx="0" cy="647700"/>
          </a:xfrm>
          <a:prstGeom prst="straightConnector1">
            <a:avLst/>
          </a:prstGeom>
          <a:solidFill>
            <a:srgbClr val="6699CC"/>
          </a:solidFill>
          <a:ln w="9525">
            <a:solidFill>
              <a:srgbClr val="FFFFFF"/>
            </a:solidFill>
            <a:prstDash val="solid"/>
          </a:ln>
        </p:spPr>
        <p:txBody>
          <a:bodyPr/>
          <a:lstStyle/>
          <a:p>
            <a:endParaRPr lang="en-GB"/>
          </a:p>
        </p:txBody>
      </p:sp>
      <p:sp>
        <p:nvSpPr>
          <p:cNvPr id="5" name="Shape" descr="2492f2a6-00c4-43ac-ba2a-7eafbc9725eb Shape"/>
          <p:cNvSpPr/>
          <p:nvPr/>
        </p:nvSpPr>
        <p:spPr>
          <a:xfrm flipH="1" flipV="1">
            <a:off x="12192000" y="285750"/>
            <a:ext cx="0" cy="647700"/>
          </a:xfrm>
          <a:prstGeom prst="straightConnector1">
            <a:avLst/>
          </a:prstGeom>
          <a:solidFill>
            <a:srgbClr val="6699CC"/>
          </a:solidFill>
          <a:ln w="9525">
            <a:solidFill>
              <a:srgbClr val="FFFFFF"/>
            </a:solidFill>
            <a:prstDash val="solid"/>
          </a:ln>
        </p:spPr>
        <p:txBody>
          <a:bodyPr/>
          <a:lstStyle/>
          <a:p>
            <a:endParaRPr lang="en-GB"/>
          </a:p>
        </p:txBody>
      </p:sp>
      <p:sp>
        <p:nvSpPr>
          <p:cNvPr id="6" name="Shape" descr="2c981b52-ea34-4ba7-b181-59150288150b Shape"/>
          <p:cNvSpPr/>
          <p:nvPr/>
        </p:nvSpPr>
        <p:spPr>
          <a:xfrm flipH="1" flipV="1">
            <a:off x="12363450" y="0"/>
            <a:ext cx="0" cy="9525"/>
          </a:xfrm>
          <a:prstGeom prst="straightConnector1">
            <a:avLst/>
          </a:prstGeom>
          <a:solidFill>
            <a:srgbClr val="6699CC"/>
          </a:solidFill>
          <a:ln w="9525">
            <a:solidFill>
              <a:srgbClr val="FFFFFF"/>
            </a:solidFill>
            <a:prstDash val="solid"/>
          </a:ln>
        </p:spPr>
        <p:txBody>
          <a:bodyPr/>
          <a:lstStyle/>
          <a:p>
            <a:endParaRPr lang="en-GB"/>
          </a:p>
        </p:txBody>
      </p:sp>
      <p:sp>
        <p:nvSpPr>
          <p:cNvPr id="7" name="Shape" descr="a680d568-5ca1-4ab1-932e-c36a24809073 Shape"/>
          <p:cNvSpPr/>
          <p:nvPr/>
        </p:nvSpPr>
        <p:spPr>
          <a:xfrm flipV="1">
            <a:off x="0" y="9525"/>
            <a:ext cx="12192000" cy="0"/>
          </a:xfrm>
          <a:prstGeom prst="straightConnector1">
            <a:avLst/>
          </a:prstGeom>
          <a:solidFill>
            <a:srgbClr val="FFFFFF"/>
          </a:solidFill>
          <a:ln w="9525">
            <a:solidFill>
              <a:srgbClr val="FFFFFF"/>
            </a:solidFill>
            <a:prstDash val="solid"/>
          </a:ln>
        </p:spPr>
        <p:txBody>
          <a:bodyPr/>
          <a:lstStyle/>
          <a:p>
            <a:endParaRPr lang="en-GB"/>
          </a:p>
        </p:txBody>
      </p:sp>
      <p:sp>
        <p:nvSpPr>
          <p:cNvPr id="8" name="Shape" descr="3e0deef5-c7bd-4de3-9244-6c0542ac9551 Shape"/>
          <p:cNvSpPr/>
          <p:nvPr/>
        </p:nvSpPr>
        <p:spPr>
          <a:xfrm flipH="1" flipV="1">
            <a:off x="9525" y="0"/>
            <a:ext cx="0" cy="647700"/>
          </a:xfrm>
          <a:prstGeom prst="straightConnector1">
            <a:avLst/>
          </a:prstGeom>
          <a:solidFill>
            <a:srgbClr val="6699CC"/>
          </a:solidFill>
          <a:ln w="9525">
            <a:solidFill>
              <a:srgbClr val="FFFFFF"/>
            </a:solidFill>
            <a:prstDash val="solid"/>
          </a:ln>
        </p:spPr>
        <p:txBody>
          <a:bodyPr/>
          <a:lstStyle/>
          <a:p>
            <a:endParaRPr lang="en-GB"/>
          </a:p>
        </p:txBody>
      </p:sp>
      <p:pic>
        <p:nvPicPr>
          <p:cNvPr id="9" name="RSACADEMICS-LOGO-FULL-COLOUR (4)" descr="751f174a-1067-4ebe-a62a-d86c9d1c6352 RSACADEMICS-LOGO-FULL-COLOUR (4)"/>
          <p:cNvPicPr>
            <a:picLocks noChangeAspect="1"/>
          </p:cNvPicPr>
          <p:nvPr/>
        </p:nvPicPr>
        <p:blipFill>
          <a:blip r:embed="rId2" cstate="print"/>
          <a:stretch>
            <a:fillRect/>
          </a:stretch>
        </p:blipFill>
        <p:spPr>
          <a:xfrm>
            <a:off x="10144125" y="0"/>
            <a:ext cx="1847850" cy="885825"/>
          </a:xfrm>
          <a:prstGeom prst="rect">
            <a:avLst/>
          </a:prstGeom>
        </p:spPr>
      </p:pic>
      <p:sp>
        <p:nvSpPr>
          <p:cNvPr id="10" name="Shape" descr="3ac69da4-1712-45c8-aa6b-5d89a8e27320 Shape"/>
          <p:cNvSpPr/>
          <p:nvPr/>
        </p:nvSpPr>
        <p:spPr>
          <a:xfrm flipV="1">
            <a:off x="190500" y="885825"/>
            <a:ext cx="11811000" cy="0"/>
          </a:xfrm>
          <a:prstGeom prst="straightConnector1">
            <a:avLst/>
          </a:prstGeom>
          <a:solidFill>
            <a:srgbClr val="FFFFFF"/>
          </a:solidFill>
          <a:ln w="9525">
            <a:solidFill>
              <a:srgbClr val="CCCCCC"/>
            </a:solidFill>
            <a:prstDash val="solid"/>
          </a:ln>
        </p:spPr>
        <p:txBody>
          <a:bodyPr/>
          <a:lstStyle/>
          <a:p>
            <a:endParaRPr lang="en-GB"/>
          </a:p>
        </p:txBody>
      </p:sp>
      <p:pic>
        <p:nvPicPr>
          <p:cNvPr id="11" name="RSACADEMICS-STRAPLINE-FULL-COLOUR (4)" descr="07912c96-71e4-4980-bac9-9a57682260fc RSACADEMICS-STRAPLINE-FULL-COLOUR (4)"/>
          <p:cNvPicPr>
            <a:picLocks noChangeAspect="1"/>
          </p:cNvPicPr>
          <p:nvPr/>
        </p:nvPicPr>
        <p:blipFill>
          <a:blip r:embed="rId3" cstate="print"/>
          <a:stretch>
            <a:fillRect/>
          </a:stretch>
        </p:blipFill>
        <p:spPr>
          <a:xfrm>
            <a:off x="8524875" y="6477000"/>
            <a:ext cx="3429000" cy="171450"/>
          </a:xfrm>
          <a:prstGeom prst="rect">
            <a:avLst/>
          </a:prstGeom>
        </p:spPr>
      </p:pic>
      <p:sp>
        <p:nvSpPr>
          <p:cNvPr id="12" name="HPL - Comparative..." descr="63bf285c-e4aa-4839-8fed-08b330ffbfb9 HPL - Comparative..."/>
          <p:cNvSpPr/>
          <p:nvPr/>
        </p:nvSpPr>
        <p:spPr>
          <a:xfrm>
            <a:off x="333375" y="314325"/>
            <a:ext cx="4857750" cy="257175"/>
          </a:xfrm>
          <a:prstGeom prst="rect">
            <a:avLst/>
          </a:prstGeom>
          <a:noFill/>
        </p:spPr>
        <p:txBody>
          <a:bodyPr lIns="0" tIns="15240" rIns="0" bIns="0" anchor="t">
            <a:spAutoFit/>
          </a:bodyPr>
          <a:lstStyle/>
          <a:p>
            <a:pPr marL="0" lvl="0" indent="0" algn="l">
              <a:lnSpc>
                <a:spcPct val="114583"/>
              </a:lnSpc>
              <a:buNone/>
            </a:pPr>
            <a:r>
              <a:rPr sz="1400" b="1" i="0" u="none" strike="noStrike" dirty="0">
                <a:solidFill>
                  <a:srgbClr val="3F3A57"/>
                </a:solidFill>
                <a:latin typeface="Open Sans"/>
              </a:rPr>
              <a:t>HPL - Comparative School Surveys Report</a:t>
            </a:r>
          </a:p>
        </p:txBody>
      </p:sp>
      <p:pic>
        <p:nvPicPr>
          <p:cNvPr id="13" name="chart.14" descr="9d99b116-b5bf-46ac-897d-f1a290b4ad5c chart.14"/>
          <p:cNvPicPr>
            <a:picLocks noChangeAspect="1"/>
          </p:cNvPicPr>
          <p:nvPr/>
        </p:nvPicPr>
        <p:blipFill>
          <a:blip r:embed="rId4" cstate="print"/>
          <a:stretch>
            <a:fillRect/>
          </a:stretch>
        </p:blipFill>
        <p:spPr>
          <a:xfrm>
            <a:off x="5048250" y="1143525"/>
            <a:ext cx="3333750" cy="2524125"/>
          </a:xfrm>
          <a:prstGeom prst="rect">
            <a:avLst/>
          </a:prstGeom>
        </p:spPr>
      </p:pic>
      <p:sp>
        <p:nvSpPr>
          <p:cNvPr id="14" name="WAVE 1" descr="68c54e54-16f9-423d-8a92-710c73fad5db WAVE 1"/>
          <p:cNvSpPr/>
          <p:nvPr/>
        </p:nvSpPr>
        <p:spPr>
          <a:xfrm>
            <a:off x="333375" y="1962150"/>
            <a:ext cx="857250" cy="257175"/>
          </a:xfrm>
          <a:prstGeom prst="rect">
            <a:avLst/>
          </a:prstGeom>
          <a:noFill/>
        </p:spPr>
        <p:txBody>
          <a:bodyPr lIns="0" tIns="15240" rIns="0" bIns="0" anchor="t">
            <a:spAutoFit/>
          </a:bodyPr>
          <a:lstStyle/>
          <a:p>
            <a:pPr marL="0" lvl="0" indent="0" algn="l">
              <a:lnSpc>
                <a:spcPct val="114583"/>
              </a:lnSpc>
              <a:buNone/>
            </a:pPr>
            <a:r>
              <a:rPr sz="1400" b="0" i="0" u="none" strike="noStrike" dirty="0">
                <a:solidFill>
                  <a:srgbClr val="3F3A57"/>
                </a:solidFill>
                <a:latin typeface="Arial"/>
              </a:rPr>
              <a:t>WAVE 1</a:t>
            </a:r>
          </a:p>
        </p:txBody>
      </p:sp>
      <p:sp>
        <p:nvSpPr>
          <p:cNvPr id="15" name="WAVE 2" descr="a19cb469-9ad8-4447-83b6-af38b3d839a0 WAVE 2"/>
          <p:cNvSpPr/>
          <p:nvPr/>
        </p:nvSpPr>
        <p:spPr>
          <a:xfrm>
            <a:off x="333375" y="4857750"/>
            <a:ext cx="857250" cy="257175"/>
          </a:xfrm>
          <a:prstGeom prst="rect">
            <a:avLst/>
          </a:prstGeom>
          <a:noFill/>
        </p:spPr>
        <p:txBody>
          <a:bodyPr lIns="0" tIns="15240" rIns="0" bIns="0" anchor="t">
            <a:spAutoFit/>
          </a:bodyPr>
          <a:lstStyle/>
          <a:p>
            <a:pPr marL="0" lvl="0" indent="0" algn="l">
              <a:lnSpc>
                <a:spcPct val="114583"/>
              </a:lnSpc>
              <a:buNone/>
            </a:pPr>
            <a:r>
              <a:rPr sz="1400" b="0" i="0" u="none" strike="noStrike" dirty="0">
                <a:solidFill>
                  <a:srgbClr val="3F3A57"/>
                </a:solidFill>
                <a:latin typeface="Arial"/>
              </a:rPr>
              <a:t>WAVE 2</a:t>
            </a:r>
          </a:p>
        </p:txBody>
      </p:sp>
      <p:pic>
        <p:nvPicPr>
          <p:cNvPr id="16" name="viz.3" descr="e7c4b3e7-0973-453f-8985-1f404c3e1d75 viz.3"/>
          <p:cNvPicPr>
            <a:picLocks noChangeAspect="1"/>
          </p:cNvPicPr>
          <p:nvPr/>
        </p:nvPicPr>
        <p:blipFill>
          <a:blip r:embed="rId5" cstate="print"/>
          <a:stretch>
            <a:fillRect/>
          </a:stretch>
        </p:blipFill>
        <p:spPr>
          <a:xfrm>
            <a:off x="1047750" y="1095375"/>
            <a:ext cx="4000500" cy="2781300"/>
          </a:xfrm>
          <a:prstGeom prst="rect">
            <a:avLst/>
          </a:prstGeom>
        </p:spPr>
      </p:pic>
      <p:pic>
        <p:nvPicPr>
          <p:cNvPr id="17" name="chart.16" descr="5d9fe566-5234-4944-8cb5-94bfaf0ba900 chart.16"/>
          <p:cNvPicPr>
            <a:picLocks noChangeAspect="1"/>
          </p:cNvPicPr>
          <p:nvPr/>
        </p:nvPicPr>
        <p:blipFill>
          <a:blip r:embed="rId6" cstate="print"/>
          <a:stretch>
            <a:fillRect/>
          </a:stretch>
        </p:blipFill>
        <p:spPr>
          <a:xfrm>
            <a:off x="5048250" y="3876675"/>
            <a:ext cx="3333750" cy="2524125"/>
          </a:xfrm>
          <a:prstGeom prst="rect">
            <a:avLst/>
          </a:prstGeom>
        </p:spPr>
      </p:pic>
      <p:pic>
        <p:nvPicPr>
          <p:cNvPr id="18" name="viz.4" descr="a346d695-6dd6-4903-bb3d-fc9704ba1704 viz.4"/>
          <p:cNvPicPr>
            <a:picLocks noChangeAspect="1"/>
          </p:cNvPicPr>
          <p:nvPr/>
        </p:nvPicPr>
        <p:blipFill>
          <a:blip r:embed="rId7" cstate="print"/>
          <a:stretch>
            <a:fillRect/>
          </a:stretch>
        </p:blipFill>
        <p:spPr>
          <a:xfrm>
            <a:off x="1047750" y="3829050"/>
            <a:ext cx="4000500" cy="2743200"/>
          </a:xfrm>
          <a:prstGeom prst="rect">
            <a:avLst/>
          </a:prstGeom>
        </p:spPr>
      </p:pic>
      <p:pic>
        <p:nvPicPr>
          <p:cNvPr id="19" name="chart.15" descr="92aee7ee-2e2b-497d-bc74-d64a99902dd2 chart.15"/>
          <p:cNvPicPr>
            <a:picLocks noChangeAspect="1"/>
          </p:cNvPicPr>
          <p:nvPr/>
        </p:nvPicPr>
        <p:blipFill>
          <a:blip r:embed="rId8" cstate="print"/>
          <a:stretch>
            <a:fillRect/>
          </a:stretch>
        </p:blipFill>
        <p:spPr>
          <a:xfrm>
            <a:off x="8763000" y="1095900"/>
            <a:ext cx="3238500" cy="2524125"/>
          </a:xfrm>
          <a:prstGeom prst="rect">
            <a:avLst/>
          </a:prstGeom>
        </p:spPr>
      </p:pic>
      <p:pic>
        <p:nvPicPr>
          <p:cNvPr id="20" name="chart.17" descr="f936eeaf-0d7f-438b-89b6-f0e7792284e6 chart.17"/>
          <p:cNvPicPr>
            <a:picLocks noChangeAspect="1"/>
          </p:cNvPicPr>
          <p:nvPr/>
        </p:nvPicPr>
        <p:blipFill>
          <a:blip r:embed="rId9" cstate="print"/>
          <a:stretch>
            <a:fillRect/>
          </a:stretch>
        </p:blipFill>
        <p:spPr>
          <a:xfrm>
            <a:off x="8763000" y="3829050"/>
            <a:ext cx="3238500" cy="2524125"/>
          </a:xfrm>
          <a:prstGeom prst="rect">
            <a:avLst/>
          </a:prstGeom>
        </p:spPr>
      </p:pic>
      <p:sp>
        <p:nvSpPr>
          <p:cNvPr id="21" name="calc.2" descr="2e30e6de-b4d6-4b24-b617-a7f9f0fdd69b calc.2"/>
          <p:cNvSpPr/>
          <p:nvPr/>
        </p:nvSpPr>
        <p:spPr>
          <a:xfrm>
            <a:off x="1047750" y="3852862"/>
            <a:ext cx="11058525" cy="2881312"/>
          </a:xfrm>
          <a:prstGeom prst="rect">
            <a:avLst/>
          </a:prstGeom>
          <a:noFill/>
        </p:spPr>
        <p:txBody>
          <a:bodyPr lIns="0" tIns="15240" rIns="0" bIns="0" anchor="t">
            <a:noAutofit/>
          </a:bodyPr>
          <a:lstStyle/>
          <a:p>
            <a:pPr algn="l">
              <a:buNone/>
              <a:defRPr sz="1000" b="0" i="0" u="none" strike="noStrike" kern="1200" baseline="0">
                <a:solidFill>
                  <a:srgbClr val="000000"/>
                </a:solidFill>
                <a:latin typeface="Open Sans"/>
                <a:ea typeface="+mn-ea"/>
                <a:cs typeface="+mn-cs"/>
              </a:defRPr>
            </a:pPr>
            <a:endParaRPr/>
          </a:p>
        </p:txBody>
      </p:sp>
      <p:pic>
        <p:nvPicPr>
          <p:cNvPr id="22" name="calc.24" descr="e885bc18-b09c-4734-a23b-c2e1455d331b calc.24"/>
          <p:cNvPicPr>
            <a:picLocks noChangeAspect="1"/>
          </p:cNvPicPr>
          <p:nvPr/>
        </p:nvPicPr>
        <p:blipFill>
          <a:blip r:embed="rId10" cstate="print"/>
          <a:stretch>
            <a:fillRect/>
          </a:stretch>
        </p:blipFill>
        <p:spPr>
          <a:xfrm>
            <a:off x="1047750" y="1046162"/>
            <a:ext cx="11058525" cy="287972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Parent 2">
    <p:spTree>
      <p:nvGrpSpPr>
        <p:cNvPr id="1" name=""/>
        <p:cNvGrpSpPr/>
        <p:nvPr/>
      </p:nvGrpSpPr>
      <p:grpSpPr>
        <a:xfrm>
          <a:off x="0" y="0"/>
          <a:ext cx="0" cy="0"/>
          <a:chOff x="0" y="0"/>
          <a:chExt cx="0" cy="0"/>
        </a:xfrm>
      </p:grpSpPr>
      <p:sp>
        <p:nvSpPr>
          <p:cNvPr id="2" name="Shape" descr="5e15733e-4694-4623-bdfb-547718d04712 Shape"/>
          <p:cNvSpPr/>
          <p:nvPr/>
        </p:nvSpPr>
        <p:spPr>
          <a:xfrm flipH="1" flipV="1">
            <a:off x="12534900" y="0"/>
            <a:ext cx="0" cy="0"/>
          </a:xfrm>
          <a:prstGeom prst="straightConnector1">
            <a:avLst/>
          </a:prstGeom>
          <a:solidFill>
            <a:srgbClr val="6699CC"/>
          </a:solidFill>
          <a:ln w="9525">
            <a:solidFill>
              <a:srgbClr val="FFFFFF"/>
            </a:solidFill>
            <a:prstDash val="solid"/>
          </a:ln>
        </p:spPr>
        <p:txBody>
          <a:bodyPr/>
          <a:lstStyle/>
          <a:p>
            <a:endParaRPr lang="en-GB"/>
          </a:p>
        </p:txBody>
      </p:sp>
      <p:sp>
        <p:nvSpPr>
          <p:cNvPr id="3" name="Shape" descr="624cb28f-f320-41b2-a8c1-da9276d9a470 Shape"/>
          <p:cNvSpPr/>
          <p:nvPr/>
        </p:nvSpPr>
        <p:spPr>
          <a:xfrm>
            <a:off x="0" y="0"/>
            <a:ext cx="12192000" cy="6858000"/>
          </a:xfrm>
          <a:prstGeom prst="rect">
            <a:avLst/>
          </a:prstGeom>
          <a:solidFill>
            <a:srgbClr val="F5F1EC"/>
          </a:solidFill>
        </p:spPr>
        <p:txBody>
          <a:bodyPr/>
          <a:lstStyle/>
          <a:p>
            <a:endParaRPr lang="en-GB"/>
          </a:p>
        </p:txBody>
      </p:sp>
      <p:sp>
        <p:nvSpPr>
          <p:cNvPr id="4" name="Shape" descr="d3cd0661-3b0d-4eaf-a927-6157641f8a35 Shape"/>
          <p:cNvSpPr/>
          <p:nvPr/>
        </p:nvSpPr>
        <p:spPr>
          <a:xfrm flipH="1" flipV="1">
            <a:off x="12192000" y="285750"/>
            <a:ext cx="0" cy="647700"/>
          </a:xfrm>
          <a:prstGeom prst="straightConnector1">
            <a:avLst/>
          </a:prstGeom>
          <a:solidFill>
            <a:srgbClr val="6699CC"/>
          </a:solidFill>
          <a:ln w="9525">
            <a:solidFill>
              <a:srgbClr val="FFFFFF"/>
            </a:solidFill>
            <a:prstDash val="solid"/>
          </a:ln>
        </p:spPr>
        <p:txBody>
          <a:bodyPr/>
          <a:lstStyle/>
          <a:p>
            <a:endParaRPr lang="en-GB"/>
          </a:p>
        </p:txBody>
      </p:sp>
      <p:sp>
        <p:nvSpPr>
          <p:cNvPr id="5" name="Shape" descr="2492f2a6-00c4-43ac-ba2a-7eafbc9725eb Shape"/>
          <p:cNvSpPr/>
          <p:nvPr/>
        </p:nvSpPr>
        <p:spPr>
          <a:xfrm flipH="1" flipV="1">
            <a:off x="12192000" y="285750"/>
            <a:ext cx="0" cy="647700"/>
          </a:xfrm>
          <a:prstGeom prst="straightConnector1">
            <a:avLst/>
          </a:prstGeom>
          <a:solidFill>
            <a:srgbClr val="6699CC"/>
          </a:solidFill>
          <a:ln w="9525">
            <a:solidFill>
              <a:srgbClr val="FFFFFF"/>
            </a:solidFill>
            <a:prstDash val="solid"/>
          </a:ln>
        </p:spPr>
        <p:txBody>
          <a:bodyPr/>
          <a:lstStyle/>
          <a:p>
            <a:endParaRPr lang="en-GB"/>
          </a:p>
        </p:txBody>
      </p:sp>
      <p:sp>
        <p:nvSpPr>
          <p:cNvPr id="6" name="Shape" descr="2c981b52-ea34-4ba7-b181-59150288150b Shape"/>
          <p:cNvSpPr/>
          <p:nvPr/>
        </p:nvSpPr>
        <p:spPr>
          <a:xfrm flipH="1" flipV="1">
            <a:off x="12363450" y="0"/>
            <a:ext cx="0" cy="9525"/>
          </a:xfrm>
          <a:prstGeom prst="straightConnector1">
            <a:avLst/>
          </a:prstGeom>
          <a:solidFill>
            <a:srgbClr val="6699CC"/>
          </a:solidFill>
          <a:ln w="9525">
            <a:solidFill>
              <a:srgbClr val="FFFFFF"/>
            </a:solidFill>
            <a:prstDash val="solid"/>
          </a:ln>
        </p:spPr>
        <p:txBody>
          <a:bodyPr/>
          <a:lstStyle/>
          <a:p>
            <a:endParaRPr lang="en-GB"/>
          </a:p>
        </p:txBody>
      </p:sp>
      <p:sp>
        <p:nvSpPr>
          <p:cNvPr id="7" name="Shape" descr="a680d568-5ca1-4ab1-932e-c36a24809073 Shape"/>
          <p:cNvSpPr/>
          <p:nvPr/>
        </p:nvSpPr>
        <p:spPr>
          <a:xfrm flipV="1">
            <a:off x="0" y="9525"/>
            <a:ext cx="12192000" cy="0"/>
          </a:xfrm>
          <a:prstGeom prst="straightConnector1">
            <a:avLst/>
          </a:prstGeom>
          <a:solidFill>
            <a:srgbClr val="FFFFFF"/>
          </a:solidFill>
          <a:ln w="9525">
            <a:solidFill>
              <a:srgbClr val="FFFFFF"/>
            </a:solidFill>
            <a:prstDash val="solid"/>
          </a:ln>
        </p:spPr>
        <p:txBody>
          <a:bodyPr/>
          <a:lstStyle/>
          <a:p>
            <a:endParaRPr lang="en-GB"/>
          </a:p>
        </p:txBody>
      </p:sp>
      <p:sp>
        <p:nvSpPr>
          <p:cNvPr id="8" name="Shape" descr="3e0deef5-c7bd-4de3-9244-6c0542ac9551 Shape"/>
          <p:cNvSpPr/>
          <p:nvPr/>
        </p:nvSpPr>
        <p:spPr>
          <a:xfrm flipH="1" flipV="1">
            <a:off x="9525" y="0"/>
            <a:ext cx="0" cy="647700"/>
          </a:xfrm>
          <a:prstGeom prst="straightConnector1">
            <a:avLst/>
          </a:prstGeom>
          <a:solidFill>
            <a:srgbClr val="6699CC"/>
          </a:solidFill>
          <a:ln w="9525">
            <a:solidFill>
              <a:srgbClr val="FFFFFF"/>
            </a:solidFill>
            <a:prstDash val="solid"/>
          </a:ln>
        </p:spPr>
        <p:txBody>
          <a:bodyPr/>
          <a:lstStyle/>
          <a:p>
            <a:endParaRPr lang="en-GB"/>
          </a:p>
        </p:txBody>
      </p:sp>
      <p:pic>
        <p:nvPicPr>
          <p:cNvPr id="9" name="RSACADEMICS-LOGO-FULL-COLOUR (4)" descr="751f174a-1067-4ebe-a62a-d86c9d1c6352 RSACADEMICS-LOGO-FULL-COLOUR (4)"/>
          <p:cNvPicPr>
            <a:picLocks noChangeAspect="1"/>
          </p:cNvPicPr>
          <p:nvPr/>
        </p:nvPicPr>
        <p:blipFill>
          <a:blip r:embed="rId2" cstate="print"/>
          <a:stretch>
            <a:fillRect/>
          </a:stretch>
        </p:blipFill>
        <p:spPr>
          <a:xfrm>
            <a:off x="10144125" y="0"/>
            <a:ext cx="1847850" cy="885825"/>
          </a:xfrm>
          <a:prstGeom prst="rect">
            <a:avLst/>
          </a:prstGeom>
        </p:spPr>
      </p:pic>
      <p:sp>
        <p:nvSpPr>
          <p:cNvPr id="10" name="Shape" descr="3ac69da4-1712-45c8-aa6b-5d89a8e27320 Shape"/>
          <p:cNvSpPr/>
          <p:nvPr/>
        </p:nvSpPr>
        <p:spPr>
          <a:xfrm flipV="1">
            <a:off x="190500" y="885825"/>
            <a:ext cx="11811000" cy="0"/>
          </a:xfrm>
          <a:prstGeom prst="straightConnector1">
            <a:avLst/>
          </a:prstGeom>
          <a:solidFill>
            <a:srgbClr val="FFFFFF"/>
          </a:solidFill>
          <a:ln w="9525">
            <a:solidFill>
              <a:srgbClr val="CCCCCC"/>
            </a:solidFill>
            <a:prstDash val="solid"/>
          </a:ln>
        </p:spPr>
        <p:txBody>
          <a:bodyPr/>
          <a:lstStyle/>
          <a:p>
            <a:endParaRPr lang="en-GB"/>
          </a:p>
        </p:txBody>
      </p:sp>
      <p:pic>
        <p:nvPicPr>
          <p:cNvPr id="11" name="RSACADEMICS-STRAPLINE-FULL-COLOUR (4)" descr="07912c96-71e4-4980-bac9-9a57682260fc RSACADEMICS-STRAPLINE-FULL-COLOUR (4)"/>
          <p:cNvPicPr>
            <a:picLocks noChangeAspect="1"/>
          </p:cNvPicPr>
          <p:nvPr/>
        </p:nvPicPr>
        <p:blipFill>
          <a:blip r:embed="rId3" cstate="print"/>
          <a:stretch>
            <a:fillRect/>
          </a:stretch>
        </p:blipFill>
        <p:spPr>
          <a:xfrm>
            <a:off x="8524875" y="6477000"/>
            <a:ext cx="3429000" cy="171450"/>
          </a:xfrm>
          <a:prstGeom prst="rect">
            <a:avLst/>
          </a:prstGeom>
        </p:spPr>
      </p:pic>
      <p:sp>
        <p:nvSpPr>
          <p:cNvPr id="12" name="HPL - Comparative..." descr="63bf285c-e4aa-4839-8fed-08b330ffbfb9 HPL - Comparative..."/>
          <p:cNvSpPr/>
          <p:nvPr/>
        </p:nvSpPr>
        <p:spPr>
          <a:xfrm>
            <a:off x="333375" y="314325"/>
            <a:ext cx="4857750" cy="257175"/>
          </a:xfrm>
          <a:prstGeom prst="rect">
            <a:avLst/>
          </a:prstGeom>
          <a:noFill/>
        </p:spPr>
        <p:txBody>
          <a:bodyPr lIns="0" tIns="15240" rIns="0" bIns="0" anchor="t">
            <a:spAutoFit/>
          </a:bodyPr>
          <a:lstStyle/>
          <a:p>
            <a:pPr marL="0" lvl="0" indent="0" algn="l">
              <a:lnSpc>
                <a:spcPct val="114583"/>
              </a:lnSpc>
              <a:buNone/>
            </a:pPr>
            <a:r>
              <a:rPr sz="1400" b="1" i="0" u="none" strike="noStrike" dirty="0">
                <a:solidFill>
                  <a:srgbClr val="3F3A57"/>
                </a:solidFill>
                <a:latin typeface="Open Sans"/>
              </a:rPr>
              <a:t>HPL - Comparative School Surveys Report</a:t>
            </a:r>
          </a:p>
        </p:txBody>
      </p:sp>
      <p:sp>
        <p:nvSpPr>
          <p:cNvPr id="13" name="WAVE 1" descr="3059fb11-cb0f-4a6f-be68-05e97ab4d1c9 WAVE 1"/>
          <p:cNvSpPr/>
          <p:nvPr/>
        </p:nvSpPr>
        <p:spPr>
          <a:xfrm>
            <a:off x="238125" y="1962150"/>
            <a:ext cx="857250" cy="257175"/>
          </a:xfrm>
          <a:prstGeom prst="rect">
            <a:avLst/>
          </a:prstGeom>
          <a:noFill/>
        </p:spPr>
        <p:txBody>
          <a:bodyPr lIns="0" tIns="15240" rIns="0" bIns="0" anchor="t">
            <a:spAutoFit/>
          </a:bodyPr>
          <a:lstStyle/>
          <a:p>
            <a:pPr marL="0" lvl="0" indent="0" algn="l">
              <a:lnSpc>
                <a:spcPct val="114583"/>
              </a:lnSpc>
              <a:buNone/>
            </a:pPr>
            <a:r>
              <a:rPr sz="1400" b="0" i="0" u="none" strike="noStrike" dirty="0">
                <a:solidFill>
                  <a:srgbClr val="3F3A57"/>
                </a:solidFill>
                <a:latin typeface="Arial"/>
              </a:rPr>
              <a:t>WAVE 1</a:t>
            </a:r>
          </a:p>
        </p:txBody>
      </p:sp>
      <p:sp>
        <p:nvSpPr>
          <p:cNvPr id="14" name="WAVE 2" descr="db7d280f-bde4-42ab-bc6b-36b14f20a959 WAVE 2"/>
          <p:cNvSpPr/>
          <p:nvPr/>
        </p:nvSpPr>
        <p:spPr>
          <a:xfrm>
            <a:off x="238125" y="4667250"/>
            <a:ext cx="857250" cy="257175"/>
          </a:xfrm>
          <a:prstGeom prst="rect">
            <a:avLst/>
          </a:prstGeom>
          <a:noFill/>
        </p:spPr>
        <p:txBody>
          <a:bodyPr lIns="0" tIns="15240" rIns="0" bIns="0" anchor="t">
            <a:spAutoFit/>
          </a:bodyPr>
          <a:lstStyle/>
          <a:p>
            <a:pPr marL="0" lvl="0" indent="0" algn="l">
              <a:lnSpc>
                <a:spcPct val="114583"/>
              </a:lnSpc>
              <a:buNone/>
            </a:pPr>
            <a:r>
              <a:rPr sz="1400" b="0" i="0" u="none" strike="noStrike" dirty="0">
                <a:solidFill>
                  <a:srgbClr val="3F3A57"/>
                </a:solidFill>
                <a:latin typeface="Arial"/>
              </a:rPr>
              <a:t>WAVE 2</a:t>
            </a:r>
          </a:p>
        </p:txBody>
      </p:sp>
      <p:pic>
        <p:nvPicPr>
          <p:cNvPr id="15" name="table.Parent2" descr="1bf9aab0-7291-4c21-bb99-ac69499dd735 table.Parent2"/>
          <p:cNvPicPr>
            <a:picLocks noChangeAspect="1"/>
          </p:cNvPicPr>
          <p:nvPr/>
        </p:nvPicPr>
        <p:blipFill>
          <a:blip r:embed="rId4" cstate="print"/>
          <a:stretch>
            <a:fillRect/>
          </a:stretch>
        </p:blipFill>
        <p:spPr>
          <a:xfrm>
            <a:off x="1100138" y="904875"/>
            <a:ext cx="10144125" cy="2857500"/>
          </a:xfrm>
          <a:prstGeom prst="rect">
            <a:avLst/>
          </a:prstGeom>
        </p:spPr>
      </p:pic>
      <p:pic>
        <p:nvPicPr>
          <p:cNvPr id="16" name="table.Parent2" descr="35d14d17-eaf0-42bd-ba3f-7f80b371a7ba table.Parent2"/>
          <p:cNvPicPr>
            <a:picLocks noChangeAspect="1"/>
          </p:cNvPicPr>
          <p:nvPr/>
        </p:nvPicPr>
        <p:blipFill>
          <a:blip r:embed="rId5" cstate="print"/>
          <a:stretch>
            <a:fillRect/>
          </a:stretch>
        </p:blipFill>
        <p:spPr>
          <a:xfrm>
            <a:off x="1095375" y="3800475"/>
            <a:ext cx="10144125" cy="2857500"/>
          </a:xfrm>
          <a:prstGeom prst="rect">
            <a:avLst/>
          </a:prstGeom>
        </p:spPr>
      </p:pic>
      <p:sp>
        <p:nvSpPr>
          <p:cNvPr id="17" name="calc.3" descr="9a623cfd-2849-4219-8466-b071b8970d0e calc.3"/>
          <p:cNvSpPr/>
          <p:nvPr/>
        </p:nvSpPr>
        <p:spPr>
          <a:xfrm>
            <a:off x="1095375" y="3800475"/>
            <a:ext cx="11010900" cy="2933700"/>
          </a:xfrm>
          <a:prstGeom prst="rect">
            <a:avLst/>
          </a:prstGeom>
          <a:noFill/>
        </p:spPr>
        <p:txBody>
          <a:bodyPr lIns="0" tIns="15240" rIns="0" bIns="0" anchor="t">
            <a:noAutofit/>
          </a:bodyPr>
          <a:lstStyle/>
          <a:p>
            <a:pPr algn="l">
              <a:buNone/>
              <a:defRPr sz="1000" b="0" i="0" u="none" strike="noStrike" kern="1200" baseline="0">
                <a:solidFill>
                  <a:srgbClr val="000000"/>
                </a:solidFill>
                <a:latin typeface="Open Sans"/>
                <a:ea typeface="+mn-ea"/>
                <a:cs typeface="+mn-cs"/>
              </a:defRPr>
            </a:pPr>
            <a:endParaRPr/>
          </a:p>
        </p:txBody>
      </p:sp>
      <p:pic>
        <p:nvPicPr>
          <p:cNvPr id="18" name="calc.25" descr="2854e1d7-9632-4ee3-ac46-aaf1d8a432b9 calc.25"/>
          <p:cNvPicPr>
            <a:picLocks noChangeAspect="1"/>
          </p:cNvPicPr>
          <p:nvPr/>
        </p:nvPicPr>
        <p:blipFill>
          <a:blip r:embed="rId6" cstate="print"/>
          <a:stretch>
            <a:fillRect/>
          </a:stretch>
        </p:blipFill>
        <p:spPr>
          <a:xfrm>
            <a:off x="998888" y="885825"/>
            <a:ext cx="10944225" cy="292417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rent 3">
    <p:spTree>
      <p:nvGrpSpPr>
        <p:cNvPr id="1" name=""/>
        <p:cNvGrpSpPr/>
        <p:nvPr/>
      </p:nvGrpSpPr>
      <p:grpSpPr>
        <a:xfrm>
          <a:off x="0" y="0"/>
          <a:ext cx="0" cy="0"/>
          <a:chOff x="0" y="0"/>
          <a:chExt cx="0" cy="0"/>
        </a:xfrm>
      </p:grpSpPr>
      <p:sp>
        <p:nvSpPr>
          <p:cNvPr id="2" name="Shape" descr="5e15733e-4694-4623-bdfb-547718d04712 Shape"/>
          <p:cNvSpPr/>
          <p:nvPr/>
        </p:nvSpPr>
        <p:spPr>
          <a:xfrm flipH="1" flipV="1">
            <a:off x="12534900" y="0"/>
            <a:ext cx="0" cy="0"/>
          </a:xfrm>
          <a:prstGeom prst="straightConnector1">
            <a:avLst/>
          </a:prstGeom>
          <a:solidFill>
            <a:srgbClr val="6699CC"/>
          </a:solidFill>
          <a:ln w="9525">
            <a:solidFill>
              <a:srgbClr val="FFFFFF"/>
            </a:solidFill>
            <a:prstDash val="solid"/>
          </a:ln>
        </p:spPr>
        <p:txBody>
          <a:bodyPr/>
          <a:lstStyle/>
          <a:p>
            <a:endParaRPr lang="en-GB"/>
          </a:p>
        </p:txBody>
      </p:sp>
      <p:sp>
        <p:nvSpPr>
          <p:cNvPr id="3" name="Shape" descr="624cb28f-f320-41b2-a8c1-da9276d9a470 Shape"/>
          <p:cNvSpPr/>
          <p:nvPr/>
        </p:nvSpPr>
        <p:spPr>
          <a:xfrm>
            <a:off x="0" y="0"/>
            <a:ext cx="12192000" cy="6858000"/>
          </a:xfrm>
          <a:prstGeom prst="rect">
            <a:avLst/>
          </a:prstGeom>
          <a:solidFill>
            <a:srgbClr val="F5F1EC"/>
          </a:solidFill>
        </p:spPr>
        <p:txBody>
          <a:bodyPr/>
          <a:lstStyle/>
          <a:p>
            <a:endParaRPr lang="en-GB"/>
          </a:p>
        </p:txBody>
      </p:sp>
      <p:sp>
        <p:nvSpPr>
          <p:cNvPr id="4" name="Shape" descr="d3cd0661-3b0d-4eaf-a927-6157641f8a35 Shape"/>
          <p:cNvSpPr/>
          <p:nvPr/>
        </p:nvSpPr>
        <p:spPr>
          <a:xfrm flipH="1" flipV="1">
            <a:off x="12192000" y="285750"/>
            <a:ext cx="0" cy="647700"/>
          </a:xfrm>
          <a:prstGeom prst="straightConnector1">
            <a:avLst/>
          </a:prstGeom>
          <a:solidFill>
            <a:srgbClr val="6699CC"/>
          </a:solidFill>
          <a:ln w="9525">
            <a:solidFill>
              <a:srgbClr val="FFFFFF"/>
            </a:solidFill>
            <a:prstDash val="solid"/>
          </a:ln>
        </p:spPr>
        <p:txBody>
          <a:bodyPr/>
          <a:lstStyle/>
          <a:p>
            <a:endParaRPr lang="en-GB"/>
          </a:p>
        </p:txBody>
      </p:sp>
      <p:sp>
        <p:nvSpPr>
          <p:cNvPr id="5" name="Shape" descr="2492f2a6-00c4-43ac-ba2a-7eafbc9725eb Shape"/>
          <p:cNvSpPr/>
          <p:nvPr/>
        </p:nvSpPr>
        <p:spPr>
          <a:xfrm flipH="1" flipV="1">
            <a:off x="12192000" y="285750"/>
            <a:ext cx="0" cy="647700"/>
          </a:xfrm>
          <a:prstGeom prst="straightConnector1">
            <a:avLst/>
          </a:prstGeom>
          <a:solidFill>
            <a:srgbClr val="6699CC"/>
          </a:solidFill>
          <a:ln w="9525">
            <a:solidFill>
              <a:srgbClr val="FFFFFF"/>
            </a:solidFill>
            <a:prstDash val="solid"/>
          </a:ln>
        </p:spPr>
        <p:txBody>
          <a:bodyPr/>
          <a:lstStyle/>
          <a:p>
            <a:endParaRPr lang="en-GB"/>
          </a:p>
        </p:txBody>
      </p:sp>
      <p:sp>
        <p:nvSpPr>
          <p:cNvPr id="6" name="Shape" descr="2c981b52-ea34-4ba7-b181-59150288150b Shape"/>
          <p:cNvSpPr/>
          <p:nvPr/>
        </p:nvSpPr>
        <p:spPr>
          <a:xfrm flipH="1" flipV="1">
            <a:off x="12363450" y="0"/>
            <a:ext cx="0" cy="9525"/>
          </a:xfrm>
          <a:prstGeom prst="straightConnector1">
            <a:avLst/>
          </a:prstGeom>
          <a:solidFill>
            <a:srgbClr val="6699CC"/>
          </a:solidFill>
          <a:ln w="9525">
            <a:solidFill>
              <a:srgbClr val="FFFFFF"/>
            </a:solidFill>
            <a:prstDash val="solid"/>
          </a:ln>
        </p:spPr>
        <p:txBody>
          <a:bodyPr/>
          <a:lstStyle/>
          <a:p>
            <a:endParaRPr lang="en-GB"/>
          </a:p>
        </p:txBody>
      </p:sp>
      <p:sp>
        <p:nvSpPr>
          <p:cNvPr id="7" name="Shape" descr="a680d568-5ca1-4ab1-932e-c36a24809073 Shape"/>
          <p:cNvSpPr/>
          <p:nvPr/>
        </p:nvSpPr>
        <p:spPr>
          <a:xfrm flipV="1">
            <a:off x="0" y="9525"/>
            <a:ext cx="12192000" cy="0"/>
          </a:xfrm>
          <a:prstGeom prst="straightConnector1">
            <a:avLst/>
          </a:prstGeom>
          <a:solidFill>
            <a:srgbClr val="FFFFFF"/>
          </a:solidFill>
          <a:ln w="9525">
            <a:solidFill>
              <a:srgbClr val="FFFFFF"/>
            </a:solidFill>
            <a:prstDash val="solid"/>
          </a:ln>
        </p:spPr>
        <p:txBody>
          <a:bodyPr/>
          <a:lstStyle/>
          <a:p>
            <a:endParaRPr lang="en-GB"/>
          </a:p>
        </p:txBody>
      </p:sp>
      <p:sp>
        <p:nvSpPr>
          <p:cNvPr id="8" name="Shape" descr="3e0deef5-c7bd-4de3-9244-6c0542ac9551 Shape"/>
          <p:cNvSpPr/>
          <p:nvPr/>
        </p:nvSpPr>
        <p:spPr>
          <a:xfrm flipH="1" flipV="1">
            <a:off x="9525" y="0"/>
            <a:ext cx="0" cy="647700"/>
          </a:xfrm>
          <a:prstGeom prst="straightConnector1">
            <a:avLst/>
          </a:prstGeom>
          <a:solidFill>
            <a:srgbClr val="6699CC"/>
          </a:solidFill>
          <a:ln w="9525">
            <a:solidFill>
              <a:srgbClr val="FFFFFF"/>
            </a:solidFill>
            <a:prstDash val="solid"/>
          </a:ln>
        </p:spPr>
        <p:txBody>
          <a:bodyPr/>
          <a:lstStyle/>
          <a:p>
            <a:endParaRPr lang="en-GB"/>
          </a:p>
        </p:txBody>
      </p:sp>
      <p:pic>
        <p:nvPicPr>
          <p:cNvPr id="9" name="RSACADEMICS-LOGO-FULL-COLOUR (4)" descr="751f174a-1067-4ebe-a62a-d86c9d1c6352 RSACADEMICS-LOGO-FULL-COLOUR (4)"/>
          <p:cNvPicPr>
            <a:picLocks noChangeAspect="1"/>
          </p:cNvPicPr>
          <p:nvPr/>
        </p:nvPicPr>
        <p:blipFill>
          <a:blip r:embed="rId2" cstate="print"/>
          <a:stretch>
            <a:fillRect/>
          </a:stretch>
        </p:blipFill>
        <p:spPr>
          <a:xfrm>
            <a:off x="10144125" y="0"/>
            <a:ext cx="1847850" cy="885825"/>
          </a:xfrm>
          <a:prstGeom prst="rect">
            <a:avLst/>
          </a:prstGeom>
        </p:spPr>
      </p:pic>
      <p:sp>
        <p:nvSpPr>
          <p:cNvPr id="10" name="Shape" descr="3ac69da4-1712-45c8-aa6b-5d89a8e27320 Shape"/>
          <p:cNvSpPr/>
          <p:nvPr/>
        </p:nvSpPr>
        <p:spPr>
          <a:xfrm flipV="1">
            <a:off x="190500" y="885825"/>
            <a:ext cx="11811000" cy="0"/>
          </a:xfrm>
          <a:prstGeom prst="straightConnector1">
            <a:avLst/>
          </a:prstGeom>
          <a:solidFill>
            <a:srgbClr val="FFFFFF"/>
          </a:solidFill>
          <a:ln w="9525">
            <a:solidFill>
              <a:srgbClr val="CCCCCC"/>
            </a:solidFill>
            <a:prstDash val="solid"/>
          </a:ln>
        </p:spPr>
        <p:txBody>
          <a:bodyPr/>
          <a:lstStyle/>
          <a:p>
            <a:endParaRPr lang="en-GB"/>
          </a:p>
        </p:txBody>
      </p:sp>
      <p:pic>
        <p:nvPicPr>
          <p:cNvPr id="11" name="RSACADEMICS-STRAPLINE-FULL-COLOUR (4)" descr="07912c96-71e4-4980-bac9-9a57682260fc RSACADEMICS-STRAPLINE-FULL-COLOUR (4)"/>
          <p:cNvPicPr>
            <a:picLocks noChangeAspect="1"/>
          </p:cNvPicPr>
          <p:nvPr/>
        </p:nvPicPr>
        <p:blipFill>
          <a:blip r:embed="rId3" cstate="print"/>
          <a:stretch>
            <a:fillRect/>
          </a:stretch>
        </p:blipFill>
        <p:spPr>
          <a:xfrm>
            <a:off x="8524875" y="6477000"/>
            <a:ext cx="3429000" cy="171450"/>
          </a:xfrm>
          <a:prstGeom prst="rect">
            <a:avLst/>
          </a:prstGeom>
        </p:spPr>
      </p:pic>
      <p:sp>
        <p:nvSpPr>
          <p:cNvPr id="12" name="HPL - Comparative..." descr="63bf285c-e4aa-4839-8fed-08b330ffbfb9 HPL - Comparative..."/>
          <p:cNvSpPr/>
          <p:nvPr/>
        </p:nvSpPr>
        <p:spPr>
          <a:xfrm>
            <a:off x="333375" y="314325"/>
            <a:ext cx="4857750" cy="257175"/>
          </a:xfrm>
          <a:prstGeom prst="rect">
            <a:avLst/>
          </a:prstGeom>
          <a:noFill/>
        </p:spPr>
        <p:txBody>
          <a:bodyPr lIns="0" tIns="15240" rIns="0" bIns="0" anchor="t">
            <a:spAutoFit/>
          </a:bodyPr>
          <a:lstStyle/>
          <a:p>
            <a:pPr marL="0" lvl="0" indent="0" algn="l">
              <a:lnSpc>
                <a:spcPct val="114583"/>
              </a:lnSpc>
              <a:buNone/>
            </a:pPr>
            <a:r>
              <a:rPr sz="1400" b="1" i="0" u="none" strike="noStrike" dirty="0">
                <a:solidFill>
                  <a:srgbClr val="3F3A57"/>
                </a:solidFill>
                <a:latin typeface="Open Sans"/>
              </a:rPr>
              <a:t>HPL - Comparative School Surveys Report</a:t>
            </a:r>
          </a:p>
        </p:txBody>
      </p:sp>
      <p:sp>
        <p:nvSpPr>
          <p:cNvPr id="13" name="WAVE 1" descr="7ca7dd0d-ebf3-40e7-997c-af914fe0fa51 WAVE 1"/>
          <p:cNvSpPr/>
          <p:nvPr/>
        </p:nvSpPr>
        <p:spPr>
          <a:xfrm>
            <a:off x="238125" y="1962150"/>
            <a:ext cx="857250" cy="257175"/>
          </a:xfrm>
          <a:prstGeom prst="rect">
            <a:avLst/>
          </a:prstGeom>
          <a:noFill/>
        </p:spPr>
        <p:txBody>
          <a:bodyPr lIns="0" tIns="15240" rIns="0" bIns="0" anchor="t">
            <a:spAutoFit/>
          </a:bodyPr>
          <a:lstStyle/>
          <a:p>
            <a:pPr marL="0" lvl="0" indent="0" algn="l">
              <a:lnSpc>
                <a:spcPct val="114583"/>
              </a:lnSpc>
              <a:buNone/>
            </a:pPr>
            <a:r>
              <a:rPr sz="1400" b="0" i="0" u="none" strike="noStrike" dirty="0">
                <a:solidFill>
                  <a:srgbClr val="3F3A57"/>
                </a:solidFill>
                <a:latin typeface="Arial"/>
              </a:rPr>
              <a:t>WAVE 1</a:t>
            </a:r>
          </a:p>
        </p:txBody>
      </p:sp>
      <p:sp>
        <p:nvSpPr>
          <p:cNvPr id="14" name="WAVE 2" descr="bd936236-2324-4123-9e80-5e8eda140c3a WAVE 2"/>
          <p:cNvSpPr/>
          <p:nvPr/>
        </p:nvSpPr>
        <p:spPr>
          <a:xfrm>
            <a:off x="238125" y="4714875"/>
            <a:ext cx="857250" cy="257175"/>
          </a:xfrm>
          <a:prstGeom prst="rect">
            <a:avLst/>
          </a:prstGeom>
          <a:noFill/>
        </p:spPr>
        <p:txBody>
          <a:bodyPr lIns="0" tIns="15240" rIns="0" bIns="0" anchor="t">
            <a:spAutoFit/>
          </a:bodyPr>
          <a:lstStyle/>
          <a:p>
            <a:pPr marL="0" lvl="0" indent="0" algn="l">
              <a:lnSpc>
                <a:spcPct val="114583"/>
              </a:lnSpc>
              <a:buNone/>
            </a:pPr>
            <a:r>
              <a:rPr sz="1400" b="0" i="0" u="none" strike="noStrike" dirty="0">
                <a:solidFill>
                  <a:srgbClr val="3F3A57"/>
                </a:solidFill>
                <a:latin typeface="Arial"/>
              </a:rPr>
              <a:t>WAVE 2</a:t>
            </a:r>
          </a:p>
        </p:txBody>
      </p:sp>
      <p:pic>
        <p:nvPicPr>
          <p:cNvPr id="15" name="table.Parent3" descr="8302e6cb-9aaa-471e-aa2f-3820f259af3d table.Parent3"/>
          <p:cNvPicPr>
            <a:picLocks noChangeAspect="1"/>
          </p:cNvPicPr>
          <p:nvPr/>
        </p:nvPicPr>
        <p:blipFill>
          <a:blip r:embed="rId4" cstate="print"/>
          <a:stretch>
            <a:fillRect/>
          </a:stretch>
        </p:blipFill>
        <p:spPr>
          <a:xfrm>
            <a:off x="1095375" y="904875"/>
            <a:ext cx="10144125" cy="2857500"/>
          </a:xfrm>
          <a:prstGeom prst="rect">
            <a:avLst/>
          </a:prstGeom>
        </p:spPr>
      </p:pic>
      <p:pic>
        <p:nvPicPr>
          <p:cNvPr id="16" name="table.Parent3" descr="2cd068b2-06e1-4ea6-8555-865b2a632c09 table.Parent3"/>
          <p:cNvPicPr>
            <a:picLocks noChangeAspect="1"/>
          </p:cNvPicPr>
          <p:nvPr/>
        </p:nvPicPr>
        <p:blipFill>
          <a:blip r:embed="rId5" cstate="print"/>
          <a:stretch>
            <a:fillRect/>
          </a:stretch>
        </p:blipFill>
        <p:spPr>
          <a:xfrm>
            <a:off x="1095375" y="3800475"/>
            <a:ext cx="10144125" cy="2857500"/>
          </a:xfrm>
          <a:prstGeom prst="rect">
            <a:avLst/>
          </a:prstGeom>
        </p:spPr>
      </p:pic>
      <p:sp>
        <p:nvSpPr>
          <p:cNvPr id="17" name="calc.4" descr="f831fc03-e6bc-4ac0-8d5f-749e73c4ea15 calc.4"/>
          <p:cNvSpPr/>
          <p:nvPr/>
        </p:nvSpPr>
        <p:spPr>
          <a:xfrm>
            <a:off x="952500" y="3800475"/>
            <a:ext cx="11253788" cy="2933700"/>
          </a:xfrm>
          <a:prstGeom prst="rect">
            <a:avLst/>
          </a:prstGeom>
          <a:noFill/>
        </p:spPr>
        <p:txBody>
          <a:bodyPr lIns="0" tIns="15240" rIns="0" bIns="0" anchor="t">
            <a:noAutofit/>
          </a:bodyPr>
          <a:lstStyle/>
          <a:p>
            <a:pPr algn="l">
              <a:buNone/>
              <a:defRPr sz="1000" b="0" i="0" u="none" strike="noStrike" kern="1200" baseline="0">
                <a:solidFill>
                  <a:srgbClr val="000000"/>
                </a:solidFill>
                <a:latin typeface="Open Sans"/>
                <a:ea typeface="+mn-ea"/>
                <a:cs typeface="+mn-cs"/>
              </a:defRPr>
            </a:pPr>
            <a:endParaRPr/>
          </a:p>
        </p:txBody>
      </p:sp>
      <p:pic>
        <p:nvPicPr>
          <p:cNvPr id="18" name="calc.26" descr="c66b238f-8a23-4349-b712-6164e86ee4ae calc.26"/>
          <p:cNvPicPr>
            <a:picLocks noChangeAspect="1"/>
          </p:cNvPicPr>
          <p:nvPr/>
        </p:nvPicPr>
        <p:blipFill>
          <a:blip r:embed="rId6" cstate="print"/>
          <a:stretch>
            <a:fillRect/>
          </a:stretch>
        </p:blipFill>
        <p:spPr>
          <a:xfrm>
            <a:off x="991838" y="885825"/>
            <a:ext cx="10944225" cy="29241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Parent 4">
    <p:spTree>
      <p:nvGrpSpPr>
        <p:cNvPr id="1" name=""/>
        <p:cNvGrpSpPr/>
        <p:nvPr/>
      </p:nvGrpSpPr>
      <p:grpSpPr>
        <a:xfrm>
          <a:off x="0" y="0"/>
          <a:ext cx="0" cy="0"/>
          <a:chOff x="0" y="0"/>
          <a:chExt cx="0" cy="0"/>
        </a:xfrm>
      </p:grpSpPr>
      <p:sp>
        <p:nvSpPr>
          <p:cNvPr id="2" name="Shape" descr="5e15733e-4694-4623-bdfb-547718d04712 Shape"/>
          <p:cNvSpPr/>
          <p:nvPr/>
        </p:nvSpPr>
        <p:spPr>
          <a:xfrm flipH="1" flipV="1">
            <a:off x="12534900" y="0"/>
            <a:ext cx="0" cy="0"/>
          </a:xfrm>
          <a:prstGeom prst="straightConnector1">
            <a:avLst/>
          </a:prstGeom>
          <a:solidFill>
            <a:srgbClr val="6699CC"/>
          </a:solidFill>
          <a:ln w="9525">
            <a:solidFill>
              <a:srgbClr val="FFFFFF"/>
            </a:solidFill>
            <a:prstDash val="solid"/>
          </a:ln>
        </p:spPr>
        <p:txBody>
          <a:bodyPr/>
          <a:lstStyle/>
          <a:p>
            <a:endParaRPr lang="en-GB"/>
          </a:p>
        </p:txBody>
      </p:sp>
      <p:sp>
        <p:nvSpPr>
          <p:cNvPr id="3" name="Shape" descr="624cb28f-f320-41b2-a8c1-da9276d9a470 Shape"/>
          <p:cNvSpPr/>
          <p:nvPr/>
        </p:nvSpPr>
        <p:spPr>
          <a:xfrm>
            <a:off x="0" y="0"/>
            <a:ext cx="12192000" cy="6858000"/>
          </a:xfrm>
          <a:prstGeom prst="rect">
            <a:avLst/>
          </a:prstGeom>
          <a:solidFill>
            <a:srgbClr val="F5F1EC"/>
          </a:solidFill>
        </p:spPr>
        <p:txBody>
          <a:bodyPr/>
          <a:lstStyle/>
          <a:p>
            <a:endParaRPr lang="en-GB"/>
          </a:p>
        </p:txBody>
      </p:sp>
      <p:sp>
        <p:nvSpPr>
          <p:cNvPr id="4" name="Shape" descr="d3cd0661-3b0d-4eaf-a927-6157641f8a35 Shape"/>
          <p:cNvSpPr/>
          <p:nvPr/>
        </p:nvSpPr>
        <p:spPr>
          <a:xfrm flipH="1" flipV="1">
            <a:off x="12192000" y="285750"/>
            <a:ext cx="0" cy="647700"/>
          </a:xfrm>
          <a:prstGeom prst="straightConnector1">
            <a:avLst/>
          </a:prstGeom>
          <a:solidFill>
            <a:srgbClr val="6699CC"/>
          </a:solidFill>
          <a:ln w="9525">
            <a:solidFill>
              <a:srgbClr val="FFFFFF"/>
            </a:solidFill>
            <a:prstDash val="solid"/>
          </a:ln>
        </p:spPr>
        <p:txBody>
          <a:bodyPr/>
          <a:lstStyle/>
          <a:p>
            <a:endParaRPr lang="en-GB"/>
          </a:p>
        </p:txBody>
      </p:sp>
      <p:sp>
        <p:nvSpPr>
          <p:cNvPr id="5" name="Shape" descr="2492f2a6-00c4-43ac-ba2a-7eafbc9725eb Shape"/>
          <p:cNvSpPr/>
          <p:nvPr/>
        </p:nvSpPr>
        <p:spPr>
          <a:xfrm flipH="1" flipV="1">
            <a:off x="12192000" y="285750"/>
            <a:ext cx="0" cy="647700"/>
          </a:xfrm>
          <a:prstGeom prst="straightConnector1">
            <a:avLst/>
          </a:prstGeom>
          <a:solidFill>
            <a:srgbClr val="6699CC"/>
          </a:solidFill>
          <a:ln w="9525">
            <a:solidFill>
              <a:srgbClr val="FFFFFF"/>
            </a:solidFill>
            <a:prstDash val="solid"/>
          </a:ln>
        </p:spPr>
        <p:txBody>
          <a:bodyPr/>
          <a:lstStyle/>
          <a:p>
            <a:endParaRPr lang="en-GB"/>
          </a:p>
        </p:txBody>
      </p:sp>
      <p:sp>
        <p:nvSpPr>
          <p:cNvPr id="6" name="Shape" descr="2c981b52-ea34-4ba7-b181-59150288150b Shape"/>
          <p:cNvSpPr/>
          <p:nvPr/>
        </p:nvSpPr>
        <p:spPr>
          <a:xfrm flipH="1" flipV="1">
            <a:off x="12363450" y="0"/>
            <a:ext cx="0" cy="9525"/>
          </a:xfrm>
          <a:prstGeom prst="straightConnector1">
            <a:avLst/>
          </a:prstGeom>
          <a:solidFill>
            <a:srgbClr val="6699CC"/>
          </a:solidFill>
          <a:ln w="9525">
            <a:solidFill>
              <a:srgbClr val="FFFFFF"/>
            </a:solidFill>
            <a:prstDash val="solid"/>
          </a:ln>
        </p:spPr>
        <p:txBody>
          <a:bodyPr/>
          <a:lstStyle/>
          <a:p>
            <a:endParaRPr lang="en-GB"/>
          </a:p>
        </p:txBody>
      </p:sp>
      <p:sp>
        <p:nvSpPr>
          <p:cNvPr id="7" name="Shape" descr="a680d568-5ca1-4ab1-932e-c36a24809073 Shape"/>
          <p:cNvSpPr/>
          <p:nvPr/>
        </p:nvSpPr>
        <p:spPr>
          <a:xfrm flipV="1">
            <a:off x="0" y="9525"/>
            <a:ext cx="12192000" cy="0"/>
          </a:xfrm>
          <a:prstGeom prst="straightConnector1">
            <a:avLst/>
          </a:prstGeom>
          <a:solidFill>
            <a:srgbClr val="FFFFFF"/>
          </a:solidFill>
          <a:ln w="9525">
            <a:solidFill>
              <a:srgbClr val="FFFFFF"/>
            </a:solidFill>
            <a:prstDash val="solid"/>
          </a:ln>
        </p:spPr>
        <p:txBody>
          <a:bodyPr/>
          <a:lstStyle/>
          <a:p>
            <a:endParaRPr lang="en-GB"/>
          </a:p>
        </p:txBody>
      </p:sp>
      <p:sp>
        <p:nvSpPr>
          <p:cNvPr id="8" name="Shape" descr="3e0deef5-c7bd-4de3-9244-6c0542ac9551 Shape"/>
          <p:cNvSpPr/>
          <p:nvPr/>
        </p:nvSpPr>
        <p:spPr>
          <a:xfrm flipH="1" flipV="1">
            <a:off x="9525" y="0"/>
            <a:ext cx="0" cy="647700"/>
          </a:xfrm>
          <a:prstGeom prst="straightConnector1">
            <a:avLst/>
          </a:prstGeom>
          <a:solidFill>
            <a:srgbClr val="6699CC"/>
          </a:solidFill>
          <a:ln w="9525">
            <a:solidFill>
              <a:srgbClr val="FFFFFF"/>
            </a:solidFill>
            <a:prstDash val="solid"/>
          </a:ln>
        </p:spPr>
        <p:txBody>
          <a:bodyPr/>
          <a:lstStyle/>
          <a:p>
            <a:endParaRPr lang="en-GB"/>
          </a:p>
        </p:txBody>
      </p:sp>
      <p:pic>
        <p:nvPicPr>
          <p:cNvPr id="9" name="RSACADEMICS-LOGO-FULL-COLOUR (4)" descr="751f174a-1067-4ebe-a62a-d86c9d1c6352 RSACADEMICS-LOGO-FULL-COLOUR (4)"/>
          <p:cNvPicPr>
            <a:picLocks noChangeAspect="1"/>
          </p:cNvPicPr>
          <p:nvPr/>
        </p:nvPicPr>
        <p:blipFill>
          <a:blip r:embed="rId2" cstate="print"/>
          <a:stretch>
            <a:fillRect/>
          </a:stretch>
        </p:blipFill>
        <p:spPr>
          <a:xfrm>
            <a:off x="10144125" y="0"/>
            <a:ext cx="1847850" cy="885825"/>
          </a:xfrm>
          <a:prstGeom prst="rect">
            <a:avLst/>
          </a:prstGeom>
        </p:spPr>
      </p:pic>
      <p:sp>
        <p:nvSpPr>
          <p:cNvPr id="10" name="Shape" descr="3ac69da4-1712-45c8-aa6b-5d89a8e27320 Shape"/>
          <p:cNvSpPr/>
          <p:nvPr/>
        </p:nvSpPr>
        <p:spPr>
          <a:xfrm flipV="1">
            <a:off x="190500" y="885825"/>
            <a:ext cx="11811000" cy="0"/>
          </a:xfrm>
          <a:prstGeom prst="straightConnector1">
            <a:avLst/>
          </a:prstGeom>
          <a:solidFill>
            <a:srgbClr val="FFFFFF"/>
          </a:solidFill>
          <a:ln w="9525">
            <a:solidFill>
              <a:srgbClr val="CCCCCC"/>
            </a:solidFill>
            <a:prstDash val="solid"/>
          </a:ln>
        </p:spPr>
        <p:txBody>
          <a:bodyPr/>
          <a:lstStyle/>
          <a:p>
            <a:endParaRPr lang="en-GB"/>
          </a:p>
        </p:txBody>
      </p:sp>
      <p:pic>
        <p:nvPicPr>
          <p:cNvPr id="11" name="RSACADEMICS-STRAPLINE-FULL-COLOUR (4)" descr="07912c96-71e4-4980-bac9-9a57682260fc RSACADEMICS-STRAPLINE-FULL-COLOUR (4)"/>
          <p:cNvPicPr>
            <a:picLocks noChangeAspect="1"/>
          </p:cNvPicPr>
          <p:nvPr/>
        </p:nvPicPr>
        <p:blipFill>
          <a:blip r:embed="rId3" cstate="print"/>
          <a:stretch>
            <a:fillRect/>
          </a:stretch>
        </p:blipFill>
        <p:spPr>
          <a:xfrm>
            <a:off x="8524875" y="6477000"/>
            <a:ext cx="3429000" cy="171450"/>
          </a:xfrm>
          <a:prstGeom prst="rect">
            <a:avLst/>
          </a:prstGeom>
        </p:spPr>
      </p:pic>
      <p:sp>
        <p:nvSpPr>
          <p:cNvPr id="12" name="HPL - Comparative..." descr="63bf285c-e4aa-4839-8fed-08b330ffbfb9 HPL - Comparative..."/>
          <p:cNvSpPr/>
          <p:nvPr/>
        </p:nvSpPr>
        <p:spPr>
          <a:xfrm>
            <a:off x="333375" y="314325"/>
            <a:ext cx="4857750" cy="257175"/>
          </a:xfrm>
          <a:prstGeom prst="rect">
            <a:avLst/>
          </a:prstGeom>
          <a:noFill/>
        </p:spPr>
        <p:txBody>
          <a:bodyPr lIns="0" tIns="15240" rIns="0" bIns="0" anchor="t">
            <a:spAutoFit/>
          </a:bodyPr>
          <a:lstStyle/>
          <a:p>
            <a:pPr marL="0" lvl="0" indent="0" algn="l">
              <a:lnSpc>
                <a:spcPct val="114583"/>
              </a:lnSpc>
              <a:buNone/>
            </a:pPr>
            <a:r>
              <a:rPr sz="1400" b="1" i="0" u="none" strike="noStrike" dirty="0">
                <a:solidFill>
                  <a:srgbClr val="3F3A57"/>
                </a:solidFill>
                <a:latin typeface="Open Sans"/>
              </a:rPr>
              <a:t>HPL - Comparative School Surveys Report</a:t>
            </a:r>
          </a:p>
        </p:txBody>
      </p:sp>
      <p:sp>
        <p:nvSpPr>
          <p:cNvPr id="13" name="WAVE 1" descr="f23e2cb5-ab7f-4759-82cb-9952d97eeb9e WAVE 1"/>
          <p:cNvSpPr/>
          <p:nvPr/>
        </p:nvSpPr>
        <p:spPr>
          <a:xfrm>
            <a:off x="333375" y="1962150"/>
            <a:ext cx="857250" cy="257175"/>
          </a:xfrm>
          <a:prstGeom prst="rect">
            <a:avLst/>
          </a:prstGeom>
          <a:noFill/>
        </p:spPr>
        <p:txBody>
          <a:bodyPr lIns="0" tIns="15240" rIns="0" bIns="0" anchor="t">
            <a:spAutoFit/>
          </a:bodyPr>
          <a:lstStyle/>
          <a:p>
            <a:pPr marL="0" lvl="0" indent="0" algn="l">
              <a:lnSpc>
                <a:spcPct val="114583"/>
              </a:lnSpc>
              <a:buNone/>
            </a:pPr>
            <a:r>
              <a:rPr sz="1400" b="0" i="0" u="none" strike="noStrike" dirty="0">
                <a:solidFill>
                  <a:srgbClr val="3F3A57"/>
                </a:solidFill>
                <a:latin typeface="Arial"/>
              </a:rPr>
              <a:t>WAVE 1</a:t>
            </a:r>
          </a:p>
        </p:txBody>
      </p:sp>
      <p:sp>
        <p:nvSpPr>
          <p:cNvPr id="14" name="WAVE 2" descr="241f88c8-b91a-4f30-8314-bcd9fd3451ec WAVE 2"/>
          <p:cNvSpPr/>
          <p:nvPr/>
        </p:nvSpPr>
        <p:spPr>
          <a:xfrm>
            <a:off x="333375" y="4857750"/>
            <a:ext cx="857250" cy="257175"/>
          </a:xfrm>
          <a:prstGeom prst="rect">
            <a:avLst/>
          </a:prstGeom>
          <a:noFill/>
        </p:spPr>
        <p:txBody>
          <a:bodyPr lIns="0" tIns="15240" rIns="0" bIns="0" anchor="t">
            <a:spAutoFit/>
          </a:bodyPr>
          <a:lstStyle/>
          <a:p>
            <a:pPr marL="0" lvl="0" indent="0" algn="l">
              <a:lnSpc>
                <a:spcPct val="114583"/>
              </a:lnSpc>
              <a:buNone/>
            </a:pPr>
            <a:r>
              <a:rPr sz="1400" b="0" i="0" u="none" strike="noStrike" dirty="0">
                <a:solidFill>
                  <a:srgbClr val="3F3A57"/>
                </a:solidFill>
                <a:latin typeface="Arial"/>
              </a:rPr>
              <a:t>WAVE 2</a:t>
            </a:r>
          </a:p>
        </p:txBody>
      </p:sp>
      <p:pic>
        <p:nvPicPr>
          <p:cNvPr id="15" name="viz.19" descr="d8536ee9-e436-47b6-a21d-9707155909b9 viz.19"/>
          <p:cNvPicPr>
            <a:picLocks noChangeAspect="1"/>
          </p:cNvPicPr>
          <p:nvPr/>
        </p:nvPicPr>
        <p:blipFill>
          <a:blip r:embed="rId4" cstate="print"/>
          <a:stretch>
            <a:fillRect/>
          </a:stretch>
        </p:blipFill>
        <p:spPr>
          <a:xfrm>
            <a:off x="1476375" y="1095375"/>
            <a:ext cx="7143750" cy="2809875"/>
          </a:xfrm>
          <a:prstGeom prst="rect">
            <a:avLst/>
          </a:prstGeom>
        </p:spPr>
      </p:pic>
      <p:pic>
        <p:nvPicPr>
          <p:cNvPr id="16" name="viz.20" descr="f888ce9b-710f-453f-b788-c219fca2eb3f viz.20"/>
          <p:cNvPicPr>
            <a:picLocks noChangeAspect="1"/>
          </p:cNvPicPr>
          <p:nvPr/>
        </p:nvPicPr>
        <p:blipFill>
          <a:blip r:embed="rId5" cstate="print"/>
          <a:stretch>
            <a:fillRect/>
          </a:stretch>
        </p:blipFill>
        <p:spPr>
          <a:xfrm>
            <a:off x="1476375" y="3829050"/>
            <a:ext cx="7143750" cy="2838450"/>
          </a:xfrm>
          <a:prstGeom prst="rect">
            <a:avLst/>
          </a:prstGeom>
        </p:spPr>
      </p:pic>
      <p:sp>
        <p:nvSpPr>
          <p:cNvPr id="17" name="calc.5" descr="0a4c25bb-80fa-49a2-abdf-d1d0343f8642 calc.5"/>
          <p:cNvSpPr/>
          <p:nvPr/>
        </p:nvSpPr>
        <p:spPr>
          <a:xfrm>
            <a:off x="0" y="3829050"/>
            <a:ext cx="12211050" cy="2905125"/>
          </a:xfrm>
          <a:prstGeom prst="rect">
            <a:avLst/>
          </a:prstGeom>
          <a:noFill/>
        </p:spPr>
        <p:txBody>
          <a:bodyPr lIns="0" tIns="15240" rIns="0" bIns="0" anchor="t">
            <a:noAutofit/>
          </a:bodyPr>
          <a:lstStyle/>
          <a:p>
            <a:pPr algn="l">
              <a:buNone/>
              <a:defRPr sz="1000" b="0" i="0" u="none" strike="noStrike" kern="1200" baseline="0">
                <a:solidFill>
                  <a:srgbClr val="000000"/>
                </a:solidFill>
                <a:latin typeface="Open Sans"/>
                <a:ea typeface="+mn-ea"/>
                <a:cs typeface="+mn-cs"/>
              </a:defRPr>
            </a:pPr>
            <a:endParaRPr/>
          </a:p>
        </p:txBody>
      </p:sp>
      <p:pic>
        <p:nvPicPr>
          <p:cNvPr id="18" name="calc.27" descr="910820f0-078e-4fa4-b8a0-db1707d9947e calc.27"/>
          <p:cNvPicPr>
            <a:picLocks noChangeAspect="1"/>
          </p:cNvPicPr>
          <p:nvPr/>
        </p:nvPicPr>
        <p:blipFill>
          <a:blip r:embed="rId6" cstate="print"/>
          <a:stretch>
            <a:fillRect/>
          </a:stretch>
        </p:blipFill>
        <p:spPr>
          <a:xfrm>
            <a:off x="1039463" y="1028700"/>
            <a:ext cx="10944225" cy="29241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Parent 5">
    <p:spTree>
      <p:nvGrpSpPr>
        <p:cNvPr id="1" name=""/>
        <p:cNvGrpSpPr/>
        <p:nvPr/>
      </p:nvGrpSpPr>
      <p:grpSpPr>
        <a:xfrm>
          <a:off x="0" y="0"/>
          <a:ext cx="0" cy="0"/>
          <a:chOff x="0" y="0"/>
          <a:chExt cx="0" cy="0"/>
        </a:xfrm>
      </p:grpSpPr>
      <p:sp>
        <p:nvSpPr>
          <p:cNvPr id="2" name="Shape" descr="5e15733e-4694-4623-bdfb-547718d04712 Shape"/>
          <p:cNvSpPr/>
          <p:nvPr/>
        </p:nvSpPr>
        <p:spPr>
          <a:xfrm flipH="1" flipV="1">
            <a:off x="12534900" y="0"/>
            <a:ext cx="0" cy="0"/>
          </a:xfrm>
          <a:prstGeom prst="straightConnector1">
            <a:avLst/>
          </a:prstGeom>
          <a:solidFill>
            <a:srgbClr val="6699CC"/>
          </a:solidFill>
          <a:ln w="9525">
            <a:solidFill>
              <a:srgbClr val="FFFFFF"/>
            </a:solidFill>
            <a:prstDash val="solid"/>
          </a:ln>
        </p:spPr>
        <p:txBody>
          <a:bodyPr/>
          <a:lstStyle/>
          <a:p>
            <a:endParaRPr lang="en-GB"/>
          </a:p>
        </p:txBody>
      </p:sp>
      <p:sp>
        <p:nvSpPr>
          <p:cNvPr id="3" name="Shape" descr="624cb28f-f320-41b2-a8c1-da9276d9a470 Shape"/>
          <p:cNvSpPr/>
          <p:nvPr/>
        </p:nvSpPr>
        <p:spPr>
          <a:xfrm>
            <a:off x="0" y="0"/>
            <a:ext cx="12192000" cy="6858000"/>
          </a:xfrm>
          <a:prstGeom prst="rect">
            <a:avLst/>
          </a:prstGeom>
          <a:solidFill>
            <a:srgbClr val="F5F1EC"/>
          </a:solidFill>
        </p:spPr>
        <p:txBody>
          <a:bodyPr/>
          <a:lstStyle/>
          <a:p>
            <a:endParaRPr lang="en-GB"/>
          </a:p>
        </p:txBody>
      </p:sp>
      <p:sp>
        <p:nvSpPr>
          <p:cNvPr id="4" name="Shape" descr="d3cd0661-3b0d-4eaf-a927-6157641f8a35 Shape"/>
          <p:cNvSpPr/>
          <p:nvPr/>
        </p:nvSpPr>
        <p:spPr>
          <a:xfrm flipH="1" flipV="1">
            <a:off x="12192000" y="285750"/>
            <a:ext cx="0" cy="647700"/>
          </a:xfrm>
          <a:prstGeom prst="straightConnector1">
            <a:avLst/>
          </a:prstGeom>
          <a:solidFill>
            <a:srgbClr val="6699CC"/>
          </a:solidFill>
          <a:ln w="9525">
            <a:solidFill>
              <a:srgbClr val="FFFFFF"/>
            </a:solidFill>
            <a:prstDash val="solid"/>
          </a:ln>
        </p:spPr>
        <p:txBody>
          <a:bodyPr/>
          <a:lstStyle/>
          <a:p>
            <a:endParaRPr lang="en-GB"/>
          </a:p>
        </p:txBody>
      </p:sp>
      <p:sp>
        <p:nvSpPr>
          <p:cNvPr id="5" name="Shape" descr="2492f2a6-00c4-43ac-ba2a-7eafbc9725eb Shape"/>
          <p:cNvSpPr/>
          <p:nvPr/>
        </p:nvSpPr>
        <p:spPr>
          <a:xfrm flipH="1" flipV="1">
            <a:off x="12192000" y="285750"/>
            <a:ext cx="0" cy="647700"/>
          </a:xfrm>
          <a:prstGeom prst="straightConnector1">
            <a:avLst/>
          </a:prstGeom>
          <a:solidFill>
            <a:srgbClr val="6699CC"/>
          </a:solidFill>
          <a:ln w="9525">
            <a:solidFill>
              <a:srgbClr val="FFFFFF"/>
            </a:solidFill>
            <a:prstDash val="solid"/>
          </a:ln>
        </p:spPr>
        <p:txBody>
          <a:bodyPr/>
          <a:lstStyle/>
          <a:p>
            <a:endParaRPr lang="en-GB"/>
          </a:p>
        </p:txBody>
      </p:sp>
      <p:sp>
        <p:nvSpPr>
          <p:cNvPr id="6" name="Shape" descr="2c981b52-ea34-4ba7-b181-59150288150b Shape"/>
          <p:cNvSpPr/>
          <p:nvPr/>
        </p:nvSpPr>
        <p:spPr>
          <a:xfrm flipH="1" flipV="1">
            <a:off x="12363450" y="0"/>
            <a:ext cx="0" cy="9525"/>
          </a:xfrm>
          <a:prstGeom prst="straightConnector1">
            <a:avLst/>
          </a:prstGeom>
          <a:solidFill>
            <a:srgbClr val="6699CC"/>
          </a:solidFill>
          <a:ln w="9525">
            <a:solidFill>
              <a:srgbClr val="FFFFFF"/>
            </a:solidFill>
            <a:prstDash val="solid"/>
          </a:ln>
        </p:spPr>
        <p:txBody>
          <a:bodyPr/>
          <a:lstStyle/>
          <a:p>
            <a:endParaRPr lang="en-GB"/>
          </a:p>
        </p:txBody>
      </p:sp>
      <p:sp>
        <p:nvSpPr>
          <p:cNvPr id="7" name="Shape" descr="a680d568-5ca1-4ab1-932e-c36a24809073 Shape"/>
          <p:cNvSpPr/>
          <p:nvPr/>
        </p:nvSpPr>
        <p:spPr>
          <a:xfrm flipV="1">
            <a:off x="0" y="9525"/>
            <a:ext cx="12192000" cy="0"/>
          </a:xfrm>
          <a:prstGeom prst="straightConnector1">
            <a:avLst/>
          </a:prstGeom>
          <a:solidFill>
            <a:srgbClr val="FFFFFF"/>
          </a:solidFill>
          <a:ln w="9525">
            <a:solidFill>
              <a:srgbClr val="FFFFFF"/>
            </a:solidFill>
            <a:prstDash val="solid"/>
          </a:ln>
        </p:spPr>
        <p:txBody>
          <a:bodyPr/>
          <a:lstStyle/>
          <a:p>
            <a:endParaRPr lang="en-GB"/>
          </a:p>
        </p:txBody>
      </p:sp>
      <p:sp>
        <p:nvSpPr>
          <p:cNvPr id="8" name="Shape" descr="3e0deef5-c7bd-4de3-9244-6c0542ac9551 Shape"/>
          <p:cNvSpPr/>
          <p:nvPr/>
        </p:nvSpPr>
        <p:spPr>
          <a:xfrm flipH="1" flipV="1">
            <a:off x="9525" y="0"/>
            <a:ext cx="0" cy="647700"/>
          </a:xfrm>
          <a:prstGeom prst="straightConnector1">
            <a:avLst/>
          </a:prstGeom>
          <a:solidFill>
            <a:srgbClr val="6699CC"/>
          </a:solidFill>
          <a:ln w="9525">
            <a:solidFill>
              <a:srgbClr val="FFFFFF"/>
            </a:solidFill>
            <a:prstDash val="solid"/>
          </a:ln>
        </p:spPr>
        <p:txBody>
          <a:bodyPr/>
          <a:lstStyle/>
          <a:p>
            <a:endParaRPr lang="en-GB"/>
          </a:p>
        </p:txBody>
      </p:sp>
      <p:pic>
        <p:nvPicPr>
          <p:cNvPr id="9" name="RSACADEMICS-LOGO-FULL-COLOUR (4)" descr="751f174a-1067-4ebe-a62a-d86c9d1c6352 RSACADEMICS-LOGO-FULL-COLOUR (4)"/>
          <p:cNvPicPr>
            <a:picLocks noChangeAspect="1"/>
          </p:cNvPicPr>
          <p:nvPr/>
        </p:nvPicPr>
        <p:blipFill>
          <a:blip r:embed="rId2" cstate="print"/>
          <a:stretch>
            <a:fillRect/>
          </a:stretch>
        </p:blipFill>
        <p:spPr>
          <a:xfrm>
            <a:off x="10144125" y="0"/>
            <a:ext cx="1847850" cy="885825"/>
          </a:xfrm>
          <a:prstGeom prst="rect">
            <a:avLst/>
          </a:prstGeom>
        </p:spPr>
      </p:pic>
      <p:sp>
        <p:nvSpPr>
          <p:cNvPr id="10" name="Shape" descr="3ac69da4-1712-45c8-aa6b-5d89a8e27320 Shape"/>
          <p:cNvSpPr/>
          <p:nvPr/>
        </p:nvSpPr>
        <p:spPr>
          <a:xfrm flipV="1">
            <a:off x="190500" y="885825"/>
            <a:ext cx="11811000" cy="0"/>
          </a:xfrm>
          <a:prstGeom prst="straightConnector1">
            <a:avLst/>
          </a:prstGeom>
          <a:solidFill>
            <a:srgbClr val="FFFFFF"/>
          </a:solidFill>
          <a:ln w="9525">
            <a:solidFill>
              <a:srgbClr val="CCCCCC"/>
            </a:solidFill>
            <a:prstDash val="solid"/>
          </a:ln>
        </p:spPr>
        <p:txBody>
          <a:bodyPr/>
          <a:lstStyle/>
          <a:p>
            <a:endParaRPr lang="en-GB"/>
          </a:p>
        </p:txBody>
      </p:sp>
      <p:pic>
        <p:nvPicPr>
          <p:cNvPr id="11" name="RSACADEMICS-STRAPLINE-FULL-COLOUR (4)" descr="07912c96-71e4-4980-bac9-9a57682260fc RSACADEMICS-STRAPLINE-FULL-COLOUR (4)"/>
          <p:cNvPicPr>
            <a:picLocks noChangeAspect="1"/>
          </p:cNvPicPr>
          <p:nvPr/>
        </p:nvPicPr>
        <p:blipFill>
          <a:blip r:embed="rId3" cstate="print"/>
          <a:stretch>
            <a:fillRect/>
          </a:stretch>
        </p:blipFill>
        <p:spPr>
          <a:xfrm>
            <a:off x="8524875" y="6477000"/>
            <a:ext cx="3429000" cy="171450"/>
          </a:xfrm>
          <a:prstGeom prst="rect">
            <a:avLst/>
          </a:prstGeom>
        </p:spPr>
      </p:pic>
      <p:sp>
        <p:nvSpPr>
          <p:cNvPr id="12" name="HPL - Comparative..." descr="63bf285c-e4aa-4839-8fed-08b330ffbfb9 HPL - Comparative..."/>
          <p:cNvSpPr/>
          <p:nvPr/>
        </p:nvSpPr>
        <p:spPr>
          <a:xfrm>
            <a:off x="333375" y="314325"/>
            <a:ext cx="4857750" cy="257175"/>
          </a:xfrm>
          <a:prstGeom prst="rect">
            <a:avLst/>
          </a:prstGeom>
          <a:noFill/>
        </p:spPr>
        <p:txBody>
          <a:bodyPr lIns="0" tIns="15240" rIns="0" bIns="0" anchor="t">
            <a:spAutoFit/>
          </a:bodyPr>
          <a:lstStyle/>
          <a:p>
            <a:pPr marL="0" lvl="0" indent="0" algn="l">
              <a:lnSpc>
                <a:spcPct val="114583"/>
              </a:lnSpc>
              <a:buNone/>
            </a:pPr>
            <a:r>
              <a:rPr sz="1400" b="1" i="0" u="none" strike="noStrike" dirty="0">
                <a:solidFill>
                  <a:srgbClr val="3F3A57"/>
                </a:solidFill>
                <a:latin typeface="Open Sans"/>
              </a:rPr>
              <a:t>HPL - Comparative School Surveys Report</a:t>
            </a:r>
          </a:p>
        </p:txBody>
      </p:sp>
      <p:sp>
        <p:nvSpPr>
          <p:cNvPr id="14" name="(empty)" descr="4d49c253-cb89-498b-998f-2a5a306b28ca (empty)"/>
          <p:cNvSpPr/>
          <p:nvPr/>
        </p:nvSpPr>
        <p:spPr>
          <a:xfrm>
            <a:off x="190500" y="952500"/>
            <a:ext cx="1000125" cy="5715000"/>
          </a:xfrm>
          <a:prstGeom prst="rect">
            <a:avLst/>
          </a:prstGeom>
          <a:solidFill>
            <a:srgbClr val="F5F1EC"/>
          </a:solidFill>
          <a:ln w="19050">
            <a:solidFill>
              <a:srgbClr val="F5F1EC"/>
            </a:solidFill>
            <a:prstDash val="solid"/>
          </a:ln>
        </p:spPr>
        <p:txBody>
          <a:bodyPr lIns="95250" tIns="95250" rIns="95250" bIns="95250" anchor="ctr">
            <a:noAutofit/>
          </a:bodyPr>
          <a:lstStyle/>
          <a:p>
            <a:pPr marL="0" lvl="0" indent="0" algn="ctr">
              <a:lnSpc>
                <a:spcPct val="114583"/>
              </a:lnSpc>
              <a:buNone/>
            </a:pPr>
            <a:r>
              <a:rPr sz="1400" b="0" i="0" u="none" strike="noStrike" dirty="0">
                <a:solidFill>
                  <a:srgbClr val="FFFFFF"/>
                </a:solidFill>
                <a:latin typeface="Open Sans"/>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taff">
    <p:spTree>
      <p:nvGrpSpPr>
        <p:cNvPr id="1" name=""/>
        <p:cNvGrpSpPr/>
        <p:nvPr/>
      </p:nvGrpSpPr>
      <p:grpSpPr>
        <a:xfrm>
          <a:off x="0" y="0"/>
          <a:ext cx="0" cy="0"/>
          <a:chOff x="0" y="0"/>
          <a:chExt cx="0" cy="0"/>
        </a:xfrm>
      </p:grpSpPr>
      <p:sp>
        <p:nvSpPr>
          <p:cNvPr id="2" name="Shape" descr="5e15733e-4694-4623-bdfb-547718d04712 Shape"/>
          <p:cNvSpPr/>
          <p:nvPr/>
        </p:nvSpPr>
        <p:spPr>
          <a:xfrm flipH="1" flipV="1">
            <a:off x="12534900" y="0"/>
            <a:ext cx="0" cy="0"/>
          </a:xfrm>
          <a:prstGeom prst="straightConnector1">
            <a:avLst/>
          </a:prstGeom>
          <a:solidFill>
            <a:srgbClr val="6699CC"/>
          </a:solidFill>
          <a:ln w="9525">
            <a:solidFill>
              <a:srgbClr val="FFFFFF"/>
            </a:solidFill>
            <a:prstDash val="solid"/>
          </a:ln>
        </p:spPr>
        <p:txBody>
          <a:bodyPr/>
          <a:lstStyle/>
          <a:p>
            <a:endParaRPr lang="en-GB"/>
          </a:p>
        </p:txBody>
      </p:sp>
      <p:sp>
        <p:nvSpPr>
          <p:cNvPr id="3" name="Shape" descr="624cb28f-f320-41b2-a8c1-da9276d9a470 Shape"/>
          <p:cNvSpPr/>
          <p:nvPr/>
        </p:nvSpPr>
        <p:spPr>
          <a:xfrm>
            <a:off x="0" y="0"/>
            <a:ext cx="12192000" cy="6858000"/>
          </a:xfrm>
          <a:prstGeom prst="rect">
            <a:avLst/>
          </a:prstGeom>
          <a:solidFill>
            <a:srgbClr val="F5F1EC"/>
          </a:solidFill>
        </p:spPr>
        <p:txBody>
          <a:bodyPr/>
          <a:lstStyle/>
          <a:p>
            <a:endParaRPr lang="en-GB"/>
          </a:p>
        </p:txBody>
      </p:sp>
      <p:sp>
        <p:nvSpPr>
          <p:cNvPr id="4" name="Shape" descr="d3cd0661-3b0d-4eaf-a927-6157641f8a35 Shape"/>
          <p:cNvSpPr/>
          <p:nvPr/>
        </p:nvSpPr>
        <p:spPr>
          <a:xfrm flipH="1" flipV="1">
            <a:off x="12192000" y="285750"/>
            <a:ext cx="0" cy="647700"/>
          </a:xfrm>
          <a:prstGeom prst="straightConnector1">
            <a:avLst/>
          </a:prstGeom>
          <a:solidFill>
            <a:srgbClr val="6699CC"/>
          </a:solidFill>
          <a:ln w="9525">
            <a:solidFill>
              <a:srgbClr val="FFFFFF"/>
            </a:solidFill>
            <a:prstDash val="solid"/>
          </a:ln>
        </p:spPr>
        <p:txBody>
          <a:bodyPr/>
          <a:lstStyle/>
          <a:p>
            <a:endParaRPr lang="en-GB"/>
          </a:p>
        </p:txBody>
      </p:sp>
      <p:sp>
        <p:nvSpPr>
          <p:cNvPr id="5" name="Shape" descr="2492f2a6-00c4-43ac-ba2a-7eafbc9725eb Shape"/>
          <p:cNvSpPr/>
          <p:nvPr/>
        </p:nvSpPr>
        <p:spPr>
          <a:xfrm flipH="1" flipV="1">
            <a:off x="12192000" y="285750"/>
            <a:ext cx="0" cy="647700"/>
          </a:xfrm>
          <a:prstGeom prst="straightConnector1">
            <a:avLst/>
          </a:prstGeom>
          <a:solidFill>
            <a:srgbClr val="6699CC"/>
          </a:solidFill>
          <a:ln w="9525">
            <a:solidFill>
              <a:srgbClr val="FFFFFF"/>
            </a:solidFill>
            <a:prstDash val="solid"/>
          </a:ln>
        </p:spPr>
        <p:txBody>
          <a:bodyPr/>
          <a:lstStyle/>
          <a:p>
            <a:endParaRPr lang="en-GB"/>
          </a:p>
        </p:txBody>
      </p:sp>
      <p:sp>
        <p:nvSpPr>
          <p:cNvPr id="6" name="Shape" descr="2c981b52-ea34-4ba7-b181-59150288150b Shape"/>
          <p:cNvSpPr/>
          <p:nvPr/>
        </p:nvSpPr>
        <p:spPr>
          <a:xfrm flipH="1" flipV="1">
            <a:off x="12363450" y="0"/>
            <a:ext cx="0" cy="9525"/>
          </a:xfrm>
          <a:prstGeom prst="straightConnector1">
            <a:avLst/>
          </a:prstGeom>
          <a:solidFill>
            <a:srgbClr val="6699CC"/>
          </a:solidFill>
          <a:ln w="9525">
            <a:solidFill>
              <a:srgbClr val="FFFFFF"/>
            </a:solidFill>
            <a:prstDash val="solid"/>
          </a:ln>
        </p:spPr>
        <p:txBody>
          <a:bodyPr/>
          <a:lstStyle/>
          <a:p>
            <a:endParaRPr lang="en-GB"/>
          </a:p>
        </p:txBody>
      </p:sp>
      <p:sp>
        <p:nvSpPr>
          <p:cNvPr id="7" name="Shape" descr="a680d568-5ca1-4ab1-932e-c36a24809073 Shape"/>
          <p:cNvSpPr/>
          <p:nvPr/>
        </p:nvSpPr>
        <p:spPr>
          <a:xfrm flipV="1">
            <a:off x="0" y="9525"/>
            <a:ext cx="12192000" cy="0"/>
          </a:xfrm>
          <a:prstGeom prst="straightConnector1">
            <a:avLst/>
          </a:prstGeom>
          <a:solidFill>
            <a:srgbClr val="FFFFFF"/>
          </a:solidFill>
          <a:ln w="9525">
            <a:solidFill>
              <a:srgbClr val="FFFFFF"/>
            </a:solidFill>
            <a:prstDash val="solid"/>
          </a:ln>
        </p:spPr>
        <p:txBody>
          <a:bodyPr/>
          <a:lstStyle/>
          <a:p>
            <a:endParaRPr lang="en-GB"/>
          </a:p>
        </p:txBody>
      </p:sp>
      <p:sp>
        <p:nvSpPr>
          <p:cNvPr id="8" name="Shape" descr="3e0deef5-c7bd-4de3-9244-6c0542ac9551 Shape"/>
          <p:cNvSpPr/>
          <p:nvPr/>
        </p:nvSpPr>
        <p:spPr>
          <a:xfrm flipH="1" flipV="1">
            <a:off x="9525" y="0"/>
            <a:ext cx="0" cy="647700"/>
          </a:xfrm>
          <a:prstGeom prst="straightConnector1">
            <a:avLst/>
          </a:prstGeom>
          <a:solidFill>
            <a:srgbClr val="6699CC"/>
          </a:solidFill>
          <a:ln w="9525">
            <a:solidFill>
              <a:srgbClr val="FFFFFF"/>
            </a:solidFill>
            <a:prstDash val="solid"/>
          </a:ln>
        </p:spPr>
        <p:txBody>
          <a:bodyPr/>
          <a:lstStyle/>
          <a:p>
            <a:endParaRPr lang="en-GB"/>
          </a:p>
        </p:txBody>
      </p:sp>
      <p:pic>
        <p:nvPicPr>
          <p:cNvPr id="9" name="RSACADEMICS-LOGO-FULL-COLOUR (4)" descr="751f174a-1067-4ebe-a62a-d86c9d1c6352 RSACADEMICS-LOGO-FULL-COLOUR (4)"/>
          <p:cNvPicPr>
            <a:picLocks noChangeAspect="1"/>
          </p:cNvPicPr>
          <p:nvPr/>
        </p:nvPicPr>
        <p:blipFill>
          <a:blip r:embed="rId2" cstate="print"/>
          <a:stretch>
            <a:fillRect/>
          </a:stretch>
        </p:blipFill>
        <p:spPr>
          <a:xfrm>
            <a:off x="10144125" y="0"/>
            <a:ext cx="1847850" cy="885825"/>
          </a:xfrm>
          <a:prstGeom prst="rect">
            <a:avLst/>
          </a:prstGeom>
        </p:spPr>
      </p:pic>
      <p:sp>
        <p:nvSpPr>
          <p:cNvPr id="10" name="Shape" descr="3ac69da4-1712-45c8-aa6b-5d89a8e27320 Shape"/>
          <p:cNvSpPr/>
          <p:nvPr/>
        </p:nvSpPr>
        <p:spPr>
          <a:xfrm flipV="1">
            <a:off x="190500" y="885825"/>
            <a:ext cx="11811000" cy="0"/>
          </a:xfrm>
          <a:prstGeom prst="straightConnector1">
            <a:avLst/>
          </a:prstGeom>
          <a:solidFill>
            <a:srgbClr val="FFFFFF"/>
          </a:solidFill>
          <a:ln w="9525">
            <a:solidFill>
              <a:srgbClr val="CCCCCC"/>
            </a:solidFill>
            <a:prstDash val="solid"/>
          </a:ln>
        </p:spPr>
        <p:txBody>
          <a:bodyPr/>
          <a:lstStyle/>
          <a:p>
            <a:endParaRPr lang="en-GB"/>
          </a:p>
        </p:txBody>
      </p:sp>
      <p:pic>
        <p:nvPicPr>
          <p:cNvPr id="11" name="RSACADEMICS-STRAPLINE-FULL-COLOUR (4)" descr="07912c96-71e4-4980-bac9-9a57682260fc RSACADEMICS-STRAPLINE-FULL-COLOUR (4)"/>
          <p:cNvPicPr>
            <a:picLocks noChangeAspect="1"/>
          </p:cNvPicPr>
          <p:nvPr/>
        </p:nvPicPr>
        <p:blipFill>
          <a:blip r:embed="rId3" cstate="print"/>
          <a:stretch>
            <a:fillRect/>
          </a:stretch>
        </p:blipFill>
        <p:spPr>
          <a:xfrm>
            <a:off x="8524875" y="6477000"/>
            <a:ext cx="3429000" cy="171450"/>
          </a:xfrm>
          <a:prstGeom prst="rect">
            <a:avLst/>
          </a:prstGeom>
        </p:spPr>
      </p:pic>
      <p:sp>
        <p:nvSpPr>
          <p:cNvPr id="12" name="HPL - Comparative..." descr="63bf285c-e4aa-4839-8fed-08b330ffbfb9 HPL - Comparative..."/>
          <p:cNvSpPr/>
          <p:nvPr/>
        </p:nvSpPr>
        <p:spPr>
          <a:xfrm>
            <a:off x="333375" y="314325"/>
            <a:ext cx="4857750" cy="257175"/>
          </a:xfrm>
          <a:prstGeom prst="rect">
            <a:avLst/>
          </a:prstGeom>
          <a:noFill/>
        </p:spPr>
        <p:txBody>
          <a:bodyPr lIns="0" tIns="15240" rIns="0" bIns="0" anchor="t">
            <a:spAutoFit/>
          </a:bodyPr>
          <a:lstStyle/>
          <a:p>
            <a:pPr marL="0" lvl="0" indent="0" algn="l">
              <a:lnSpc>
                <a:spcPct val="114583"/>
              </a:lnSpc>
              <a:buNone/>
            </a:pPr>
            <a:r>
              <a:rPr sz="1400" b="1" i="0" u="none" strike="noStrike" dirty="0">
                <a:solidFill>
                  <a:srgbClr val="3F3A57"/>
                </a:solidFill>
                <a:latin typeface="Open Sans"/>
              </a:rPr>
              <a:t>HPL - Comparative School Surveys Report</a:t>
            </a:r>
          </a:p>
        </p:txBody>
      </p:sp>
      <p:sp>
        <p:nvSpPr>
          <p:cNvPr id="13" name="WAVE 1" descr="95de5d0c-786a-4913-834d-42c5276d149f WAVE 1"/>
          <p:cNvSpPr/>
          <p:nvPr/>
        </p:nvSpPr>
        <p:spPr>
          <a:xfrm>
            <a:off x="190500" y="2152650"/>
            <a:ext cx="857250" cy="257175"/>
          </a:xfrm>
          <a:prstGeom prst="rect">
            <a:avLst/>
          </a:prstGeom>
          <a:noFill/>
        </p:spPr>
        <p:txBody>
          <a:bodyPr lIns="0" tIns="15240" rIns="0" bIns="0" anchor="t">
            <a:spAutoFit/>
          </a:bodyPr>
          <a:lstStyle/>
          <a:p>
            <a:pPr marL="0" lvl="0" indent="0" algn="l">
              <a:lnSpc>
                <a:spcPct val="114583"/>
              </a:lnSpc>
              <a:buNone/>
            </a:pPr>
            <a:r>
              <a:rPr sz="1400" b="0" i="0" u="none" strike="noStrike" dirty="0">
                <a:solidFill>
                  <a:srgbClr val="3F3A57"/>
                </a:solidFill>
                <a:latin typeface="Arial"/>
              </a:rPr>
              <a:t>WAVE 1</a:t>
            </a:r>
          </a:p>
        </p:txBody>
      </p:sp>
      <p:sp>
        <p:nvSpPr>
          <p:cNvPr id="14" name="WAVE 2" descr="881da771-7573-4076-b692-467005fcd2e4 WAVE 2"/>
          <p:cNvSpPr/>
          <p:nvPr/>
        </p:nvSpPr>
        <p:spPr>
          <a:xfrm>
            <a:off x="190500" y="4953000"/>
            <a:ext cx="857250" cy="257175"/>
          </a:xfrm>
          <a:prstGeom prst="rect">
            <a:avLst/>
          </a:prstGeom>
          <a:noFill/>
        </p:spPr>
        <p:txBody>
          <a:bodyPr lIns="0" tIns="15240" rIns="0" bIns="0" anchor="t">
            <a:spAutoFit/>
          </a:bodyPr>
          <a:lstStyle/>
          <a:p>
            <a:pPr marL="0" lvl="0" indent="0" algn="l">
              <a:lnSpc>
                <a:spcPct val="114583"/>
              </a:lnSpc>
              <a:buNone/>
            </a:pPr>
            <a:r>
              <a:rPr sz="1400" b="0" i="0" u="none" strike="noStrike" dirty="0">
                <a:solidFill>
                  <a:srgbClr val="3F3A57"/>
                </a:solidFill>
                <a:latin typeface="Arial"/>
              </a:rPr>
              <a:t>WAVE 2</a:t>
            </a:r>
          </a:p>
        </p:txBody>
      </p:sp>
      <p:pic>
        <p:nvPicPr>
          <p:cNvPr id="15" name="viz.21" descr="41e3c91d-746d-4eed-bbef-5c6db751d921 viz.21"/>
          <p:cNvPicPr>
            <a:picLocks noChangeAspect="1"/>
          </p:cNvPicPr>
          <p:nvPr/>
        </p:nvPicPr>
        <p:blipFill>
          <a:blip r:embed="rId4" cstate="print"/>
          <a:stretch>
            <a:fillRect/>
          </a:stretch>
        </p:blipFill>
        <p:spPr>
          <a:xfrm>
            <a:off x="857250" y="1095375"/>
            <a:ext cx="2952750" cy="2733675"/>
          </a:xfrm>
          <a:prstGeom prst="rect">
            <a:avLst/>
          </a:prstGeom>
        </p:spPr>
      </p:pic>
      <p:pic>
        <p:nvPicPr>
          <p:cNvPr id="16" name="viz.22" descr="e3f8c4de-a3d6-4c0f-8f32-054134264df4 viz.22"/>
          <p:cNvPicPr>
            <a:picLocks noChangeAspect="1"/>
          </p:cNvPicPr>
          <p:nvPr/>
        </p:nvPicPr>
        <p:blipFill>
          <a:blip r:embed="rId5" cstate="print"/>
          <a:stretch>
            <a:fillRect/>
          </a:stretch>
        </p:blipFill>
        <p:spPr>
          <a:xfrm>
            <a:off x="857250" y="3829050"/>
            <a:ext cx="2857500" cy="2619375"/>
          </a:xfrm>
          <a:prstGeom prst="rect">
            <a:avLst/>
          </a:prstGeom>
        </p:spPr>
      </p:pic>
      <p:pic>
        <p:nvPicPr>
          <p:cNvPr id="17" name="viz.41" descr="e37aae65-c532-4c0b-98c7-611c84d5161a viz.41"/>
          <p:cNvPicPr>
            <a:picLocks noChangeAspect="1"/>
          </p:cNvPicPr>
          <p:nvPr/>
        </p:nvPicPr>
        <p:blipFill>
          <a:blip r:embed="rId6" cstate="print"/>
          <a:stretch>
            <a:fillRect/>
          </a:stretch>
        </p:blipFill>
        <p:spPr>
          <a:xfrm>
            <a:off x="3333750" y="1100138"/>
            <a:ext cx="2838450" cy="2733675"/>
          </a:xfrm>
          <a:prstGeom prst="rect">
            <a:avLst/>
          </a:prstGeom>
        </p:spPr>
      </p:pic>
      <p:pic>
        <p:nvPicPr>
          <p:cNvPr id="18" name="viz.42" descr="ea6e7e45-a164-4e2a-a3ba-abbf35daee1b viz.42"/>
          <p:cNvPicPr>
            <a:picLocks noChangeAspect="1"/>
          </p:cNvPicPr>
          <p:nvPr/>
        </p:nvPicPr>
        <p:blipFill>
          <a:blip r:embed="rId7" cstate="print"/>
          <a:stretch>
            <a:fillRect/>
          </a:stretch>
        </p:blipFill>
        <p:spPr>
          <a:xfrm>
            <a:off x="3333750" y="3833812"/>
            <a:ext cx="2838450" cy="2619375"/>
          </a:xfrm>
          <a:prstGeom prst="rect">
            <a:avLst/>
          </a:prstGeom>
        </p:spPr>
      </p:pic>
      <p:pic>
        <p:nvPicPr>
          <p:cNvPr id="19" name="viz.43" descr="6320fdbe-36df-404f-874a-e01f6b48c7bf viz.43"/>
          <p:cNvPicPr>
            <a:picLocks noChangeAspect="1"/>
          </p:cNvPicPr>
          <p:nvPr/>
        </p:nvPicPr>
        <p:blipFill>
          <a:blip r:embed="rId4" cstate="print"/>
          <a:stretch>
            <a:fillRect/>
          </a:stretch>
        </p:blipFill>
        <p:spPr>
          <a:xfrm>
            <a:off x="5857875" y="1104900"/>
            <a:ext cx="2952750" cy="2733675"/>
          </a:xfrm>
          <a:prstGeom prst="rect">
            <a:avLst/>
          </a:prstGeom>
        </p:spPr>
      </p:pic>
      <p:pic>
        <p:nvPicPr>
          <p:cNvPr id="20" name="viz.44" descr="2680d3b9-3b50-4c7b-9f72-934ad7a51d13 viz.44"/>
          <p:cNvPicPr>
            <a:picLocks noChangeAspect="1"/>
          </p:cNvPicPr>
          <p:nvPr/>
        </p:nvPicPr>
        <p:blipFill>
          <a:blip r:embed="rId8" cstate="print"/>
          <a:stretch>
            <a:fillRect/>
          </a:stretch>
        </p:blipFill>
        <p:spPr>
          <a:xfrm>
            <a:off x="5857875" y="3838575"/>
            <a:ext cx="2838450" cy="2619375"/>
          </a:xfrm>
          <a:prstGeom prst="rect">
            <a:avLst/>
          </a:prstGeom>
        </p:spPr>
      </p:pic>
      <p:pic>
        <p:nvPicPr>
          <p:cNvPr id="21" name="viz.69" descr="f7546b78-b1e9-4e5d-b889-536a87f6a077 viz.69"/>
          <p:cNvPicPr>
            <a:picLocks noChangeAspect="1"/>
          </p:cNvPicPr>
          <p:nvPr/>
        </p:nvPicPr>
        <p:blipFill>
          <a:blip r:embed="rId4" cstate="print"/>
          <a:stretch>
            <a:fillRect/>
          </a:stretch>
        </p:blipFill>
        <p:spPr>
          <a:xfrm>
            <a:off x="8810625" y="1109662"/>
            <a:ext cx="2952750" cy="2733675"/>
          </a:xfrm>
          <a:prstGeom prst="rect">
            <a:avLst/>
          </a:prstGeom>
        </p:spPr>
      </p:pic>
      <p:pic>
        <p:nvPicPr>
          <p:cNvPr id="22" name="viz.70" descr="87a15a9f-6ab6-4e34-9318-6280f28334b8 viz.70"/>
          <p:cNvPicPr>
            <a:picLocks noChangeAspect="1"/>
          </p:cNvPicPr>
          <p:nvPr/>
        </p:nvPicPr>
        <p:blipFill>
          <a:blip r:embed="rId9" cstate="print"/>
          <a:stretch>
            <a:fillRect/>
          </a:stretch>
        </p:blipFill>
        <p:spPr>
          <a:xfrm>
            <a:off x="8820150" y="3838575"/>
            <a:ext cx="2838450" cy="2619375"/>
          </a:xfrm>
          <a:prstGeom prst="rect">
            <a:avLst/>
          </a:prstGeom>
        </p:spPr>
      </p:pic>
      <p:sp>
        <p:nvSpPr>
          <p:cNvPr id="23" name="calc.6" descr="e681fe1e-0fac-473e-ab2b-f8eab063178f calc.6"/>
          <p:cNvSpPr/>
          <p:nvPr/>
        </p:nvSpPr>
        <p:spPr>
          <a:xfrm>
            <a:off x="857250" y="3848100"/>
            <a:ext cx="11087100" cy="2800350"/>
          </a:xfrm>
          <a:prstGeom prst="rect">
            <a:avLst/>
          </a:prstGeom>
          <a:noFill/>
        </p:spPr>
        <p:txBody>
          <a:bodyPr lIns="0" tIns="15240" rIns="0" bIns="0" anchor="t">
            <a:noAutofit/>
          </a:bodyPr>
          <a:lstStyle/>
          <a:p>
            <a:pPr algn="l">
              <a:buNone/>
              <a:defRPr sz="1000" b="0" i="0" u="none" strike="noStrike" kern="1200" baseline="0">
                <a:solidFill>
                  <a:srgbClr val="000000"/>
                </a:solidFill>
                <a:latin typeface="Open Sans"/>
                <a:ea typeface="+mn-ea"/>
                <a:cs typeface="+mn-cs"/>
              </a:defRPr>
            </a:pPr>
            <a:endParaRPr/>
          </a:p>
        </p:txBody>
      </p:sp>
      <p:pic>
        <p:nvPicPr>
          <p:cNvPr id="24" name="calc.28" descr="81b3e4d5-70aa-4385-ace1-c5a628f6449a calc.28"/>
          <p:cNvPicPr>
            <a:picLocks noChangeAspect="1"/>
          </p:cNvPicPr>
          <p:nvPr/>
        </p:nvPicPr>
        <p:blipFill>
          <a:blip r:embed="rId10" cstate="print"/>
          <a:stretch>
            <a:fillRect/>
          </a:stretch>
        </p:blipFill>
        <p:spPr>
          <a:xfrm>
            <a:off x="857250" y="1047750"/>
            <a:ext cx="11087100" cy="28003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taff 1">
    <p:spTree>
      <p:nvGrpSpPr>
        <p:cNvPr id="1" name=""/>
        <p:cNvGrpSpPr/>
        <p:nvPr/>
      </p:nvGrpSpPr>
      <p:grpSpPr>
        <a:xfrm>
          <a:off x="0" y="0"/>
          <a:ext cx="0" cy="0"/>
          <a:chOff x="0" y="0"/>
          <a:chExt cx="0" cy="0"/>
        </a:xfrm>
      </p:grpSpPr>
      <p:sp>
        <p:nvSpPr>
          <p:cNvPr id="2" name="Shape" descr="5e15733e-4694-4623-bdfb-547718d04712 Shape"/>
          <p:cNvSpPr/>
          <p:nvPr/>
        </p:nvSpPr>
        <p:spPr>
          <a:xfrm flipH="1" flipV="1">
            <a:off x="12534900" y="0"/>
            <a:ext cx="0" cy="0"/>
          </a:xfrm>
          <a:prstGeom prst="straightConnector1">
            <a:avLst/>
          </a:prstGeom>
          <a:solidFill>
            <a:srgbClr val="6699CC"/>
          </a:solidFill>
          <a:ln w="9525">
            <a:solidFill>
              <a:srgbClr val="FFFFFF"/>
            </a:solidFill>
            <a:prstDash val="solid"/>
          </a:ln>
        </p:spPr>
        <p:txBody>
          <a:bodyPr/>
          <a:lstStyle/>
          <a:p>
            <a:endParaRPr lang="en-GB"/>
          </a:p>
        </p:txBody>
      </p:sp>
      <p:sp>
        <p:nvSpPr>
          <p:cNvPr id="3" name="Shape" descr="624cb28f-f320-41b2-a8c1-da9276d9a470 Shape"/>
          <p:cNvSpPr/>
          <p:nvPr/>
        </p:nvSpPr>
        <p:spPr>
          <a:xfrm>
            <a:off x="0" y="0"/>
            <a:ext cx="12192000" cy="6858000"/>
          </a:xfrm>
          <a:prstGeom prst="rect">
            <a:avLst/>
          </a:prstGeom>
          <a:solidFill>
            <a:srgbClr val="F5F1EC"/>
          </a:solidFill>
        </p:spPr>
        <p:txBody>
          <a:bodyPr/>
          <a:lstStyle/>
          <a:p>
            <a:endParaRPr lang="en-GB"/>
          </a:p>
        </p:txBody>
      </p:sp>
      <p:sp>
        <p:nvSpPr>
          <p:cNvPr id="4" name="Shape" descr="d3cd0661-3b0d-4eaf-a927-6157641f8a35 Shape"/>
          <p:cNvSpPr/>
          <p:nvPr/>
        </p:nvSpPr>
        <p:spPr>
          <a:xfrm flipH="1" flipV="1">
            <a:off x="12192000" y="285750"/>
            <a:ext cx="0" cy="647700"/>
          </a:xfrm>
          <a:prstGeom prst="straightConnector1">
            <a:avLst/>
          </a:prstGeom>
          <a:solidFill>
            <a:srgbClr val="6699CC"/>
          </a:solidFill>
          <a:ln w="9525">
            <a:solidFill>
              <a:srgbClr val="FFFFFF"/>
            </a:solidFill>
            <a:prstDash val="solid"/>
          </a:ln>
        </p:spPr>
        <p:txBody>
          <a:bodyPr/>
          <a:lstStyle/>
          <a:p>
            <a:endParaRPr lang="en-GB"/>
          </a:p>
        </p:txBody>
      </p:sp>
      <p:sp>
        <p:nvSpPr>
          <p:cNvPr id="5" name="Shape" descr="2492f2a6-00c4-43ac-ba2a-7eafbc9725eb Shape"/>
          <p:cNvSpPr/>
          <p:nvPr/>
        </p:nvSpPr>
        <p:spPr>
          <a:xfrm flipH="1" flipV="1">
            <a:off x="12192000" y="285750"/>
            <a:ext cx="0" cy="647700"/>
          </a:xfrm>
          <a:prstGeom prst="straightConnector1">
            <a:avLst/>
          </a:prstGeom>
          <a:solidFill>
            <a:srgbClr val="6699CC"/>
          </a:solidFill>
          <a:ln w="9525">
            <a:solidFill>
              <a:srgbClr val="FFFFFF"/>
            </a:solidFill>
            <a:prstDash val="solid"/>
          </a:ln>
        </p:spPr>
        <p:txBody>
          <a:bodyPr/>
          <a:lstStyle/>
          <a:p>
            <a:endParaRPr lang="en-GB"/>
          </a:p>
        </p:txBody>
      </p:sp>
      <p:sp>
        <p:nvSpPr>
          <p:cNvPr id="6" name="Shape" descr="2c981b52-ea34-4ba7-b181-59150288150b Shape"/>
          <p:cNvSpPr/>
          <p:nvPr/>
        </p:nvSpPr>
        <p:spPr>
          <a:xfrm flipH="1" flipV="1">
            <a:off x="12363450" y="0"/>
            <a:ext cx="0" cy="9525"/>
          </a:xfrm>
          <a:prstGeom prst="straightConnector1">
            <a:avLst/>
          </a:prstGeom>
          <a:solidFill>
            <a:srgbClr val="6699CC"/>
          </a:solidFill>
          <a:ln w="9525">
            <a:solidFill>
              <a:srgbClr val="FFFFFF"/>
            </a:solidFill>
            <a:prstDash val="solid"/>
          </a:ln>
        </p:spPr>
        <p:txBody>
          <a:bodyPr/>
          <a:lstStyle/>
          <a:p>
            <a:endParaRPr lang="en-GB"/>
          </a:p>
        </p:txBody>
      </p:sp>
      <p:sp>
        <p:nvSpPr>
          <p:cNvPr id="7" name="Shape" descr="a680d568-5ca1-4ab1-932e-c36a24809073 Shape"/>
          <p:cNvSpPr/>
          <p:nvPr/>
        </p:nvSpPr>
        <p:spPr>
          <a:xfrm flipV="1">
            <a:off x="0" y="9525"/>
            <a:ext cx="12192000" cy="0"/>
          </a:xfrm>
          <a:prstGeom prst="straightConnector1">
            <a:avLst/>
          </a:prstGeom>
          <a:solidFill>
            <a:srgbClr val="FFFFFF"/>
          </a:solidFill>
          <a:ln w="9525">
            <a:solidFill>
              <a:srgbClr val="FFFFFF"/>
            </a:solidFill>
            <a:prstDash val="solid"/>
          </a:ln>
        </p:spPr>
        <p:txBody>
          <a:bodyPr/>
          <a:lstStyle/>
          <a:p>
            <a:endParaRPr lang="en-GB"/>
          </a:p>
        </p:txBody>
      </p:sp>
      <p:sp>
        <p:nvSpPr>
          <p:cNvPr id="8" name="Shape" descr="3e0deef5-c7bd-4de3-9244-6c0542ac9551 Shape"/>
          <p:cNvSpPr/>
          <p:nvPr/>
        </p:nvSpPr>
        <p:spPr>
          <a:xfrm flipH="1" flipV="1">
            <a:off x="9525" y="0"/>
            <a:ext cx="0" cy="647700"/>
          </a:xfrm>
          <a:prstGeom prst="straightConnector1">
            <a:avLst/>
          </a:prstGeom>
          <a:solidFill>
            <a:srgbClr val="6699CC"/>
          </a:solidFill>
          <a:ln w="9525">
            <a:solidFill>
              <a:srgbClr val="FFFFFF"/>
            </a:solidFill>
            <a:prstDash val="solid"/>
          </a:ln>
        </p:spPr>
        <p:txBody>
          <a:bodyPr/>
          <a:lstStyle/>
          <a:p>
            <a:endParaRPr lang="en-GB"/>
          </a:p>
        </p:txBody>
      </p:sp>
      <p:pic>
        <p:nvPicPr>
          <p:cNvPr id="9" name="RSACADEMICS-LOGO-FULL-COLOUR (4)" descr="751f174a-1067-4ebe-a62a-d86c9d1c6352 RSACADEMICS-LOGO-FULL-COLOUR (4)"/>
          <p:cNvPicPr>
            <a:picLocks noChangeAspect="1"/>
          </p:cNvPicPr>
          <p:nvPr/>
        </p:nvPicPr>
        <p:blipFill>
          <a:blip r:embed="rId2" cstate="print"/>
          <a:stretch>
            <a:fillRect/>
          </a:stretch>
        </p:blipFill>
        <p:spPr>
          <a:xfrm>
            <a:off x="10144125" y="0"/>
            <a:ext cx="1847850" cy="885825"/>
          </a:xfrm>
          <a:prstGeom prst="rect">
            <a:avLst/>
          </a:prstGeom>
        </p:spPr>
      </p:pic>
      <p:sp>
        <p:nvSpPr>
          <p:cNvPr id="10" name="Shape" descr="3ac69da4-1712-45c8-aa6b-5d89a8e27320 Shape"/>
          <p:cNvSpPr/>
          <p:nvPr/>
        </p:nvSpPr>
        <p:spPr>
          <a:xfrm flipV="1">
            <a:off x="190500" y="885825"/>
            <a:ext cx="11811000" cy="0"/>
          </a:xfrm>
          <a:prstGeom prst="straightConnector1">
            <a:avLst/>
          </a:prstGeom>
          <a:solidFill>
            <a:srgbClr val="FFFFFF"/>
          </a:solidFill>
          <a:ln w="9525">
            <a:solidFill>
              <a:srgbClr val="CCCCCC"/>
            </a:solidFill>
            <a:prstDash val="solid"/>
          </a:ln>
        </p:spPr>
        <p:txBody>
          <a:bodyPr/>
          <a:lstStyle/>
          <a:p>
            <a:endParaRPr lang="en-GB"/>
          </a:p>
        </p:txBody>
      </p:sp>
      <p:pic>
        <p:nvPicPr>
          <p:cNvPr id="11" name="RSACADEMICS-STRAPLINE-FULL-COLOUR (4)" descr="07912c96-71e4-4980-bac9-9a57682260fc RSACADEMICS-STRAPLINE-FULL-COLOUR (4)"/>
          <p:cNvPicPr>
            <a:picLocks noChangeAspect="1"/>
          </p:cNvPicPr>
          <p:nvPr/>
        </p:nvPicPr>
        <p:blipFill>
          <a:blip r:embed="rId3" cstate="print"/>
          <a:stretch>
            <a:fillRect/>
          </a:stretch>
        </p:blipFill>
        <p:spPr>
          <a:xfrm>
            <a:off x="8524875" y="6477000"/>
            <a:ext cx="3429000" cy="171450"/>
          </a:xfrm>
          <a:prstGeom prst="rect">
            <a:avLst/>
          </a:prstGeom>
        </p:spPr>
      </p:pic>
      <p:sp>
        <p:nvSpPr>
          <p:cNvPr id="12" name="HPL - Comparative..." descr="63bf285c-e4aa-4839-8fed-08b330ffbfb9 HPL - Comparative..."/>
          <p:cNvSpPr/>
          <p:nvPr/>
        </p:nvSpPr>
        <p:spPr>
          <a:xfrm>
            <a:off x="333375" y="314325"/>
            <a:ext cx="4857750" cy="257175"/>
          </a:xfrm>
          <a:prstGeom prst="rect">
            <a:avLst/>
          </a:prstGeom>
          <a:noFill/>
        </p:spPr>
        <p:txBody>
          <a:bodyPr lIns="0" tIns="15240" rIns="0" bIns="0" anchor="t">
            <a:spAutoFit/>
          </a:bodyPr>
          <a:lstStyle/>
          <a:p>
            <a:pPr marL="0" lvl="0" indent="0" algn="l">
              <a:lnSpc>
                <a:spcPct val="114583"/>
              </a:lnSpc>
              <a:buNone/>
            </a:pPr>
            <a:r>
              <a:rPr sz="1400" b="1" i="0" u="none" strike="noStrike" dirty="0">
                <a:solidFill>
                  <a:srgbClr val="3F3A57"/>
                </a:solidFill>
                <a:latin typeface="Open Sans"/>
              </a:rPr>
              <a:t>HPL - Comparative School Surveys Report</a:t>
            </a:r>
          </a:p>
        </p:txBody>
      </p:sp>
      <p:sp>
        <p:nvSpPr>
          <p:cNvPr id="13" name="WAVE 1" descr="c3db06f8-3e67-4f34-ac20-0c3edbfed6b3 WAVE 1"/>
          <p:cNvSpPr/>
          <p:nvPr/>
        </p:nvSpPr>
        <p:spPr>
          <a:xfrm>
            <a:off x="238125" y="1962150"/>
            <a:ext cx="857250" cy="257175"/>
          </a:xfrm>
          <a:prstGeom prst="rect">
            <a:avLst/>
          </a:prstGeom>
          <a:noFill/>
        </p:spPr>
        <p:txBody>
          <a:bodyPr lIns="0" tIns="15240" rIns="0" bIns="0" anchor="t">
            <a:spAutoFit/>
          </a:bodyPr>
          <a:lstStyle/>
          <a:p>
            <a:pPr marL="0" lvl="0" indent="0" algn="l">
              <a:lnSpc>
                <a:spcPct val="114583"/>
              </a:lnSpc>
              <a:buNone/>
            </a:pPr>
            <a:r>
              <a:rPr sz="1400" b="0" i="0" u="none" strike="noStrike" dirty="0">
                <a:solidFill>
                  <a:srgbClr val="3F3A57"/>
                </a:solidFill>
                <a:latin typeface="Arial"/>
              </a:rPr>
              <a:t>WAVE 1</a:t>
            </a:r>
          </a:p>
        </p:txBody>
      </p:sp>
      <p:sp>
        <p:nvSpPr>
          <p:cNvPr id="14" name="WAVE 2" descr="64c68bd5-246f-4c52-9aa8-a74bd552f2b2 WAVE 2"/>
          <p:cNvSpPr/>
          <p:nvPr/>
        </p:nvSpPr>
        <p:spPr>
          <a:xfrm>
            <a:off x="238125" y="4714875"/>
            <a:ext cx="857250" cy="257175"/>
          </a:xfrm>
          <a:prstGeom prst="rect">
            <a:avLst/>
          </a:prstGeom>
          <a:noFill/>
        </p:spPr>
        <p:txBody>
          <a:bodyPr lIns="0" tIns="15240" rIns="0" bIns="0" anchor="t">
            <a:spAutoFit/>
          </a:bodyPr>
          <a:lstStyle/>
          <a:p>
            <a:pPr marL="0" lvl="0" indent="0" algn="l">
              <a:lnSpc>
                <a:spcPct val="114583"/>
              </a:lnSpc>
              <a:buNone/>
            </a:pPr>
            <a:r>
              <a:rPr sz="1400" b="0" i="0" u="none" strike="noStrike" dirty="0">
                <a:solidFill>
                  <a:srgbClr val="3F3A57"/>
                </a:solidFill>
                <a:latin typeface="Arial"/>
              </a:rPr>
              <a:t>WAVE 2</a:t>
            </a:r>
          </a:p>
        </p:txBody>
      </p:sp>
      <p:pic>
        <p:nvPicPr>
          <p:cNvPr id="15" name="table.Staff1" descr="4a99cf09-07ff-494b-a469-36c032faf68d table.Staff1"/>
          <p:cNvPicPr>
            <a:picLocks noChangeAspect="1"/>
          </p:cNvPicPr>
          <p:nvPr/>
        </p:nvPicPr>
        <p:blipFill>
          <a:blip r:embed="rId4" cstate="print"/>
          <a:stretch>
            <a:fillRect/>
          </a:stretch>
        </p:blipFill>
        <p:spPr>
          <a:xfrm>
            <a:off x="1095375" y="904875"/>
            <a:ext cx="10144125" cy="2857500"/>
          </a:xfrm>
          <a:prstGeom prst="rect">
            <a:avLst/>
          </a:prstGeom>
        </p:spPr>
      </p:pic>
      <p:pic>
        <p:nvPicPr>
          <p:cNvPr id="16" name="table.Staff1" descr="8896267d-2b79-44b4-8645-6a1b56a3961c table.Staff1"/>
          <p:cNvPicPr>
            <a:picLocks noChangeAspect="1"/>
          </p:cNvPicPr>
          <p:nvPr/>
        </p:nvPicPr>
        <p:blipFill>
          <a:blip r:embed="rId5" cstate="print"/>
          <a:stretch>
            <a:fillRect/>
          </a:stretch>
        </p:blipFill>
        <p:spPr>
          <a:xfrm>
            <a:off x="1100138" y="3800475"/>
            <a:ext cx="10144125" cy="2857500"/>
          </a:xfrm>
          <a:prstGeom prst="rect">
            <a:avLst/>
          </a:prstGeom>
        </p:spPr>
      </p:pic>
      <p:sp>
        <p:nvSpPr>
          <p:cNvPr id="17" name="calc.7" descr="18dc6914-93e6-4667-998f-66b119120265 calc.7"/>
          <p:cNvSpPr/>
          <p:nvPr/>
        </p:nvSpPr>
        <p:spPr>
          <a:xfrm>
            <a:off x="1095375" y="3800475"/>
            <a:ext cx="11096625" cy="2847975"/>
          </a:xfrm>
          <a:prstGeom prst="rect">
            <a:avLst/>
          </a:prstGeom>
          <a:noFill/>
        </p:spPr>
        <p:txBody>
          <a:bodyPr lIns="0" tIns="15240" rIns="0" bIns="0" anchor="t">
            <a:noAutofit/>
          </a:bodyPr>
          <a:lstStyle/>
          <a:p>
            <a:pPr algn="l">
              <a:buNone/>
              <a:defRPr sz="1000" b="0" i="0" u="none" strike="noStrike" kern="1200" baseline="0">
                <a:solidFill>
                  <a:srgbClr val="000000"/>
                </a:solidFill>
                <a:latin typeface="Open Sans"/>
                <a:ea typeface="+mn-ea"/>
                <a:cs typeface="+mn-cs"/>
              </a:defRPr>
            </a:pPr>
            <a:endParaRPr/>
          </a:p>
        </p:txBody>
      </p:sp>
      <p:pic>
        <p:nvPicPr>
          <p:cNvPr id="18" name="calc.29" descr="f1adf96b-bfb0-451d-bd46-27b04f8e0afc calc.29"/>
          <p:cNvPicPr>
            <a:picLocks noChangeAspect="1"/>
          </p:cNvPicPr>
          <p:nvPr/>
        </p:nvPicPr>
        <p:blipFill>
          <a:blip r:embed="rId6" cstate="print"/>
          <a:stretch>
            <a:fillRect/>
          </a:stretch>
        </p:blipFill>
        <p:spPr>
          <a:xfrm>
            <a:off x="857250" y="904875"/>
            <a:ext cx="11087100" cy="2943225"/>
          </a:xfrm>
          <a:prstGeom prst="rect">
            <a:avLst/>
          </a:prstGeom>
        </p:spPr>
      </p:pic>
    </p:spTree>
  </p:cSld>
  <p:clrMapOvr>
    <a:masterClrMapping/>
  </p:clrMapOvr>
</p:sld>
</file>

<file path=ppt/theme/theme1.xml><?xml version="1.0" encoding="utf-8"?>
<a:theme xmlns:a="http://schemas.openxmlformats.org/drawingml/2006/main" name="Office Theme">
  <a:themeElements>
    <a:clrScheme name="Displayr Export">
      <a:dk1>
        <a:sysClr val="windowText" lastClr="000000"/>
      </a:dk1>
      <a:lt1>
        <a:sysClr val="window" lastClr="FFFFFF"/>
      </a:lt1>
      <a:dk2>
        <a:srgbClr val="44546A"/>
      </a:dk2>
      <a:lt2>
        <a:srgbClr val="E7E6E6"/>
      </a:lt2>
      <a:accent1>
        <a:srgbClr val="3F3A57"/>
      </a:accent1>
      <a:accent2>
        <a:srgbClr val="009AAC"/>
      </a:accent2>
      <a:accent3>
        <a:srgbClr val="F18700"/>
      </a:accent3>
      <a:accent4>
        <a:srgbClr val="AF1F4F"/>
      </a:accent4>
      <a:accent5>
        <a:srgbClr val="50AF47"/>
      </a:accent5>
      <a:accent6>
        <a:srgbClr val="F5F1EC"/>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23c0e46-0f6d-464e-af02-306b4144e2ae" xsi:nil="true"/>
    <lcf76f155ced4ddcb4097134ff3c332f xmlns="9acd651e-f313-4504-9e9f-4c9c650e6971">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650310C73553146AF10C956F958A195" ma:contentTypeVersion="12" ma:contentTypeDescription="Create a new document." ma:contentTypeScope="" ma:versionID="6dd5df56472ac96579fbd46c8cdebdb1">
  <xsd:schema xmlns:xsd="http://www.w3.org/2001/XMLSchema" xmlns:xs="http://www.w3.org/2001/XMLSchema" xmlns:p="http://schemas.microsoft.com/office/2006/metadata/properties" xmlns:ns2="9acd651e-f313-4504-9e9f-4c9c650e6971" xmlns:ns3="523c0e46-0f6d-464e-af02-306b4144e2ae" targetNamespace="http://schemas.microsoft.com/office/2006/metadata/properties" ma:root="true" ma:fieldsID="db34cf5c2ec93451d4236fc9b6bcb7ee" ns2:_="" ns3:_="">
    <xsd:import namespace="9acd651e-f313-4504-9e9f-4c9c650e6971"/>
    <xsd:import namespace="523c0e46-0f6d-464e-af02-306b4144e2a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cd651e-f313-4504-9e9f-4c9c650e69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9869dbf-067f-489a-80e4-9e57c342374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23c0e46-0f6d-464e-af02-306b4144e2a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e2161dc-dc24-4fff-993e-45c166e1c12a}" ma:internalName="TaxCatchAll" ma:showField="CatchAllData" ma:web="523c0e46-0f6d-464e-af02-306b4144e2a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FE0884-77F8-4CE1-A5E7-3975353CFAB8}">
  <ds:schemaRefs>
    <ds:schemaRef ds:uri="http://schemas.microsoft.com/office/2006/metadata/properties"/>
    <ds:schemaRef ds:uri="http://schemas.microsoft.com/office/infopath/2007/PartnerControls"/>
    <ds:schemaRef ds:uri="523c0e46-0f6d-464e-af02-306b4144e2ae"/>
    <ds:schemaRef ds:uri="9acd651e-f313-4504-9e9f-4c9c650e6971"/>
  </ds:schemaRefs>
</ds:datastoreItem>
</file>

<file path=customXml/itemProps2.xml><?xml version="1.0" encoding="utf-8"?>
<ds:datastoreItem xmlns:ds="http://schemas.openxmlformats.org/officeDocument/2006/customXml" ds:itemID="{8DF2F3F8-59E4-4AE9-B865-29108EB8FCFA}">
  <ds:schemaRefs>
    <ds:schemaRef ds:uri="http://schemas.microsoft.com/sharepoint/v3/contenttype/forms"/>
  </ds:schemaRefs>
</ds:datastoreItem>
</file>

<file path=customXml/itemProps3.xml><?xml version="1.0" encoding="utf-8"?>
<ds:datastoreItem xmlns:ds="http://schemas.openxmlformats.org/officeDocument/2006/customXml" ds:itemID="{A3C5BE1D-E8EE-4DA8-B0F3-2E96F3E5DF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cd651e-f313-4504-9e9f-4c9c650e6971"/>
    <ds:schemaRef ds:uri="523c0e46-0f6d-464e-af02-306b4144e2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596</Words>
  <Application>Microsoft Office PowerPoint</Application>
  <PresentationFormat>Custom</PresentationFormat>
  <Paragraphs>89</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Untitled.Q</dc:title>
  <dc:creator>unknown</dc:creator>
  <cp:lastModifiedBy>Elizabeth Husband</cp:lastModifiedBy>
  <cp:revision>2</cp:revision>
  <dcterms:created xsi:type="dcterms:W3CDTF">2024-03-27T13:01:40Z</dcterms:created>
  <dcterms:modified xsi:type="dcterms:W3CDTF">2024-04-24T14:30:34Z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0x010100F650310C73553146AF10C956F958A195</vt:lpwstr>
  </property>
</Properties>
</file>