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7" r:id="rId3"/>
    <p:sldId id="273" r:id="rId4"/>
    <p:sldId id="265" r:id="rId5"/>
    <p:sldId id="266" r:id="rId6"/>
    <p:sldId id="267" r:id="rId7"/>
    <p:sldId id="268" r:id="rId8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4CC1C5-340C-491C-B870-3B5ED63A2FB5}" v="30" dt="2023-12-02T19:54:08.4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>
        <p:scale>
          <a:sx n="40" d="100"/>
          <a:sy n="40" d="100"/>
        </p:scale>
        <p:origin x="2562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hid Akhtar" userId="83eec729-35b6-4d85-ba75-36f04720e3fe" providerId="ADAL" clId="{254CC1C5-340C-491C-B870-3B5ED63A2FB5}"/>
    <pc:docChg chg="custSel addSld delSld modSld">
      <pc:chgData name="Nahid Akhtar" userId="83eec729-35b6-4d85-ba75-36f04720e3fe" providerId="ADAL" clId="{254CC1C5-340C-491C-B870-3B5ED63A2FB5}" dt="2023-12-02T19:56:53.659" v="315" actId="47"/>
      <pc:docMkLst>
        <pc:docMk/>
      </pc:docMkLst>
      <pc:sldChg chg="addSp delSp modSp mod">
        <pc:chgData name="Nahid Akhtar" userId="83eec729-35b6-4d85-ba75-36f04720e3fe" providerId="ADAL" clId="{254CC1C5-340C-491C-B870-3B5ED63A2FB5}" dt="2023-12-02T19:42:43.095" v="100" actId="1036"/>
        <pc:sldMkLst>
          <pc:docMk/>
          <pc:sldMk cId="2909413263" sldId="257"/>
        </pc:sldMkLst>
        <pc:spChg chg="del">
          <ac:chgData name="Nahid Akhtar" userId="83eec729-35b6-4d85-ba75-36f04720e3fe" providerId="ADAL" clId="{254CC1C5-340C-491C-B870-3B5ED63A2FB5}" dt="2023-12-02T19:38:57.129" v="24" actId="478"/>
          <ac:spMkLst>
            <pc:docMk/>
            <pc:sldMk cId="2909413263" sldId="257"/>
            <ac:spMk id="10" creationId="{90197652-0306-CB68-A613-EA87B2693F24}"/>
          </ac:spMkLst>
        </pc:spChg>
        <pc:spChg chg="add mod">
          <ac:chgData name="Nahid Akhtar" userId="83eec729-35b6-4d85-ba75-36f04720e3fe" providerId="ADAL" clId="{254CC1C5-340C-491C-B870-3B5ED63A2FB5}" dt="2023-12-02T19:39:12.407" v="43" actId="115"/>
          <ac:spMkLst>
            <pc:docMk/>
            <pc:sldMk cId="2909413263" sldId="257"/>
            <ac:spMk id="12" creationId="{CD4BCDE4-DC5A-092E-FD09-3B6D46881D6F}"/>
          </ac:spMkLst>
        </pc:spChg>
        <pc:spChg chg="add mod">
          <ac:chgData name="Nahid Akhtar" userId="83eec729-35b6-4d85-ba75-36f04720e3fe" providerId="ADAL" clId="{254CC1C5-340C-491C-B870-3B5ED63A2FB5}" dt="2023-12-02T19:40:13.402" v="71" actId="1076"/>
          <ac:spMkLst>
            <pc:docMk/>
            <pc:sldMk cId="2909413263" sldId="257"/>
            <ac:spMk id="13" creationId="{EE599C3E-B4D8-AA98-4E7C-44A6AF0DBB85}"/>
          </ac:spMkLst>
        </pc:spChg>
        <pc:spChg chg="add del mod">
          <ac:chgData name="Nahid Akhtar" userId="83eec729-35b6-4d85-ba75-36f04720e3fe" providerId="ADAL" clId="{254CC1C5-340C-491C-B870-3B5ED63A2FB5}" dt="2023-12-02T19:41:25.555" v="75" actId="478"/>
          <ac:spMkLst>
            <pc:docMk/>
            <pc:sldMk cId="2909413263" sldId="257"/>
            <ac:spMk id="15" creationId="{7D14F5AB-6C54-EF08-A1BF-6313C8E82190}"/>
          </ac:spMkLst>
        </pc:spChg>
        <pc:graphicFrameChg chg="del">
          <ac:chgData name="Nahid Akhtar" userId="83eec729-35b6-4d85-ba75-36f04720e3fe" providerId="ADAL" clId="{254CC1C5-340C-491C-B870-3B5ED63A2FB5}" dt="2023-12-02T19:38:57.129" v="24" actId="478"/>
          <ac:graphicFrameMkLst>
            <pc:docMk/>
            <pc:sldMk cId="2909413263" sldId="257"/>
            <ac:graphicFrameMk id="11" creationId="{E75AAC77-8BFC-2885-B6E1-74606B7B6644}"/>
          </ac:graphicFrameMkLst>
        </pc:graphicFrameChg>
        <pc:graphicFrameChg chg="add mod modGraphic">
          <ac:chgData name="Nahid Akhtar" userId="83eec729-35b6-4d85-ba75-36f04720e3fe" providerId="ADAL" clId="{254CC1C5-340C-491C-B870-3B5ED63A2FB5}" dt="2023-12-02T19:42:43.095" v="100" actId="1036"/>
          <ac:graphicFrameMkLst>
            <pc:docMk/>
            <pc:sldMk cId="2909413263" sldId="257"/>
            <ac:graphicFrameMk id="14" creationId="{62D76E53-9480-8893-9725-B1D617D6243C}"/>
          </ac:graphicFrameMkLst>
        </pc:graphicFrameChg>
        <pc:picChg chg="del">
          <ac:chgData name="Nahid Akhtar" userId="83eec729-35b6-4d85-ba75-36f04720e3fe" providerId="ADAL" clId="{254CC1C5-340C-491C-B870-3B5ED63A2FB5}" dt="2023-12-02T19:38:57.129" v="24" actId="478"/>
          <ac:picMkLst>
            <pc:docMk/>
            <pc:sldMk cId="2909413263" sldId="257"/>
            <ac:picMk id="2" creationId="{C2276519-0B94-27EC-20C2-A28D5C6DA9A5}"/>
          </ac:picMkLst>
        </pc:picChg>
        <pc:picChg chg="del">
          <ac:chgData name="Nahid Akhtar" userId="83eec729-35b6-4d85-ba75-36f04720e3fe" providerId="ADAL" clId="{254CC1C5-340C-491C-B870-3B5ED63A2FB5}" dt="2023-12-02T19:38:57.129" v="24" actId="478"/>
          <ac:picMkLst>
            <pc:docMk/>
            <pc:sldMk cId="2909413263" sldId="257"/>
            <ac:picMk id="3" creationId="{F08CAC87-AA9F-653E-65C7-D39711DAC195}"/>
          </ac:picMkLst>
        </pc:picChg>
        <pc:picChg chg="del">
          <ac:chgData name="Nahid Akhtar" userId="83eec729-35b6-4d85-ba75-36f04720e3fe" providerId="ADAL" clId="{254CC1C5-340C-491C-B870-3B5ED63A2FB5}" dt="2023-12-02T19:38:57.129" v="24" actId="478"/>
          <ac:picMkLst>
            <pc:docMk/>
            <pc:sldMk cId="2909413263" sldId="257"/>
            <ac:picMk id="4" creationId="{336EDF88-3A34-04FA-708B-F063D907F2BD}"/>
          </ac:picMkLst>
        </pc:picChg>
        <pc:picChg chg="del">
          <ac:chgData name="Nahid Akhtar" userId="83eec729-35b6-4d85-ba75-36f04720e3fe" providerId="ADAL" clId="{254CC1C5-340C-491C-B870-3B5ED63A2FB5}" dt="2023-12-02T19:38:57.129" v="24" actId="478"/>
          <ac:picMkLst>
            <pc:docMk/>
            <pc:sldMk cId="2909413263" sldId="257"/>
            <ac:picMk id="6" creationId="{EAE17D21-9B7D-3737-9BAE-9071DB0FAC83}"/>
          </ac:picMkLst>
        </pc:picChg>
        <pc:picChg chg="del">
          <ac:chgData name="Nahid Akhtar" userId="83eec729-35b6-4d85-ba75-36f04720e3fe" providerId="ADAL" clId="{254CC1C5-340C-491C-B870-3B5ED63A2FB5}" dt="2023-12-02T19:38:57.129" v="24" actId="478"/>
          <ac:picMkLst>
            <pc:docMk/>
            <pc:sldMk cId="2909413263" sldId="257"/>
            <ac:picMk id="1026" creationId="{2D20B8B5-2A8A-0796-2DE5-242120521525}"/>
          </ac:picMkLst>
        </pc:picChg>
      </pc:sldChg>
      <pc:sldChg chg="del">
        <pc:chgData name="Nahid Akhtar" userId="83eec729-35b6-4d85-ba75-36f04720e3fe" providerId="ADAL" clId="{254CC1C5-340C-491C-B870-3B5ED63A2FB5}" dt="2023-12-02T19:45:11.385" v="147" actId="47"/>
        <pc:sldMkLst>
          <pc:docMk/>
          <pc:sldMk cId="1486200240" sldId="258"/>
        </pc:sldMkLst>
      </pc:sldChg>
      <pc:sldChg chg="del">
        <pc:chgData name="Nahid Akhtar" userId="83eec729-35b6-4d85-ba75-36f04720e3fe" providerId="ADAL" clId="{254CC1C5-340C-491C-B870-3B5ED63A2FB5}" dt="2023-12-02T19:45:12.456" v="148" actId="47"/>
        <pc:sldMkLst>
          <pc:docMk/>
          <pc:sldMk cId="1876239219" sldId="259"/>
        </pc:sldMkLst>
      </pc:sldChg>
      <pc:sldChg chg="del">
        <pc:chgData name="Nahid Akhtar" userId="83eec729-35b6-4d85-ba75-36f04720e3fe" providerId="ADAL" clId="{254CC1C5-340C-491C-B870-3B5ED63A2FB5}" dt="2023-12-02T19:45:13.200" v="149" actId="47"/>
        <pc:sldMkLst>
          <pc:docMk/>
          <pc:sldMk cId="394174523" sldId="260"/>
        </pc:sldMkLst>
      </pc:sldChg>
      <pc:sldChg chg="del">
        <pc:chgData name="Nahid Akhtar" userId="83eec729-35b6-4d85-ba75-36f04720e3fe" providerId="ADAL" clId="{254CC1C5-340C-491C-B870-3B5ED63A2FB5}" dt="2023-12-02T19:45:14.012" v="150" actId="47"/>
        <pc:sldMkLst>
          <pc:docMk/>
          <pc:sldMk cId="767496628" sldId="261"/>
        </pc:sldMkLst>
      </pc:sldChg>
      <pc:sldChg chg="del">
        <pc:chgData name="Nahid Akhtar" userId="83eec729-35b6-4d85-ba75-36f04720e3fe" providerId="ADAL" clId="{254CC1C5-340C-491C-B870-3B5ED63A2FB5}" dt="2023-12-02T19:45:14.848" v="151" actId="47"/>
        <pc:sldMkLst>
          <pc:docMk/>
          <pc:sldMk cId="1632917959" sldId="262"/>
        </pc:sldMkLst>
      </pc:sldChg>
      <pc:sldChg chg="del">
        <pc:chgData name="Nahid Akhtar" userId="83eec729-35b6-4d85-ba75-36f04720e3fe" providerId="ADAL" clId="{254CC1C5-340C-491C-B870-3B5ED63A2FB5}" dt="2023-12-02T19:45:15.605" v="152" actId="47"/>
        <pc:sldMkLst>
          <pc:docMk/>
          <pc:sldMk cId="798636715" sldId="263"/>
        </pc:sldMkLst>
      </pc:sldChg>
      <pc:sldChg chg="addSp delSp modSp mod">
        <pc:chgData name="Nahid Akhtar" userId="83eec729-35b6-4d85-ba75-36f04720e3fe" providerId="ADAL" clId="{254CC1C5-340C-491C-B870-3B5ED63A2FB5}" dt="2023-12-02T19:38:21.091" v="23" actId="1076"/>
        <pc:sldMkLst>
          <pc:docMk/>
          <pc:sldMk cId="1597420089" sldId="264"/>
        </pc:sldMkLst>
        <pc:spChg chg="del">
          <ac:chgData name="Nahid Akhtar" userId="83eec729-35b6-4d85-ba75-36f04720e3fe" providerId="ADAL" clId="{254CC1C5-340C-491C-B870-3B5ED63A2FB5}" dt="2023-12-02T19:37:25.570" v="10" actId="478"/>
          <ac:spMkLst>
            <pc:docMk/>
            <pc:sldMk cId="1597420089" sldId="264"/>
            <ac:spMk id="2" creationId="{9DEF2F45-9186-0D47-BEC1-F09242C2CDFB}"/>
          </ac:spMkLst>
        </pc:spChg>
        <pc:spChg chg="del">
          <ac:chgData name="Nahid Akhtar" userId="83eec729-35b6-4d85-ba75-36f04720e3fe" providerId="ADAL" clId="{254CC1C5-340C-491C-B870-3B5ED63A2FB5}" dt="2023-12-02T19:37:06.135" v="0" actId="478"/>
          <ac:spMkLst>
            <pc:docMk/>
            <pc:sldMk cId="1597420089" sldId="264"/>
            <ac:spMk id="8" creationId="{2C1F7C5A-367A-BC4F-8D9F-40D2F4D63CAC}"/>
          </ac:spMkLst>
        </pc:spChg>
        <pc:spChg chg="add mod">
          <ac:chgData name="Nahid Akhtar" userId="83eec729-35b6-4d85-ba75-36f04720e3fe" providerId="ADAL" clId="{254CC1C5-340C-491C-B870-3B5ED63A2FB5}" dt="2023-12-02T19:37:50.688" v="17" actId="1076"/>
          <ac:spMkLst>
            <pc:docMk/>
            <pc:sldMk cId="1597420089" sldId="264"/>
            <ac:spMk id="13" creationId="{7190B820-A2B9-7897-8570-9501BDC6A59C}"/>
          </ac:spMkLst>
        </pc:spChg>
        <pc:spChg chg="add del mod">
          <ac:chgData name="Nahid Akhtar" userId="83eec729-35b6-4d85-ba75-36f04720e3fe" providerId="ADAL" clId="{254CC1C5-340C-491C-B870-3B5ED63A2FB5}" dt="2023-12-02T19:37:29.915" v="11" actId="478"/>
          <ac:spMkLst>
            <pc:docMk/>
            <pc:sldMk cId="1597420089" sldId="264"/>
            <ac:spMk id="15" creationId="{0EE5A79E-F603-CBE1-7D5C-B24D6FE2FF3F}"/>
          </ac:spMkLst>
        </pc:spChg>
        <pc:spChg chg="add mod">
          <ac:chgData name="Nahid Akhtar" userId="83eec729-35b6-4d85-ba75-36f04720e3fe" providerId="ADAL" clId="{254CC1C5-340C-491C-B870-3B5ED63A2FB5}" dt="2023-12-02T19:38:21.091" v="23" actId="1076"/>
          <ac:spMkLst>
            <pc:docMk/>
            <pc:sldMk cId="1597420089" sldId="264"/>
            <ac:spMk id="17" creationId="{2DE0C83F-1326-8668-9C95-6BF72912A288}"/>
          </ac:spMkLst>
        </pc:spChg>
      </pc:sldChg>
      <pc:sldChg chg="addSp delSp modSp mod">
        <pc:chgData name="Nahid Akhtar" userId="83eec729-35b6-4d85-ba75-36f04720e3fe" providerId="ADAL" clId="{254CC1C5-340C-491C-B870-3B5ED63A2FB5}" dt="2023-12-02T19:46:32.012" v="176" actId="1076"/>
        <pc:sldMkLst>
          <pc:docMk/>
          <pc:sldMk cId="3313348275" sldId="265"/>
        </pc:sldMkLst>
        <pc:spChg chg="del">
          <ac:chgData name="Nahid Akhtar" userId="83eec729-35b6-4d85-ba75-36f04720e3fe" providerId="ADAL" clId="{254CC1C5-340C-491C-B870-3B5ED63A2FB5}" dt="2023-12-02T19:46:19.147" v="172" actId="478"/>
          <ac:spMkLst>
            <pc:docMk/>
            <pc:sldMk cId="3313348275" sldId="265"/>
            <ac:spMk id="3" creationId="{586385DA-7727-77B9-4B6D-4E5A71032894}"/>
          </ac:spMkLst>
        </pc:spChg>
        <pc:spChg chg="add mod">
          <ac:chgData name="Nahid Akhtar" userId="83eec729-35b6-4d85-ba75-36f04720e3fe" providerId="ADAL" clId="{254CC1C5-340C-491C-B870-3B5ED63A2FB5}" dt="2023-12-02T19:46:25.367" v="174" actId="1076"/>
          <ac:spMkLst>
            <pc:docMk/>
            <pc:sldMk cId="3313348275" sldId="265"/>
            <ac:spMk id="10" creationId="{67AD1D44-9F62-30B9-195F-4B0FD5B95B52}"/>
          </ac:spMkLst>
        </pc:spChg>
        <pc:spChg chg="add mod">
          <ac:chgData name="Nahid Akhtar" userId="83eec729-35b6-4d85-ba75-36f04720e3fe" providerId="ADAL" clId="{254CC1C5-340C-491C-B870-3B5ED63A2FB5}" dt="2023-12-02T19:46:25.367" v="174" actId="1076"/>
          <ac:spMkLst>
            <pc:docMk/>
            <pc:sldMk cId="3313348275" sldId="265"/>
            <ac:spMk id="11" creationId="{0897E6F0-3B52-55B7-6B4C-B2A65FD0B8FD}"/>
          </ac:spMkLst>
        </pc:spChg>
        <pc:spChg chg="add mod">
          <ac:chgData name="Nahid Akhtar" userId="83eec729-35b6-4d85-ba75-36f04720e3fe" providerId="ADAL" clId="{254CC1C5-340C-491C-B870-3B5ED63A2FB5}" dt="2023-12-02T19:46:25.367" v="174" actId="1076"/>
          <ac:spMkLst>
            <pc:docMk/>
            <pc:sldMk cId="3313348275" sldId="265"/>
            <ac:spMk id="12" creationId="{33C15D99-DCED-857F-93F9-9C7D0B2E7514}"/>
          </ac:spMkLst>
        </pc:spChg>
        <pc:spChg chg="add mod">
          <ac:chgData name="Nahid Akhtar" userId="83eec729-35b6-4d85-ba75-36f04720e3fe" providerId="ADAL" clId="{254CC1C5-340C-491C-B870-3B5ED63A2FB5}" dt="2023-12-02T19:46:25.367" v="174" actId="1076"/>
          <ac:spMkLst>
            <pc:docMk/>
            <pc:sldMk cId="3313348275" sldId="265"/>
            <ac:spMk id="13" creationId="{F140C478-4F2D-46C8-4CCA-DA5FBDAF370B}"/>
          </ac:spMkLst>
        </pc:spChg>
        <pc:spChg chg="add mod">
          <ac:chgData name="Nahid Akhtar" userId="83eec729-35b6-4d85-ba75-36f04720e3fe" providerId="ADAL" clId="{254CC1C5-340C-491C-B870-3B5ED63A2FB5}" dt="2023-12-02T19:46:25.367" v="174" actId="1076"/>
          <ac:spMkLst>
            <pc:docMk/>
            <pc:sldMk cId="3313348275" sldId="265"/>
            <ac:spMk id="14" creationId="{A40C6F60-C9AE-8E4E-BC13-CCB725044ECC}"/>
          </ac:spMkLst>
        </pc:spChg>
        <pc:spChg chg="add mod">
          <ac:chgData name="Nahid Akhtar" userId="83eec729-35b6-4d85-ba75-36f04720e3fe" providerId="ADAL" clId="{254CC1C5-340C-491C-B870-3B5ED63A2FB5}" dt="2023-12-02T19:46:25.367" v="174" actId="1076"/>
          <ac:spMkLst>
            <pc:docMk/>
            <pc:sldMk cId="3313348275" sldId="265"/>
            <ac:spMk id="15" creationId="{AA743612-70D6-4DA1-A78C-3B455A4956C7}"/>
          </ac:spMkLst>
        </pc:spChg>
        <pc:spChg chg="add mod">
          <ac:chgData name="Nahid Akhtar" userId="83eec729-35b6-4d85-ba75-36f04720e3fe" providerId="ADAL" clId="{254CC1C5-340C-491C-B870-3B5ED63A2FB5}" dt="2023-12-02T19:46:25.367" v="174" actId="1076"/>
          <ac:spMkLst>
            <pc:docMk/>
            <pc:sldMk cId="3313348275" sldId="265"/>
            <ac:spMk id="16" creationId="{04BFD786-4C1E-2986-BD4D-C138E77D3765}"/>
          </ac:spMkLst>
        </pc:spChg>
        <pc:spChg chg="add mod">
          <ac:chgData name="Nahid Akhtar" userId="83eec729-35b6-4d85-ba75-36f04720e3fe" providerId="ADAL" clId="{254CC1C5-340C-491C-B870-3B5ED63A2FB5}" dt="2023-12-02T19:46:25.367" v="174" actId="1076"/>
          <ac:spMkLst>
            <pc:docMk/>
            <pc:sldMk cId="3313348275" sldId="265"/>
            <ac:spMk id="17" creationId="{538F79DB-D41C-8D76-8D11-DCF902A5D5DB}"/>
          </ac:spMkLst>
        </pc:spChg>
        <pc:spChg chg="add mod">
          <ac:chgData name="Nahid Akhtar" userId="83eec729-35b6-4d85-ba75-36f04720e3fe" providerId="ADAL" clId="{254CC1C5-340C-491C-B870-3B5ED63A2FB5}" dt="2023-12-02T19:46:25.367" v="174" actId="1076"/>
          <ac:spMkLst>
            <pc:docMk/>
            <pc:sldMk cId="3313348275" sldId="265"/>
            <ac:spMk id="18" creationId="{4A2FE687-85ED-EF2B-13DD-AB026D60B283}"/>
          </ac:spMkLst>
        </pc:spChg>
        <pc:spChg chg="add mod">
          <ac:chgData name="Nahid Akhtar" userId="83eec729-35b6-4d85-ba75-36f04720e3fe" providerId="ADAL" clId="{254CC1C5-340C-491C-B870-3B5ED63A2FB5}" dt="2023-12-02T19:46:25.367" v="174" actId="1076"/>
          <ac:spMkLst>
            <pc:docMk/>
            <pc:sldMk cId="3313348275" sldId="265"/>
            <ac:spMk id="19" creationId="{B42920E9-260B-1F89-DE1B-351C3C19F0C7}"/>
          </ac:spMkLst>
        </pc:spChg>
        <pc:spChg chg="add mod">
          <ac:chgData name="Nahid Akhtar" userId="83eec729-35b6-4d85-ba75-36f04720e3fe" providerId="ADAL" clId="{254CC1C5-340C-491C-B870-3B5ED63A2FB5}" dt="2023-12-02T19:46:25.367" v="174" actId="1076"/>
          <ac:spMkLst>
            <pc:docMk/>
            <pc:sldMk cId="3313348275" sldId="265"/>
            <ac:spMk id="20" creationId="{60BE1D61-EFB8-0842-CFE0-88C721B9FDD5}"/>
          </ac:spMkLst>
        </pc:spChg>
        <pc:spChg chg="add mod">
          <ac:chgData name="Nahid Akhtar" userId="83eec729-35b6-4d85-ba75-36f04720e3fe" providerId="ADAL" clId="{254CC1C5-340C-491C-B870-3B5ED63A2FB5}" dt="2023-12-02T19:46:25.367" v="174" actId="1076"/>
          <ac:spMkLst>
            <pc:docMk/>
            <pc:sldMk cId="3313348275" sldId="265"/>
            <ac:spMk id="21" creationId="{BF7DFF91-B258-AADF-B74C-542080E44747}"/>
          </ac:spMkLst>
        </pc:spChg>
        <pc:spChg chg="add mod">
          <ac:chgData name="Nahid Akhtar" userId="83eec729-35b6-4d85-ba75-36f04720e3fe" providerId="ADAL" clId="{254CC1C5-340C-491C-B870-3B5ED63A2FB5}" dt="2023-12-02T19:46:25.367" v="174" actId="1076"/>
          <ac:spMkLst>
            <pc:docMk/>
            <pc:sldMk cId="3313348275" sldId="265"/>
            <ac:spMk id="22" creationId="{EAF19BC2-8CB7-1DDE-7CA2-FD57A9DD77B7}"/>
          </ac:spMkLst>
        </pc:spChg>
        <pc:spChg chg="add mod">
          <ac:chgData name="Nahid Akhtar" userId="83eec729-35b6-4d85-ba75-36f04720e3fe" providerId="ADAL" clId="{254CC1C5-340C-491C-B870-3B5ED63A2FB5}" dt="2023-12-02T19:46:25.367" v="174" actId="1076"/>
          <ac:spMkLst>
            <pc:docMk/>
            <pc:sldMk cId="3313348275" sldId="265"/>
            <ac:spMk id="23" creationId="{D5FAFF95-7183-9FCC-721A-6DB2EFCCF824}"/>
          </ac:spMkLst>
        </pc:spChg>
        <pc:spChg chg="add mod">
          <ac:chgData name="Nahid Akhtar" userId="83eec729-35b6-4d85-ba75-36f04720e3fe" providerId="ADAL" clId="{254CC1C5-340C-491C-B870-3B5ED63A2FB5}" dt="2023-12-02T19:46:25.367" v="174" actId="1076"/>
          <ac:spMkLst>
            <pc:docMk/>
            <pc:sldMk cId="3313348275" sldId="265"/>
            <ac:spMk id="24" creationId="{FF4AADB3-7D8B-B5CB-BE3A-E1ECE06B118F}"/>
          </ac:spMkLst>
        </pc:spChg>
        <pc:spChg chg="add mod">
          <ac:chgData name="Nahid Akhtar" userId="83eec729-35b6-4d85-ba75-36f04720e3fe" providerId="ADAL" clId="{254CC1C5-340C-491C-B870-3B5ED63A2FB5}" dt="2023-12-02T19:46:25.367" v="174" actId="1076"/>
          <ac:spMkLst>
            <pc:docMk/>
            <pc:sldMk cId="3313348275" sldId="265"/>
            <ac:spMk id="25" creationId="{86E1F786-4817-7492-C2B3-F23B813D6510}"/>
          </ac:spMkLst>
        </pc:spChg>
        <pc:spChg chg="add mod">
          <ac:chgData name="Nahid Akhtar" userId="83eec729-35b6-4d85-ba75-36f04720e3fe" providerId="ADAL" clId="{254CC1C5-340C-491C-B870-3B5ED63A2FB5}" dt="2023-12-02T19:46:25.367" v="174" actId="1076"/>
          <ac:spMkLst>
            <pc:docMk/>
            <pc:sldMk cId="3313348275" sldId="265"/>
            <ac:spMk id="26" creationId="{EDE65B9A-A66E-56B0-011A-B07131C716FC}"/>
          </ac:spMkLst>
        </pc:spChg>
        <pc:spChg chg="add mod">
          <ac:chgData name="Nahid Akhtar" userId="83eec729-35b6-4d85-ba75-36f04720e3fe" providerId="ADAL" clId="{254CC1C5-340C-491C-B870-3B5ED63A2FB5}" dt="2023-12-02T19:46:25.367" v="174" actId="1076"/>
          <ac:spMkLst>
            <pc:docMk/>
            <pc:sldMk cId="3313348275" sldId="265"/>
            <ac:spMk id="27" creationId="{A19FB6EF-DB45-7A7B-85BE-6EF7807A9BB7}"/>
          </ac:spMkLst>
        </pc:spChg>
        <pc:spChg chg="add mod">
          <ac:chgData name="Nahid Akhtar" userId="83eec729-35b6-4d85-ba75-36f04720e3fe" providerId="ADAL" clId="{254CC1C5-340C-491C-B870-3B5ED63A2FB5}" dt="2023-12-02T19:46:25.367" v="174" actId="1076"/>
          <ac:spMkLst>
            <pc:docMk/>
            <pc:sldMk cId="3313348275" sldId="265"/>
            <ac:spMk id="28" creationId="{4E88C0D0-36A5-6820-80EC-A5F5CDF1C96D}"/>
          </ac:spMkLst>
        </pc:spChg>
        <pc:spChg chg="add mod">
          <ac:chgData name="Nahid Akhtar" userId="83eec729-35b6-4d85-ba75-36f04720e3fe" providerId="ADAL" clId="{254CC1C5-340C-491C-B870-3B5ED63A2FB5}" dt="2023-12-02T19:46:25.367" v="174" actId="1076"/>
          <ac:spMkLst>
            <pc:docMk/>
            <pc:sldMk cId="3313348275" sldId="265"/>
            <ac:spMk id="29" creationId="{9F9AD8C5-B3B7-4F5F-DFAE-0C082D9DCDC5}"/>
          </ac:spMkLst>
        </pc:spChg>
        <pc:spChg chg="add del mod">
          <ac:chgData name="Nahid Akhtar" userId="83eec729-35b6-4d85-ba75-36f04720e3fe" providerId="ADAL" clId="{254CC1C5-340C-491C-B870-3B5ED63A2FB5}" dt="2023-12-02T19:46:27.962" v="175" actId="478"/>
          <ac:spMkLst>
            <pc:docMk/>
            <pc:sldMk cId="3313348275" sldId="265"/>
            <ac:spMk id="41" creationId="{78C1B3B9-2AF5-7FE4-1B68-309BCC3C522B}"/>
          </ac:spMkLst>
        </pc:spChg>
        <pc:graphicFrameChg chg="mod modGraphic">
          <ac:chgData name="Nahid Akhtar" userId="83eec729-35b6-4d85-ba75-36f04720e3fe" providerId="ADAL" clId="{254CC1C5-340C-491C-B870-3B5ED63A2FB5}" dt="2023-12-02T19:46:32.012" v="176" actId="1076"/>
          <ac:graphicFrameMkLst>
            <pc:docMk/>
            <pc:sldMk cId="3313348275" sldId="265"/>
            <ac:graphicFrameMk id="2" creationId="{8F99D39B-AFD8-C005-A9CD-35DDC112D847}"/>
          </ac:graphicFrameMkLst>
        </pc:graphicFrameChg>
        <pc:picChg chg="del">
          <ac:chgData name="Nahid Akhtar" userId="83eec729-35b6-4d85-ba75-36f04720e3fe" providerId="ADAL" clId="{254CC1C5-340C-491C-B870-3B5ED63A2FB5}" dt="2023-12-02T19:46:19.147" v="172" actId="478"/>
          <ac:picMkLst>
            <pc:docMk/>
            <pc:sldMk cId="3313348275" sldId="265"/>
            <ac:picMk id="5" creationId="{5B59711F-4FCE-675C-D2C0-1023DAC4E77A}"/>
          </ac:picMkLst>
        </pc:picChg>
        <pc:picChg chg="del">
          <ac:chgData name="Nahid Akhtar" userId="83eec729-35b6-4d85-ba75-36f04720e3fe" providerId="ADAL" clId="{254CC1C5-340C-491C-B870-3B5ED63A2FB5}" dt="2023-12-02T19:46:19.147" v="172" actId="478"/>
          <ac:picMkLst>
            <pc:docMk/>
            <pc:sldMk cId="3313348275" sldId="265"/>
            <ac:picMk id="6" creationId="{0D7A2B4D-521D-4E02-C2EF-4677D2081A7F}"/>
          </ac:picMkLst>
        </pc:picChg>
        <pc:picChg chg="del">
          <ac:chgData name="Nahid Akhtar" userId="83eec729-35b6-4d85-ba75-36f04720e3fe" providerId="ADAL" clId="{254CC1C5-340C-491C-B870-3B5ED63A2FB5}" dt="2023-12-02T19:46:19.147" v="172" actId="478"/>
          <ac:picMkLst>
            <pc:docMk/>
            <pc:sldMk cId="3313348275" sldId="265"/>
            <ac:picMk id="8" creationId="{5B59711F-4FCE-675C-D2C0-1023DAC4E77A}"/>
          </ac:picMkLst>
        </pc:picChg>
        <pc:picChg chg="del">
          <ac:chgData name="Nahid Akhtar" userId="83eec729-35b6-4d85-ba75-36f04720e3fe" providerId="ADAL" clId="{254CC1C5-340C-491C-B870-3B5ED63A2FB5}" dt="2023-12-02T19:45:36.875" v="166" actId="478"/>
          <ac:picMkLst>
            <pc:docMk/>
            <pc:sldMk cId="3313348275" sldId="265"/>
            <ac:picMk id="2050" creationId="{9E90B819-54C4-F634-4A44-A7ACC3CFF006}"/>
          </ac:picMkLst>
        </pc:picChg>
        <pc:picChg chg="del">
          <ac:chgData name="Nahid Akhtar" userId="83eec729-35b6-4d85-ba75-36f04720e3fe" providerId="ADAL" clId="{254CC1C5-340C-491C-B870-3B5ED63A2FB5}" dt="2023-12-02T19:46:19.147" v="172" actId="478"/>
          <ac:picMkLst>
            <pc:docMk/>
            <pc:sldMk cId="3313348275" sldId="265"/>
            <ac:picMk id="2052" creationId="{E9451AF7-E043-1C20-CB0B-1895618F356E}"/>
          </ac:picMkLst>
        </pc:picChg>
        <pc:picChg chg="add mod">
          <ac:chgData name="Nahid Akhtar" userId="83eec729-35b6-4d85-ba75-36f04720e3fe" providerId="ADAL" clId="{254CC1C5-340C-491C-B870-3B5ED63A2FB5}" dt="2023-12-02T19:45:46.498" v="170" actId="1076"/>
          <ac:picMkLst>
            <pc:docMk/>
            <pc:sldMk cId="3313348275" sldId="265"/>
            <ac:picMk id="2054" creationId="{A07CB83E-5C58-92BA-814A-1875466252D4}"/>
          </ac:picMkLst>
        </pc:picChg>
        <pc:cxnChg chg="add mod">
          <ac:chgData name="Nahid Akhtar" userId="83eec729-35b6-4d85-ba75-36f04720e3fe" providerId="ADAL" clId="{254CC1C5-340C-491C-B870-3B5ED63A2FB5}" dt="2023-12-02T19:46:25.367" v="174" actId="1076"/>
          <ac:cxnSpMkLst>
            <pc:docMk/>
            <pc:sldMk cId="3313348275" sldId="265"/>
            <ac:cxnSpMk id="30" creationId="{0263BF2A-FF20-8310-7DE1-1D2BF162607D}"/>
          </ac:cxnSpMkLst>
        </pc:cxnChg>
        <pc:cxnChg chg="add mod">
          <ac:chgData name="Nahid Akhtar" userId="83eec729-35b6-4d85-ba75-36f04720e3fe" providerId="ADAL" clId="{254CC1C5-340C-491C-B870-3B5ED63A2FB5}" dt="2023-12-02T19:46:25.367" v="174" actId="1076"/>
          <ac:cxnSpMkLst>
            <pc:docMk/>
            <pc:sldMk cId="3313348275" sldId="265"/>
            <ac:cxnSpMk id="31" creationId="{24C035AD-CACD-9A62-51D2-B67A2FCA50CB}"/>
          </ac:cxnSpMkLst>
        </pc:cxnChg>
        <pc:cxnChg chg="add mod">
          <ac:chgData name="Nahid Akhtar" userId="83eec729-35b6-4d85-ba75-36f04720e3fe" providerId="ADAL" clId="{254CC1C5-340C-491C-B870-3B5ED63A2FB5}" dt="2023-12-02T19:46:25.367" v="174" actId="1076"/>
          <ac:cxnSpMkLst>
            <pc:docMk/>
            <pc:sldMk cId="3313348275" sldId="265"/>
            <ac:cxnSpMk id="32" creationId="{C97237A6-966C-8098-85CE-0417E61A9395}"/>
          </ac:cxnSpMkLst>
        </pc:cxnChg>
        <pc:cxnChg chg="add mod">
          <ac:chgData name="Nahid Akhtar" userId="83eec729-35b6-4d85-ba75-36f04720e3fe" providerId="ADAL" clId="{254CC1C5-340C-491C-B870-3B5ED63A2FB5}" dt="2023-12-02T19:46:25.367" v="174" actId="1076"/>
          <ac:cxnSpMkLst>
            <pc:docMk/>
            <pc:sldMk cId="3313348275" sldId="265"/>
            <ac:cxnSpMk id="33" creationId="{6BB498EA-F02E-1F1F-0DAA-D76CF550855B}"/>
          </ac:cxnSpMkLst>
        </pc:cxnChg>
        <pc:cxnChg chg="add mod">
          <ac:chgData name="Nahid Akhtar" userId="83eec729-35b6-4d85-ba75-36f04720e3fe" providerId="ADAL" clId="{254CC1C5-340C-491C-B870-3B5ED63A2FB5}" dt="2023-12-02T19:46:25.367" v="174" actId="1076"/>
          <ac:cxnSpMkLst>
            <pc:docMk/>
            <pc:sldMk cId="3313348275" sldId="265"/>
            <ac:cxnSpMk id="34" creationId="{E6DC56FF-B24D-A499-B3B2-7224CAC7FFB4}"/>
          </ac:cxnSpMkLst>
        </pc:cxnChg>
        <pc:cxnChg chg="add mod">
          <ac:chgData name="Nahid Akhtar" userId="83eec729-35b6-4d85-ba75-36f04720e3fe" providerId="ADAL" clId="{254CC1C5-340C-491C-B870-3B5ED63A2FB5}" dt="2023-12-02T19:46:25.367" v="174" actId="1076"/>
          <ac:cxnSpMkLst>
            <pc:docMk/>
            <pc:sldMk cId="3313348275" sldId="265"/>
            <ac:cxnSpMk id="35" creationId="{5D7C8FD4-8C17-1261-431C-81910B6E7CD6}"/>
          </ac:cxnSpMkLst>
        </pc:cxnChg>
        <pc:cxnChg chg="add mod">
          <ac:chgData name="Nahid Akhtar" userId="83eec729-35b6-4d85-ba75-36f04720e3fe" providerId="ADAL" clId="{254CC1C5-340C-491C-B870-3B5ED63A2FB5}" dt="2023-12-02T19:46:25.367" v="174" actId="1076"/>
          <ac:cxnSpMkLst>
            <pc:docMk/>
            <pc:sldMk cId="3313348275" sldId="265"/>
            <ac:cxnSpMk id="36" creationId="{C5904DC7-F6B7-0CD8-89C6-7A05DE18DEA2}"/>
          </ac:cxnSpMkLst>
        </pc:cxnChg>
        <pc:cxnChg chg="add mod">
          <ac:chgData name="Nahid Akhtar" userId="83eec729-35b6-4d85-ba75-36f04720e3fe" providerId="ADAL" clId="{254CC1C5-340C-491C-B870-3B5ED63A2FB5}" dt="2023-12-02T19:46:25.367" v="174" actId="1076"/>
          <ac:cxnSpMkLst>
            <pc:docMk/>
            <pc:sldMk cId="3313348275" sldId="265"/>
            <ac:cxnSpMk id="37" creationId="{4B7301EA-9607-5B83-2E20-881FAAB35285}"/>
          </ac:cxnSpMkLst>
        </pc:cxnChg>
        <pc:cxnChg chg="add mod">
          <ac:chgData name="Nahid Akhtar" userId="83eec729-35b6-4d85-ba75-36f04720e3fe" providerId="ADAL" clId="{254CC1C5-340C-491C-B870-3B5ED63A2FB5}" dt="2023-12-02T19:46:25.367" v="174" actId="1076"/>
          <ac:cxnSpMkLst>
            <pc:docMk/>
            <pc:sldMk cId="3313348275" sldId="265"/>
            <ac:cxnSpMk id="38" creationId="{E4B127BE-E54E-A6BE-8068-1C578D1F99F8}"/>
          </ac:cxnSpMkLst>
        </pc:cxnChg>
        <pc:cxnChg chg="add mod">
          <ac:chgData name="Nahid Akhtar" userId="83eec729-35b6-4d85-ba75-36f04720e3fe" providerId="ADAL" clId="{254CC1C5-340C-491C-B870-3B5ED63A2FB5}" dt="2023-12-02T19:46:25.367" v="174" actId="1076"/>
          <ac:cxnSpMkLst>
            <pc:docMk/>
            <pc:sldMk cId="3313348275" sldId="265"/>
            <ac:cxnSpMk id="39" creationId="{45BC84FF-DD95-6512-A241-1D644A4D5615}"/>
          </ac:cxnSpMkLst>
        </pc:cxnChg>
        <pc:cxnChg chg="add mod">
          <ac:chgData name="Nahid Akhtar" userId="83eec729-35b6-4d85-ba75-36f04720e3fe" providerId="ADAL" clId="{254CC1C5-340C-491C-B870-3B5ED63A2FB5}" dt="2023-12-02T19:46:25.367" v="174" actId="1076"/>
          <ac:cxnSpMkLst>
            <pc:docMk/>
            <pc:sldMk cId="3313348275" sldId="265"/>
            <ac:cxnSpMk id="40" creationId="{AAB7576B-FDE5-97B3-BED7-22C1C8D6466D}"/>
          </ac:cxnSpMkLst>
        </pc:cxnChg>
      </pc:sldChg>
      <pc:sldChg chg="addSp delSp modSp mod">
        <pc:chgData name="Nahid Akhtar" userId="83eec729-35b6-4d85-ba75-36f04720e3fe" providerId="ADAL" clId="{254CC1C5-340C-491C-B870-3B5ED63A2FB5}" dt="2023-12-02T19:51:30.764" v="179" actId="1076"/>
        <pc:sldMkLst>
          <pc:docMk/>
          <pc:sldMk cId="2771891505" sldId="266"/>
        </pc:sldMkLst>
        <pc:spChg chg="add mod">
          <ac:chgData name="Nahid Akhtar" userId="83eec729-35b6-4d85-ba75-36f04720e3fe" providerId="ADAL" clId="{254CC1C5-340C-491C-B870-3B5ED63A2FB5}" dt="2023-12-02T19:51:30.764" v="179" actId="1076"/>
          <ac:spMkLst>
            <pc:docMk/>
            <pc:sldMk cId="2771891505" sldId="266"/>
            <ac:spMk id="4" creationId="{CE445561-27AA-9BB2-EBC8-36B490D84C60}"/>
          </ac:spMkLst>
        </pc:spChg>
        <pc:graphicFrameChg chg="del">
          <ac:chgData name="Nahid Akhtar" userId="83eec729-35b6-4d85-ba75-36f04720e3fe" providerId="ADAL" clId="{254CC1C5-340C-491C-B870-3B5ED63A2FB5}" dt="2023-12-02T19:51:26.233" v="177" actId="478"/>
          <ac:graphicFrameMkLst>
            <pc:docMk/>
            <pc:sldMk cId="2771891505" sldId="266"/>
            <ac:graphicFrameMk id="2" creationId="{8F99D39B-AFD8-C005-A9CD-35DDC112D847}"/>
          </ac:graphicFrameMkLst>
        </pc:graphicFrameChg>
        <pc:picChg chg="del">
          <ac:chgData name="Nahid Akhtar" userId="83eec729-35b6-4d85-ba75-36f04720e3fe" providerId="ADAL" clId="{254CC1C5-340C-491C-B870-3B5ED63A2FB5}" dt="2023-12-02T19:51:26.233" v="177" actId="478"/>
          <ac:picMkLst>
            <pc:docMk/>
            <pc:sldMk cId="2771891505" sldId="266"/>
            <ac:picMk id="3074" creationId="{B76B7105-78CE-2D40-1289-697071F7FE82}"/>
          </ac:picMkLst>
        </pc:picChg>
        <pc:picChg chg="del">
          <ac:chgData name="Nahid Akhtar" userId="83eec729-35b6-4d85-ba75-36f04720e3fe" providerId="ADAL" clId="{254CC1C5-340C-491C-B870-3B5ED63A2FB5}" dt="2023-12-02T19:51:26.233" v="177" actId="478"/>
          <ac:picMkLst>
            <pc:docMk/>
            <pc:sldMk cId="2771891505" sldId="266"/>
            <ac:picMk id="3076" creationId="{2016A27F-14C9-5177-4CB0-296D10C089B3}"/>
          </ac:picMkLst>
        </pc:picChg>
        <pc:picChg chg="del">
          <ac:chgData name="Nahid Akhtar" userId="83eec729-35b6-4d85-ba75-36f04720e3fe" providerId="ADAL" clId="{254CC1C5-340C-491C-B870-3B5ED63A2FB5}" dt="2023-12-02T19:51:26.233" v="177" actId="478"/>
          <ac:picMkLst>
            <pc:docMk/>
            <pc:sldMk cId="2771891505" sldId="266"/>
            <ac:picMk id="3078" creationId="{511C342E-D3AC-3EAE-0AAB-9A35E716E5BA}"/>
          </ac:picMkLst>
        </pc:picChg>
      </pc:sldChg>
      <pc:sldChg chg="addSp delSp modSp mod">
        <pc:chgData name="Nahid Akhtar" userId="83eec729-35b6-4d85-ba75-36f04720e3fe" providerId="ADAL" clId="{254CC1C5-340C-491C-B870-3B5ED63A2FB5}" dt="2023-12-02T19:52:43.093" v="191" actId="14100"/>
        <pc:sldMkLst>
          <pc:docMk/>
          <pc:sldMk cId="1285606935" sldId="267"/>
        </pc:sldMkLst>
        <pc:spChg chg="del">
          <ac:chgData name="Nahid Akhtar" userId="83eec729-35b6-4d85-ba75-36f04720e3fe" providerId="ADAL" clId="{254CC1C5-340C-491C-B870-3B5ED63A2FB5}" dt="2023-12-02T19:51:52.250" v="180" actId="478"/>
          <ac:spMkLst>
            <pc:docMk/>
            <pc:sldMk cId="1285606935" sldId="267"/>
            <ac:spMk id="4" creationId="{F3D2A525-E2E8-D822-74F2-AA6F2D9E4364}"/>
          </ac:spMkLst>
        </pc:spChg>
        <pc:spChg chg="del">
          <ac:chgData name="Nahid Akhtar" userId="83eec729-35b6-4d85-ba75-36f04720e3fe" providerId="ADAL" clId="{254CC1C5-340C-491C-B870-3B5ED63A2FB5}" dt="2023-12-02T19:51:52.250" v="180" actId="478"/>
          <ac:spMkLst>
            <pc:docMk/>
            <pc:sldMk cId="1285606935" sldId="267"/>
            <ac:spMk id="7" creationId="{BDCC0A3E-991E-5344-5FDC-8306A7AED791}"/>
          </ac:spMkLst>
        </pc:spChg>
        <pc:spChg chg="add mod">
          <ac:chgData name="Nahid Akhtar" userId="83eec729-35b6-4d85-ba75-36f04720e3fe" providerId="ADAL" clId="{254CC1C5-340C-491C-B870-3B5ED63A2FB5}" dt="2023-12-02T19:52:12.003" v="185" actId="1076"/>
          <ac:spMkLst>
            <pc:docMk/>
            <pc:sldMk cId="1285606935" sldId="267"/>
            <ac:spMk id="9" creationId="{74D6528B-FA57-73CE-23CE-B0634EF5D2D3}"/>
          </ac:spMkLst>
        </pc:spChg>
        <pc:spChg chg="add mod">
          <ac:chgData name="Nahid Akhtar" userId="83eec729-35b6-4d85-ba75-36f04720e3fe" providerId="ADAL" clId="{254CC1C5-340C-491C-B870-3B5ED63A2FB5}" dt="2023-12-02T19:52:12.003" v="185" actId="1076"/>
          <ac:spMkLst>
            <pc:docMk/>
            <pc:sldMk cId="1285606935" sldId="267"/>
            <ac:spMk id="10" creationId="{85CEBB8B-2468-0562-BCE4-9DFC91CCB7B0}"/>
          </ac:spMkLst>
        </pc:spChg>
        <pc:spChg chg="add del mod">
          <ac:chgData name="Nahid Akhtar" userId="83eec729-35b6-4d85-ba75-36f04720e3fe" providerId="ADAL" clId="{254CC1C5-340C-491C-B870-3B5ED63A2FB5}" dt="2023-12-02T19:52:22.630" v="187" actId="478"/>
          <ac:spMkLst>
            <pc:docMk/>
            <pc:sldMk cId="1285606935" sldId="267"/>
            <ac:spMk id="11" creationId="{74D6528B-FA57-73CE-23CE-B0634EF5D2D3}"/>
          </ac:spMkLst>
        </pc:spChg>
        <pc:spChg chg="add del mod">
          <ac:chgData name="Nahid Akhtar" userId="83eec729-35b6-4d85-ba75-36f04720e3fe" providerId="ADAL" clId="{254CC1C5-340C-491C-B870-3B5ED63A2FB5}" dt="2023-12-02T19:52:22.630" v="187" actId="478"/>
          <ac:spMkLst>
            <pc:docMk/>
            <pc:sldMk cId="1285606935" sldId="267"/>
            <ac:spMk id="12" creationId="{85CEBB8B-2468-0562-BCE4-9DFC91CCB7B0}"/>
          </ac:spMkLst>
        </pc:spChg>
        <pc:spChg chg="add del mod">
          <ac:chgData name="Nahid Akhtar" userId="83eec729-35b6-4d85-ba75-36f04720e3fe" providerId="ADAL" clId="{254CC1C5-340C-491C-B870-3B5ED63A2FB5}" dt="2023-12-02T19:52:39.495" v="190" actId="478"/>
          <ac:spMkLst>
            <pc:docMk/>
            <pc:sldMk cId="1285606935" sldId="267"/>
            <ac:spMk id="14" creationId="{5F7F700F-D9EE-EBAC-C7D4-65F75DA22029}"/>
          </ac:spMkLst>
        </pc:spChg>
        <pc:graphicFrameChg chg="del">
          <ac:chgData name="Nahid Akhtar" userId="83eec729-35b6-4d85-ba75-36f04720e3fe" providerId="ADAL" clId="{254CC1C5-340C-491C-B870-3B5ED63A2FB5}" dt="2023-12-02T19:51:52.250" v="180" actId="478"/>
          <ac:graphicFrameMkLst>
            <pc:docMk/>
            <pc:sldMk cId="1285606935" sldId="267"/>
            <ac:graphicFrameMk id="2" creationId="{8F99D39B-AFD8-C005-A9CD-35DDC112D847}"/>
          </ac:graphicFrameMkLst>
        </pc:graphicFrameChg>
        <pc:graphicFrameChg chg="add mod modGraphic">
          <ac:chgData name="Nahid Akhtar" userId="83eec729-35b6-4d85-ba75-36f04720e3fe" providerId="ADAL" clId="{254CC1C5-340C-491C-B870-3B5ED63A2FB5}" dt="2023-12-02T19:52:43.093" v="191" actId="14100"/>
          <ac:graphicFrameMkLst>
            <pc:docMk/>
            <pc:sldMk cId="1285606935" sldId="267"/>
            <ac:graphicFrameMk id="13" creationId="{D38C71A6-2432-260A-C540-37CD21D6F885}"/>
          </ac:graphicFrameMkLst>
        </pc:graphicFrameChg>
        <pc:picChg chg="del">
          <ac:chgData name="Nahid Akhtar" userId="83eec729-35b6-4d85-ba75-36f04720e3fe" providerId="ADAL" clId="{254CC1C5-340C-491C-B870-3B5ED63A2FB5}" dt="2023-12-02T19:51:52.250" v="180" actId="478"/>
          <ac:picMkLst>
            <pc:docMk/>
            <pc:sldMk cId="1285606935" sldId="267"/>
            <ac:picMk id="4098" creationId="{5F6821FB-C423-AA88-F49C-96CAB7D5DB89}"/>
          </ac:picMkLst>
        </pc:picChg>
        <pc:picChg chg="del">
          <ac:chgData name="Nahid Akhtar" userId="83eec729-35b6-4d85-ba75-36f04720e3fe" providerId="ADAL" clId="{254CC1C5-340C-491C-B870-3B5ED63A2FB5}" dt="2023-12-02T19:51:52.250" v="180" actId="478"/>
          <ac:picMkLst>
            <pc:docMk/>
            <pc:sldMk cId="1285606935" sldId="267"/>
            <ac:picMk id="4100" creationId="{BEB8D707-FB9A-9D7F-DF74-2D97CADF4E69}"/>
          </ac:picMkLst>
        </pc:picChg>
        <pc:picChg chg="del">
          <ac:chgData name="Nahid Akhtar" userId="83eec729-35b6-4d85-ba75-36f04720e3fe" providerId="ADAL" clId="{254CC1C5-340C-491C-B870-3B5ED63A2FB5}" dt="2023-12-02T19:51:52.250" v="180" actId="478"/>
          <ac:picMkLst>
            <pc:docMk/>
            <pc:sldMk cId="1285606935" sldId="267"/>
            <ac:picMk id="4102" creationId="{68BA0381-958B-565D-BBFD-9C28903022E6}"/>
          </ac:picMkLst>
        </pc:picChg>
      </pc:sldChg>
      <pc:sldChg chg="addSp delSp modSp mod">
        <pc:chgData name="Nahid Akhtar" userId="83eec729-35b6-4d85-ba75-36f04720e3fe" providerId="ADAL" clId="{254CC1C5-340C-491C-B870-3B5ED63A2FB5}" dt="2023-12-02T19:56:32.654" v="311" actId="14100"/>
        <pc:sldMkLst>
          <pc:docMk/>
          <pc:sldMk cId="974991574" sldId="268"/>
        </pc:sldMkLst>
        <pc:spChg chg="del">
          <ac:chgData name="Nahid Akhtar" userId="83eec729-35b6-4d85-ba75-36f04720e3fe" providerId="ADAL" clId="{254CC1C5-340C-491C-B870-3B5ED63A2FB5}" dt="2023-12-02T19:53:06.822" v="192" actId="478"/>
          <ac:spMkLst>
            <pc:docMk/>
            <pc:sldMk cId="974991574" sldId="268"/>
            <ac:spMk id="2" creationId="{C289581E-2585-EB7B-6045-286E36D0D66F}"/>
          </ac:spMkLst>
        </pc:spChg>
        <pc:spChg chg="del">
          <ac:chgData name="Nahid Akhtar" userId="83eec729-35b6-4d85-ba75-36f04720e3fe" providerId="ADAL" clId="{254CC1C5-340C-491C-B870-3B5ED63A2FB5}" dt="2023-12-02T19:53:06.822" v="192" actId="478"/>
          <ac:spMkLst>
            <pc:docMk/>
            <pc:sldMk cId="974991574" sldId="268"/>
            <ac:spMk id="3" creationId="{DC1FA494-B17C-08F6-7B27-F14F0C884595}"/>
          </ac:spMkLst>
        </pc:spChg>
        <pc:spChg chg="del">
          <ac:chgData name="Nahid Akhtar" userId="83eec729-35b6-4d85-ba75-36f04720e3fe" providerId="ADAL" clId="{254CC1C5-340C-491C-B870-3B5ED63A2FB5}" dt="2023-12-02T19:53:06.822" v="192" actId="478"/>
          <ac:spMkLst>
            <pc:docMk/>
            <pc:sldMk cId="974991574" sldId="268"/>
            <ac:spMk id="47" creationId="{235E52C6-96DB-7143-C0CA-B2E7286259BA}"/>
          </ac:spMkLst>
        </pc:spChg>
        <pc:spChg chg="add mod">
          <ac:chgData name="Nahid Akhtar" userId="83eec729-35b6-4d85-ba75-36f04720e3fe" providerId="ADAL" clId="{254CC1C5-340C-491C-B870-3B5ED63A2FB5}" dt="2023-12-02T19:55:47.034" v="299" actId="1076"/>
          <ac:spMkLst>
            <pc:docMk/>
            <pc:sldMk cId="974991574" sldId="268"/>
            <ac:spMk id="48" creationId="{CA248983-A818-89BB-2DE2-E5E273B113CF}"/>
          </ac:spMkLst>
        </pc:spChg>
        <pc:grpChg chg="del">
          <ac:chgData name="Nahid Akhtar" userId="83eec729-35b6-4d85-ba75-36f04720e3fe" providerId="ADAL" clId="{254CC1C5-340C-491C-B870-3B5ED63A2FB5}" dt="2023-12-02T19:53:06.822" v="192" actId="478"/>
          <ac:grpSpMkLst>
            <pc:docMk/>
            <pc:sldMk cId="974991574" sldId="268"/>
            <ac:grpSpMk id="17" creationId="{A662D20D-0283-D7CB-D5BB-1F9E134F14D8}"/>
          </ac:grpSpMkLst>
        </pc:grpChg>
        <pc:grpChg chg="del">
          <ac:chgData name="Nahid Akhtar" userId="83eec729-35b6-4d85-ba75-36f04720e3fe" providerId="ADAL" clId="{254CC1C5-340C-491C-B870-3B5ED63A2FB5}" dt="2023-12-02T19:53:06.822" v="192" actId="478"/>
          <ac:grpSpMkLst>
            <pc:docMk/>
            <pc:sldMk cId="974991574" sldId="268"/>
            <ac:grpSpMk id="32" creationId="{793C2BF3-4EAB-7C02-3238-7916F4F618E4}"/>
          </ac:grpSpMkLst>
        </pc:grpChg>
        <pc:grpChg chg="del">
          <ac:chgData name="Nahid Akhtar" userId="83eec729-35b6-4d85-ba75-36f04720e3fe" providerId="ADAL" clId="{254CC1C5-340C-491C-B870-3B5ED63A2FB5}" dt="2023-12-02T19:53:06.822" v="192" actId="478"/>
          <ac:grpSpMkLst>
            <pc:docMk/>
            <pc:sldMk cId="974991574" sldId="268"/>
            <ac:grpSpMk id="46" creationId="{992ADE3C-DAC2-AA88-1FEE-BE5C41DCD983}"/>
          </ac:grpSpMkLst>
        </pc:grpChg>
        <pc:graphicFrameChg chg="add mod modGraphic">
          <ac:chgData name="Nahid Akhtar" userId="83eec729-35b6-4d85-ba75-36f04720e3fe" providerId="ADAL" clId="{254CC1C5-340C-491C-B870-3B5ED63A2FB5}" dt="2023-12-02T19:56:32.654" v="311" actId="14100"/>
          <ac:graphicFrameMkLst>
            <pc:docMk/>
            <pc:sldMk cId="974991574" sldId="268"/>
            <ac:graphicFrameMk id="49" creationId="{EF529061-4804-06BB-EC57-ABF912B4B6FC}"/>
          </ac:graphicFrameMkLst>
        </pc:graphicFrameChg>
        <pc:picChg chg="add mod">
          <ac:chgData name="Nahid Akhtar" userId="83eec729-35b6-4d85-ba75-36f04720e3fe" providerId="ADAL" clId="{254CC1C5-340C-491C-B870-3B5ED63A2FB5}" dt="2023-12-02T19:53:38.989" v="202" actId="1076"/>
          <ac:picMkLst>
            <pc:docMk/>
            <pc:sldMk cId="974991574" sldId="268"/>
            <ac:picMk id="8194" creationId="{6F101EA6-160C-B640-B1F8-18CC4AA0B2F3}"/>
          </ac:picMkLst>
        </pc:picChg>
        <pc:picChg chg="add mod">
          <ac:chgData name="Nahid Akhtar" userId="83eec729-35b6-4d85-ba75-36f04720e3fe" providerId="ADAL" clId="{254CC1C5-340C-491C-B870-3B5ED63A2FB5}" dt="2023-12-02T19:53:41.759" v="203" actId="1076"/>
          <ac:picMkLst>
            <pc:docMk/>
            <pc:sldMk cId="974991574" sldId="268"/>
            <ac:picMk id="8195" creationId="{FA9D160E-587C-BE60-B237-C63BB6865838}"/>
          </ac:picMkLst>
        </pc:picChg>
        <pc:picChg chg="add mod">
          <ac:chgData name="Nahid Akhtar" userId="83eec729-35b6-4d85-ba75-36f04720e3fe" providerId="ADAL" clId="{254CC1C5-340C-491C-B870-3B5ED63A2FB5}" dt="2023-12-02T19:53:44.773" v="204" actId="1076"/>
          <ac:picMkLst>
            <pc:docMk/>
            <pc:sldMk cId="974991574" sldId="268"/>
            <ac:picMk id="8196" creationId="{7FDD71F3-C056-7E38-1921-45C859C1C5C5}"/>
          </ac:picMkLst>
        </pc:picChg>
        <pc:cxnChg chg="mod">
          <ac:chgData name="Nahid Akhtar" userId="83eec729-35b6-4d85-ba75-36f04720e3fe" providerId="ADAL" clId="{254CC1C5-340C-491C-B870-3B5ED63A2FB5}" dt="2023-12-02T19:53:06.822" v="192" actId="478"/>
          <ac:cxnSpMkLst>
            <pc:docMk/>
            <pc:sldMk cId="974991574" sldId="268"/>
            <ac:cxnSpMk id="6" creationId="{3E28E644-4F36-47BB-E5FF-5B0E99B6506F}"/>
          </ac:cxnSpMkLst>
        </pc:cxnChg>
        <pc:cxnChg chg="mod">
          <ac:chgData name="Nahid Akhtar" userId="83eec729-35b6-4d85-ba75-36f04720e3fe" providerId="ADAL" clId="{254CC1C5-340C-491C-B870-3B5ED63A2FB5}" dt="2023-12-02T19:53:06.822" v="192" actId="478"/>
          <ac:cxnSpMkLst>
            <pc:docMk/>
            <pc:sldMk cId="974991574" sldId="268"/>
            <ac:cxnSpMk id="7" creationId="{A54C4D32-2C99-99D9-AC38-CE152E938CF4}"/>
          </ac:cxnSpMkLst>
        </pc:cxnChg>
        <pc:cxnChg chg="mod">
          <ac:chgData name="Nahid Akhtar" userId="83eec729-35b6-4d85-ba75-36f04720e3fe" providerId="ADAL" clId="{254CC1C5-340C-491C-B870-3B5ED63A2FB5}" dt="2023-12-02T19:53:06.822" v="192" actId="478"/>
          <ac:cxnSpMkLst>
            <pc:docMk/>
            <pc:sldMk cId="974991574" sldId="268"/>
            <ac:cxnSpMk id="20" creationId="{A1A65E41-BBDF-D643-4CCC-D2DF74608F40}"/>
          </ac:cxnSpMkLst>
        </pc:cxnChg>
        <pc:cxnChg chg="mod">
          <ac:chgData name="Nahid Akhtar" userId="83eec729-35b6-4d85-ba75-36f04720e3fe" providerId="ADAL" clId="{254CC1C5-340C-491C-B870-3B5ED63A2FB5}" dt="2023-12-02T19:53:06.822" v="192" actId="478"/>
          <ac:cxnSpMkLst>
            <pc:docMk/>
            <pc:sldMk cId="974991574" sldId="268"/>
            <ac:cxnSpMk id="21" creationId="{06404F60-AF92-A5CA-3FD2-2CFC49A8CF55}"/>
          </ac:cxnSpMkLst>
        </pc:cxnChg>
      </pc:sldChg>
      <pc:sldChg chg="del">
        <pc:chgData name="Nahid Akhtar" userId="83eec729-35b6-4d85-ba75-36f04720e3fe" providerId="ADAL" clId="{254CC1C5-340C-491C-B870-3B5ED63A2FB5}" dt="2023-12-02T19:56:50.812" v="312" actId="47"/>
        <pc:sldMkLst>
          <pc:docMk/>
          <pc:sldMk cId="2492755916" sldId="269"/>
        </pc:sldMkLst>
      </pc:sldChg>
      <pc:sldChg chg="del">
        <pc:chgData name="Nahid Akhtar" userId="83eec729-35b6-4d85-ba75-36f04720e3fe" providerId="ADAL" clId="{254CC1C5-340C-491C-B870-3B5ED63A2FB5}" dt="2023-12-02T19:56:53.659" v="315" actId="47"/>
        <pc:sldMkLst>
          <pc:docMk/>
          <pc:sldMk cId="2158967878" sldId="270"/>
        </pc:sldMkLst>
      </pc:sldChg>
      <pc:sldChg chg="del">
        <pc:chgData name="Nahid Akhtar" userId="83eec729-35b6-4d85-ba75-36f04720e3fe" providerId="ADAL" clId="{254CC1C5-340C-491C-B870-3B5ED63A2FB5}" dt="2023-12-02T19:56:52.032" v="313" actId="47"/>
        <pc:sldMkLst>
          <pc:docMk/>
          <pc:sldMk cId="4197985060" sldId="271"/>
        </pc:sldMkLst>
      </pc:sldChg>
      <pc:sldChg chg="del">
        <pc:chgData name="Nahid Akhtar" userId="83eec729-35b6-4d85-ba75-36f04720e3fe" providerId="ADAL" clId="{254CC1C5-340C-491C-B870-3B5ED63A2FB5}" dt="2023-12-02T19:56:52.864" v="314" actId="47"/>
        <pc:sldMkLst>
          <pc:docMk/>
          <pc:sldMk cId="963009366" sldId="272"/>
        </pc:sldMkLst>
      </pc:sldChg>
      <pc:sldChg chg="addSp delSp modSp add mod">
        <pc:chgData name="Nahid Akhtar" userId="83eec729-35b6-4d85-ba75-36f04720e3fe" providerId="ADAL" clId="{254CC1C5-340C-491C-B870-3B5ED63A2FB5}" dt="2023-12-02T19:44:28.956" v="146" actId="1076"/>
        <pc:sldMkLst>
          <pc:docMk/>
          <pc:sldMk cId="3816039494" sldId="273"/>
        </pc:sldMkLst>
        <pc:spChg chg="add mod">
          <ac:chgData name="Nahid Akhtar" userId="83eec729-35b6-4d85-ba75-36f04720e3fe" providerId="ADAL" clId="{254CC1C5-340C-491C-B870-3B5ED63A2FB5}" dt="2023-12-02T19:43:10.238" v="103"/>
          <ac:spMkLst>
            <pc:docMk/>
            <pc:sldMk cId="3816039494" sldId="273"/>
            <ac:spMk id="3" creationId="{8A458EA8-605E-23AC-AF14-6983E73364FF}"/>
          </ac:spMkLst>
        </pc:spChg>
        <pc:spChg chg="add mod">
          <ac:chgData name="Nahid Akhtar" userId="83eec729-35b6-4d85-ba75-36f04720e3fe" providerId="ADAL" clId="{254CC1C5-340C-491C-B870-3B5ED63A2FB5}" dt="2023-12-02T19:43:28.450" v="105"/>
          <ac:spMkLst>
            <pc:docMk/>
            <pc:sldMk cId="3816039494" sldId="273"/>
            <ac:spMk id="5" creationId="{B476538A-66EF-CFA5-3475-36FD1C76BCB3}"/>
          </ac:spMkLst>
        </pc:spChg>
        <pc:spChg chg="add mod">
          <ac:chgData name="Nahid Akhtar" userId="83eec729-35b6-4d85-ba75-36f04720e3fe" providerId="ADAL" clId="{254CC1C5-340C-491C-B870-3B5ED63A2FB5}" dt="2023-12-02T19:43:47.060" v="131" actId="20577"/>
          <ac:spMkLst>
            <pc:docMk/>
            <pc:sldMk cId="3816039494" sldId="273"/>
            <ac:spMk id="6" creationId="{925CA002-48AE-0D39-F465-FB5149AE452D}"/>
          </ac:spMkLst>
        </pc:spChg>
        <pc:spChg chg="mod">
          <ac:chgData name="Nahid Akhtar" userId="83eec729-35b6-4d85-ba75-36f04720e3fe" providerId="ADAL" clId="{254CC1C5-340C-491C-B870-3B5ED63A2FB5}" dt="2023-12-02T19:43:34.712" v="111" actId="20577"/>
          <ac:spMkLst>
            <pc:docMk/>
            <pc:sldMk cId="3816039494" sldId="273"/>
            <ac:spMk id="12" creationId="{CD4BCDE4-DC5A-092E-FD09-3B6D46881D6F}"/>
          </ac:spMkLst>
        </pc:spChg>
        <pc:spChg chg="del">
          <ac:chgData name="Nahid Akhtar" userId="83eec729-35b6-4d85-ba75-36f04720e3fe" providerId="ADAL" clId="{254CC1C5-340C-491C-B870-3B5ED63A2FB5}" dt="2023-12-02T19:43:38.996" v="112" actId="478"/>
          <ac:spMkLst>
            <pc:docMk/>
            <pc:sldMk cId="3816039494" sldId="273"/>
            <ac:spMk id="13" creationId="{EE599C3E-B4D8-AA98-4E7C-44A6AF0DBB85}"/>
          </ac:spMkLst>
        </pc:spChg>
        <pc:graphicFrameChg chg="add del mod">
          <ac:chgData name="Nahid Akhtar" userId="83eec729-35b6-4d85-ba75-36f04720e3fe" providerId="ADAL" clId="{254CC1C5-340C-491C-B870-3B5ED63A2FB5}" dt="2023-12-02T19:43:27.121" v="104" actId="478"/>
          <ac:graphicFrameMkLst>
            <pc:docMk/>
            <pc:sldMk cId="3816039494" sldId="273"/>
            <ac:graphicFrameMk id="2" creationId="{CF86AF7B-CC24-EC2B-04DD-D748403A3171}"/>
          </ac:graphicFrameMkLst>
        </pc:graphicFrameChg>
        <pc:graphicFrameChg chg="add mod modGraphic">
          <ac:chgData name="Nahid Akhtar" userId="83eec729-35b6-4d85-ba75-36f04720e3fe" providerId="ADAL" clId="{254CC1C5-340C-491C-B870-3B5ED63A2FB5}" dt="2023-12-02T19:44:28.956" v="146" actId="1076"/>
          <ac:graphicFrameMkLst>
            <pc:docMk/>
            <pc:sldMk cId="3816039494" sldId="273"/>
            <ac:graphicFrameMk id="4" creationId="{05DCA86D-AA95-B6AA-1C33-6172C8F72097}"/>
          </ac:graphicFrameMkLst>
        </pc:graphicFrameChg>
        <pc:graphicFrameChg chg="del">
          <ac:chgData name="Nahid Akhtar" userId="83eec729-35b6-4d85-ba75-36f04720e3fe" providerId="ADAL" clId="{254CC1C5-340C-491C-B870-3B5ED63A2FB5}" dt="2023-12-02T19:43:08.737" v="102" actId="478"/>
          <ac:graphicFrameMkLst>
            <pc:docMk/>
            <pc:sldMk cId="3816039494" sldId="273"/>
            <ac:graphicFrameMk id="14" creationId="{62D76E53-9480-8893-9725-B1D617D6243C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6692-0022-4BE8-AD28-5F6CCD98C427}" type="datetimeFigureOut">
              <a:rPr lang="en-GB" smtClean="0"/>
              <a:t>02/12/2023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A3C93-370B-4195-A3FA-5AD16C7E3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571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6692-0022-4BE8-AD28-5F6CCD98C427}" type="datetimeFigureOut">
              <a:rPr lang="en-GB" smtClean="0"/>
              <a:t>02/12/2023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A3C93-370B-4195-A3FA-5AD16C7E3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820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6692-0022-4BE8-AD28-5F6CCD98C427}" type="datetimeFigureOut">
              <a:rPr lang="en-GB" smtClean="0"/>
              <a:t>02/12/2023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A3C93-370B-4195-A3FA-5AD16C7E3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084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6692-0022-4BE8-AD28-5F6CCD98C427}" type="datetimeFigureOut">
              <a:rPr lang="en-GB" smtClean="0"/>
              <a:t>02/12/2023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A3C93-370B-4195-A3FA-5AD16C7E3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949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6692-0022-4BE8-AD28-5F6CCD98C427}" type="datetimeFigureOut">
              <a:rPr lang="en-GB" smtClean="0"/>
              <a:t>02/12/2023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A3C93-370B-4195-A3FA-5AD16C7E3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813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6692-0022-4BE8-AD28-5F6CCD98C427}" type="datetimeFigureOut">
              <a:rPr lang="en-GB" smtClean="0"/>
              <a:t>02/12/2023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A3C93-370B-4195-A3FA-5AD16C7E3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351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6692-0022-4BE8-AD28-5F6CCD98C427}" type="datetimeFigureOut">
              <a:rPr lang="en-GB" smtClean="0"/>
              <a:t>02/12/2023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A3C93-370B-4195-A3FA-5AD16C7E3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926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6692-0022-4BE8-AD28-5F6CCD98C427}" type="datetimeFigureOut">
              <a:rPr lang="en-GB" smtClean="0"/>
              <a:t>02/12/2023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A3C93-370B-4195-A3FA-5AD16C7E3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39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6692-0022-4BE8-AD28-5F6CCD98C427}" type="datetimeFigureOut">
              <a:rPr lang="en-GB" smtClean="0"/>
              <a:t>02/12/2023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A3C93-370B-4195-A3FA-5AD16C7E3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90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6692-0022-4BE8-AD28-5F6CCD98C427}" type="datetimeFigureOut">
              <a:rPr lang="en-GB" smtClean="0"/>
              <a:t>02/12/2023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A3C93-370B-4195-A3FA-5AD16C7E3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952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6692-0022-4BE8-AD28-5F6CCD98C427}" type="datetimeFigureOut">
              <a:rPr lang="en-GB" smtClean="0"/>
              <a:t>02/12/2023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A3C93-370B-4195-A3FA-5AD16C7E3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771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16692-0022-4BE8-AD28-5F6CCD98C427}" type="datetimeFigureOut">
              <a:rPr lang="en-GB" smtClean="0"/>
              <a:t>02/12/2023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A3C93-370B-4195-A3FA-5AD16C7E3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653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EB2E898-0EB2-694B-9447-962B1C51D4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GCSE Product Design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9EC6A2-1E3B-F343-9380-C11D86C8ED42}"/>
              </a:ext>
            </a:extLst>
          </p:cNvPr>
          <p:cNvSpPr txBox="1"/>
          <p:nvPr/>
        </p:nvSpPr>
        <p:spPr>
          <a:xfrm>
            <a:off x="111034" y="237067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Name: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B0BC281-F514-9548-863E-3DF5A95F4AA5}"/>
              </a:ext>
            </a:extLst>
          </p:cNvPr>
          <p:cNvGrpSpPr/>
          <p:nvPr/>
        </p:nvGrpSpPr>
        <p:grpSpPr>
          <a:xfrm>
            <a:off x="4912947" y="524264"/>
            <a:ext cx="1950123" cy="464840"/>
            <a:chOff x="4912947" y="524264"/>
            <a:chExt cx="1950123" cy="464840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EC217B2-15E5-5E4A-A1B9-63495F8AC69A}"/>
                </a:ext>
              </a:extLst>
            </p:cNvPr>
            <p:cNvSpPr txBox="1"/>
            <p:nvPr/>
          </p:nvSpPr>
          <p:spPr>
            <a:xfrm>
              <a:off x="4912947" y="618185"/>
              <a:ext cx="1950123" cy="276999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  <a:latin typeface="Adamsky SF" pitchFamily="2" charset="0"/>
                </a:rPr>
                <a:t>ANALYSING</a:t>
              </a:r>
            </a:p>
          </p:txBody>
        </p:sp>
        <p:pic>
          <p:nvPicPr>
            <p:cNvPr id="7" name="Picture 6" descr="A picture containing drawing, light&#10;&#10;Description automatically generated">
              <a:extLst>
                <a:ext uri="{FF2B5EF4-FFF2-40B4-BE49-F238E27FC236}">
                  <a16:creationId xmlns:a16="http://schemas.microsoft.com/office/drawing/2014/main" id="{63C7A614-6DB9-6147-AFAB-11DE446B5F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95770" y="524264"/>
              <a:ext cx="645612" cy="464840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85F5750E-B1CC-2C84-F918-F0CCE59FE3A9}"/>
              </a:ext>
            </a:extLst>
          </p:cNvPr>
          <p:cNvGrpSpPr/>
          <p:nvPr/>
        </p:nvGrpSpPr>
        <p:grpSpPr>
          <a:xfrm>
            <a:off x="4912947" y="1309268"/>
            <a:ext cx="1950123" cy="490849"/>
            <a:chOff x="4912944" y="2076584"/>
            <a:chExt cx="1950123" cy="490849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3277CD4-167E-7CF3-C85D-85A199B4AF7E}"/>
                </a:ext>
              </a:extLst>
            </p:cNvPr>
            <p:cNvSpPr txBox="1"/>
            <p:nvPr/>
          </p:nvSpPr>
          <p:spPr>
            <a:xfrm>
              <a:off x="4912944" y="2173334"/>
              <a:ext cx="1950123" cy="276999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  <a:latin typeface="Adamsky SF" pitchFamily="2" charset="0"/>
                </a:rPr>
                <a:t>LINKING</a:t>
              </a:r>
            </a:p>
          </p:txBody>
        </p:sp>
        <p:pic>
          <p:nvPicPr>
            <p:cNvPr id="11" name="Picture 10" descr="A picture containing drawing, light, food&#10;&#10;Description automatically generated">
              <a:extLst>
                <a:ext uri="{FF2B5EF4-FFF2-40B4-BE49-F238E27FC236}">
                  <a16:creationId xmlns:a16="http://schemas.microsoft.com/office/drawing/2014/main" id="{BBB2FB63-A2EF-6156-5C65-ACB03E859A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87093" y="2076584"/>
              <a:ext cx="662965" cy="490849"/>
            </a:xfrm>
            <a:prstGeom prst="rect">
              <a:avLst/>
            </a:prstGeom>
          </p:spPr>
        </p:pic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7190B820-A2B9-7897-8570-9501BDC6A59C}"/>
              </a:ext>
            </a:extLst>
          </p:cNvPr>
          <p:cNvSpPr txBox="1"/>
          <p:nvPr/>
        </p:nvSpPr>
        <p:spPr>
          <a:xfrm>
            <a:off x="964431" y="2496168"/>
            <a:ext cx="535414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i="0" u="none" strike="noStrike" dirty="0">
                <a:effectLst/>
                <a:latin typeface="Calibri Light" panose="020F0302020204030204" pitchFamily="34" charset="0"/>
              </a:rPr>
              <a:t>1.3 – Energy: generation, storage and choosing appropriate sources</a:t>
            </a:r>
            <a:endParaRPr lang="en-GB" sz="36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DE0C83F-1326-8668-9C95-6BF72912A288}"/>
              </a:ext>
            </a:extLst>
          </p:cNvPr>
          <p:cNvSpPr txBox="1"/>
          <p:nvPr/>
        </p:nvSpPr>
        <p:spPr>
          <a:xfrm>
            <a:off x="1226163" y="6279562"/>
            <a:ext cx="4830679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u="none" strike="noStrike" dirty="0">
                <a:effectLst/>
                <a:latin typeface="Calibri" panose="020F0502020204030204" pitchFamily="34" charset="0"/>
              </a:rPr>
              <a:t>Know the methods of generating energy</a:t>
            </a:r>
            <a:r>
              <a:rPr lang="en-US" sz="1800" b="0" i="0" dirty="0"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u="none" strike="noStrike" dirty="0">
                <a:effectLst/>
                <a:latin typeface="Calibri" panose="020F0502020204030204" pitchFamily="34" charset="0"/>
              </a:rPr>
              <a:t>Know how energy is stored and made available for use</a:t>
            </a:r>
            <a:r>
              <a:rPr lang="en-US" sz="1800" b="0" i="0" dirty="0"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u="none" strike="noStrike" dirty="0">
                <a:effectLst/>
                <a:latin typeface="Calibri" panose="020F0502020204030204" pitchFamily="34" charset="0"/>
              </a:rPr>
              <a:t>Know what factors need to be considered when selecting a power source</a:t>
            </a:r>
            <a:r>
              <a:rPr lang="en-US" sz="1800" b="0" i="0" dirty="0"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u="none" strike="noStrike" dirty="0">
                <a:effectLst/>
                <a:latin typeface="Calibri" panose="020F0502020204030204" pitchFamily="34" charset="0"/>
              </a:rPr>
              <a:t>Know how to discriminate between energy sources to select effectively </a:t>
            </a:r>
            <a:endParaRPr lang="en-US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420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9B06A71-B20B-EDB0-BAFE-08A09A4DF534}"/>
              </a:ext>
            </a:extLst>
          </p:cNvPr>
          <p:cNvGrpSpPr/>
          <p:nvPr/>
        </p:nvGrpSpPr>
        <p:grpSpPr>
          <a:xfrm>
            <a:off x="3589130" y="8823321"/>
            <a:ext cx="2614749" cy="720522"/>
            <a:chOff x="218353" y="3963264"/>
            <a:chExt cx="3569317" cy="1146380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8372854-4E93-1568-7D4B-73CD01507E7E}"/>
                </a:ext>
              </a:extLst>
            </p:cNvPr>
            <p:cNvSpPr txBox="1"/>
            <p:nvPr/>
          </p:nvSpPr>
          <p:spPr>
            <a:xfrm>
              <a:off x="218353" y="4055934"/>
              <a:ext cx="2357455" cy="1053710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damsky SF" pitchFamily="2" charset="0"/>
                  <a:ea typeface="+mn-ea"/>
                  <a:cs typeface="+mn-cs"/>
                </a:rPr>
                <a:t>HPL focus - LINKING</a:t>
              </a:r>
            </a:p>
          </p:txBody>
        </p:sp>
        <p:pic>
          <p:nvPicPr>
            <p:cNvPr id="9" name="Picture 8" descr="A picture containing drawing, light, food&#10;&#10;Description automatically generated">
              <a:extLst>
                <a:ext uri="{FF2B5EF4-FFF2-40B4-BE49-F238E27FC236}">
                  <a16:creationId xmlns:a16="http://schemas.microsoft.com/office/drawing/2014/main" id="{857F7973-D2F2-63F8-BBF6-4DA50BAE35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48677" y="3963264"/>
              <a:ext cx="1538993" cy="1139446"/>
            </a:xfrm>
            <a:prstGeom prst="rect">
              <a:avLst/>
            </a:prstGeom>
          </p:spPr>
        </p:pic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CD4BCDE4-DC5A-092E-FD09-3B6D46881D6F}"/>
              </a:ext>
            </a:extLst>
          </p:cNvPr>
          <p:cNvSpPr txBox="1"/>
          <p:nvPr/>
        </p:nvSpPr>
        <p:spPr>
          <a:xfrm>
            <a:off x="433136" y="264695"/>
            <a:ext cx="1698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/>
              <a:t>Starter question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E599C3E-B4D8-AA98-4E7C-44A6AF0DBB85}"/>
              </a:ext>
            </a:extLst>
          </p:cNvPr>
          <p:cNvSpPr txBox="1"/>
          <p:nvPr/>
        </p:nvSpPr>
        <p:spPr>
          <a:xfrm>
            <a:off x="433136" y="866273"/>
            <a:ext cx="2631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What is the National grid?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62D76E53-9480-8893-9725-B1D617D624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976806"/>
              </p:ext>
            </p:extLst>
          </p:nvPr>
        </p:nvGraphicFramePr>
        <p:xfrm>
          <a:off x="284439" y="2591934"/>
          <a:ext cx="6308866" cy="5591405"/>
        </p:xfrm>
        <a:graphic>
          <a:graphicData uri="http://schemas.openxmlformats.org/drawingml/2006/table">
            <a:tbl>
              <a:tblPr/>
              <a:tblGrid>
                <a:gridCol w="923954">
                  <a:extLst>
                    <a:ext uri="{9D8B030D-6E8A-4147-A177-3AD203B41FA5}">
                      <a16:colId xmlns:a16="http://schemas.microsoft.com/office/drawing/2014/main" val="841665106"/>
                    </a:ext>
                  </a:extLst>
                </a:gridCol>
                <a:gridCol w="2230479">
                  <a:extLst>
                    <a:ext uri="{9D8B030D-6E8A-4147-A177-3AD203B41FA5}">
                      <a16:colId xmlns:a16="http://schemas.microsoft.com/office/drawing/2014/main" val="1820551093"/>
                    </a:ext>
                  </a:extLst>
                </a:gridCol>
                <a:gridCol w="1590328">
                  <a:extLst>
                    <a:ext uri="{9D8B030D-6E8A-4147-A177-3AD203B41FA5}">
                      <a16:colId xmlns:a16="http://schemas.microsoft.com/office/drawing/2014/main" val="2180743959"/>
                    </a:ext>
                  </a:extLst>
                </a:gridCol>
                <a:gridCol w="1564105">
                  <a:extLst>
                    <a:ext uri="{9D8B030D-6E8A-4147-A177-3AD203B41FA5}">
                      <a16:colId xmlns:a16="http://schemas.microsoft.com/office/drawing/2014/main" val="2163923560"/>
                    </a:ext>
                  </a:extLst>
                </a:gridCol>
              </a:tblGrid>
              <a:tr h="431263">
                <a:tc>
                  <a:txBody>
                    <a:bodyPr/>
                    <a:lstStyle/>
                    <a:p>
                      <a:pPr algn="l" fontAlgn="base"/>
                      <a:r>
                        <a:rPr lang="en-GB" sz="1800" b="1" i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Source​</a:t>
                      </a:r>
                      <a:endParaRPr lang="en-GB" sz="16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63375" marR="63375" marT="31688" marB="31688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1800" b="1" i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Conversion to energy​</a:t>
                      </a:r>
                      <a:endParaRPr lang="en-GB" sz="16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63375" marR="63375" marT="31688" marB="31688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1800" b="1" i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Advantages​</a:t>
                      </a:r>
                      <a:endParaRPr lang="en-GB" sz="16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63375" marR="63375" marT="31688" marB="31688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1800" b="1" i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Disadvantages​</a:t>
                      </a:r>
                      <a:endParaRPr lang="en-GB" sz="16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63375" marR="63375" marT="31688" marB="31688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906151"/>
                  </a:ext>
                </a:extLst>
              </a:tr>
              <a:tr h="1619630">
                <a:tc>
                  <a:txBody>
                    <a:bodyPr/>
                    <a:lstStyle/>
                    <a:p>
                      <a:pPr algn="ctr" fontAlgn="base"/>
                      <a:r>
                        <a:rPr lang="en-GB" sz="2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Coal​</a:t>
                      </a:r>
                      <a:endParaRPr lang="en-GB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375" marR="63375" marT="31688" marB="31688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Heat energy and hot gases convert water into steam which powers a turbine to create high-voltage electricity​</a:t>
                      </a:r>
                      <a:endParaRPr lang="en-GB" sz="1200" b="0" i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Smaller amounts used as a domestic heat source​</a:t>
                      </a:r>
                      <a:endParaRPr lang="en-GB" sz="1200" b="0" i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375" marR="63375" marT="31688" marB="31688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14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63375" marR="63375" marT="31688" marB="31688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63375" marR="63375" marT="31688" marB="31688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185752"/>
                  </a:ext>
                </a:extLst>
              </a:tr>
              <a:tr h="1718124">
                <a:tc>
                  <a:txBody>
                    <a:bodyPr/>
                    <a:lstStyle/>
                    <a:p>
                      <a:pPr algn="ctr" fontAlgn="base"/>
                      <a:r>
                        <a:rPr lang="en-GB" sz="2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Oil​</a:t>
                      </a:r>
                      <a:endParaRPr lang="en-GB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375" marR="63375" marT="31688" marB="31688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Processed and split into petroleum products such as petrol, paraffin and diesel​</a:t>
                      </a:r>
                      <a:endParaRPr lang="en-GB" sz="1200" b="0" i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Burnt in power plants to heat water and produce steam which powers turbines – similar to coal-powered stations​</a:t>
                      </a:r>
                      <a:endParaRPr lang="en-GB" sz="1200" b="0" i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375" marR="63375" marT="31688" marB="31688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63375" marR="63375" marT="31688" marB="31688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63375" marR="63375" marT="31688" marB="31688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154847"/>
                  </a:ext>
                </a:extLst>
              </a:tr>
              <a:tr h="1619630">
                <a:tc>
                  <a:txBody>
                    <a:bodyPr/>
                    <a:lstStyle/>
                    <a:p>
                      <a:pPr algn="ctr" fontAlgn="base"/>
                      <a:r>
                        <a:rPr lang="en-GB" sz="2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Gas​</a:t>
                      </a:r>
                      <a:endParaRPr lang="en-GB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375" marR="63375" marT="31688" marB="31688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Burning gas can power turbines with waste heat powering a steam turbine​</a:t>
                      </a:r>
                      <a:endParaRPr lang="en-GB" sz="1200" b="0" i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Used in homes for heating and cooking​</a:t>
                      </a:r>
                      <a:endParaRPr lang="en-GB" sz="1200" b="0" i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Lower emissions than other fossil fuels ​</a:t>
                      </a:r>
                      <a:endParaRPr lang="en-GB" sz="1200" b="0" i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375" marR="63375" marT="31688" marB="31688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63375" marR="63375" marT="31688" marB="31688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14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63375" marR="63375" marT="31688" marB="31688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27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9413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9B06A71-B20B-EDB0-BAFE-08A09A4DF534}"/>
              </a:ext>
            </a:extLst>
          </p:cNvPr>
          <p:cNvGrpSpPr/>
          <p:nvPr/>
        </p:nvGrpSpPr>
        <p:grpSpPr>
          <a:xfrm>
            <a:off x="3589130" y="8823321"/>
            <a:ext cx="2614749" cy="720522"/>
            <a:chOff x="218353" y="3963264"/>
            <a:chExt cx="3569317" cy="1146380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8372854-4E93-1568-7D4B-73CD01507E7E}"/>
                </a:ext>
              </a:extLst>
            </p:cNvPr>
            <p:cNvSpPr txBox="1"/>
            <p:nvPr/>
          </p:nvSpPr>
          <p:spPr>
            <a:xfrm>
              <a:off x="218353" y="4055934"/>
              <a:ext cx="2357455" cy="1053710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damsky SF" pitchFamily="2" charset="0"/>
                  <a:ea typeface="+mn-ea"/>
                  <a:cs typeface="+mn-cs"/>
                </a:rPr>
                <a:t>HPL focus - LINKING</a:t>
              </a:r>
            </a:p>
          </p:txBody>
        </p:sp>
        <p:pic>
          <p:nvPicPr>
            <p:cNvPr id="9" name="Picture 8" descr="A picture containing drawing, light, food&#10;&#10;Description automatically generated">
              <a:extLst>
                <a:ext uri="{FF2B5EF4-FFF2-40B4-BE49-F238E27FC236}">
                  <a16:creationId xmlns:a16="http://schemas.microsoft.com/office/drawing/2014/main" id="{857F7973-D2F2-63F8-BBF6-4DA50BAE35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48677" y="3963264"/>
              <a:ext cx="1538993" cy="1139446"/>
            </a:xfrm>
            <a:prstGeom prst="rect">
              <a:avLst/>
            </a:prstGeom>
          </p:spPr>
        </p:pic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CD4BCDE4-DC5A-092E-FD09-3B6D46881D6F}"/>
              </a:ext>
            </a:extLst>
          </p:cNvPr>
          <p:cNvSpPr txBox="1"/>
          <p:nvPr/>
        </p:nvSpPr>
        <p:spPr>
          <a:xfrm>
            <a:off x="433136" y="264695"/>
            <a:ext cx="824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/>
              <a:t>Energy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8A458EA8-605E-23AC-AF14-6983E7336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8" y="3957638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5DCA86D-AA95-B6AA-1C33-6172C8F720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643760"/>
              </p:ext>
            </p:extLst>
          </p:nvPr>
        </p:nvGraphicFramePr>
        <p:xfrm>
          <a:off x="300789" y="1942543"/>
          <a:ext cx="6256421" cy="6479558"/>
        </p:xfrm>
        <a:graphic>
          <a:graphicData uri="http://schemas.openxmlformats.org/drawingml/2006/table">
            <a:tbl>
              <a:tblPr/>
              <a:tblGrid>
                <a:gridCol w="960946">
                  <a:extLst>
                    <a:ext uri="{9D8B030D-6E8A-4147-A177-3AD203B41FA5}">
                      <a16:colId xmlns:a16="http://schemas.microsoft.com/office/drawing/2014/main" val="3003516612"/>
                    </a:ext>
                  </a:extLst>
                </a:gridCol>
                <a:gridCol w="2164069">
                  <a:extLst>
                    <a:ext uri="{9D8B030D-6E8A-4147-A177-3AD203B41FA5}">
                      <a16:colId xmlns:a16="http://schemas.microsoft.com/office/drawing/2014/main" val="255435698"/>
                    </a:ext>
                  </a:extLst>
                </a:gridCol>
                <a:gridCol w="1565703">
                  <a:extLst>
                    <a:ext uri="{9D8B030D-6E8A-4147-A177-3AD203B41FA5}">
                      <a16:colId xmlns:a16="http://schemas.microsoft.com/office/drawing/2014/main" val="97564385"/>
                    </a:ext>
                  </a:extLst>
                </a:gridCol>
                <a:gridCol w="1565703">
                  <a:extLst>
                    <a:ext uri="{9D8B030D-6E8A-4147-A177-3AD203B41FA5}">
                      <a16:colId xmlns:a16="http://schemas.microsoft.com/office/drawing/2014/main" val="4290999458"/>
                    </a:ext>
                  </a:extLst>
                </a:gridCol>
              </a:tblGrid>
              <a:tr h="347498">
                <a:tc>
                  <a:txBody>
                    <a:bodyPr/>
                    <a:lstStyle/>
                    <a:p>
                      <a:pPr algn="l" fontAlgn="base"/>
                      <a:r>
                        <a:rPr lang="en-GB" sz="900" b="1" i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Source​</a:t>
                      </a:r>
                      <a:endParaRPr lang="en-GB" sz="9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58002" marR="58002" marT="29001" marB="29001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900" b="1" i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Conversion to energy​</a:t>
                      </a:r>
                      <a:endParaRPr lang="en-GB" sz="9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58002" marR="58002" marT="29001" marB="29001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900" b="1" i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Advantages ​</a:t>
                      </a:r>
                      <a:endParaRPr lang="en-GB" sz="9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58002" marR="58002" marT="29001" marB="29001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900" b="1" i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Disadvantages​</a:t>
                      </a:r>
                      <a:endParaRPr lang="en-GB" sz="9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58002" marR="58002" marT="29001" marB="29001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76081"/>
                  </a:ext>
                </a:extLst>
              </a:tr>
              <a:tr h="1022010">
                <a:tc>
                  <a:txBody>
                    <a:bodyPr/>
                    <a:lstStyle/>
                    <a:p>
                      <a:pPr algn="l" fontAlgn="base"/>
                      <a:r>
                        <a:rPr lang="en-GB" sz="16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Biomass​</a:t>
                      </a:r>
                      <a:endParaRPr lang="en-GB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8002" marR="58002" marT="29001" marB="29001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58002" marR="58002" marT="29001" marB="29001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58002" marR="58002" marT="29001" marB="29001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58002" marR="58002" marT="29001" marB="29001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955884"/>
                  </a:ext>
                </a:extLst>
              </a:tr>
              <a:tr h="1022010">
                <a:tc>
                  <a:txBody>
                    <a:bodyPr/>
                    <a:lstStyle/>
                    <a:p>
                      <a:pPr algn="l" fontAlgn="base"/>
                      <a:r>
                        <a:rPr lang="en-GB" sz="16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Biodiesel​</a:t>
                      </a:r>
                      <a:endParaRPr lang="en-GB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8002" marR="58002" marT="29001" marB="29001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58002" marR="58002" marT="29001" marB="29001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58002" marR="58002" marT="29001" marB="29001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58002" marR="58002" marT="29001" marB="29001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475623"/>
                  </a:ext>
                </a:extLst>
              </a:tr>
              <a:tr h="1022010">
                <a:tc>
                  <a:txBody>
                    <a:bodyPr/>
                    <a:lstStyle/>
                    <a:p>
                      <a:pPr algn="l" fontAlgn="base"/>
                      <a:r>
                        <a:rPr lang="en-GB" sz="16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Tidal​</a:t>
                      </a:r>
                      <a:endParaRPr lang="en-GB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8002" marR="58002" marT="29001" marB="29001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58002" marR="58002" marT="29001" marB="29001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58002" marR="58002" marT="29001" marB="29001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58002" marR="58002" marT="29001" marB="29001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02044"/>
                  </a:ext>
                </a:extLst>
              </a:tr>
              <a:tr h="1022010">
                <a:tc>
                  <a:txBody>
                    <a:bodyPr/>
                    <a:lstStyle/>
                    <a:p>
                      <a:pPr algn="l" fontAlgn="base"/>
                      <a:r>
                        <a:rPr lang="en-GB" sz="16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Wind​</a:t>
                      </a:r>
                      <a:endParaRPr lang="en-GB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8002" marR="58002" marT="29001" marB="29001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58002" marR="58002" marT="29001" marB="29001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58002" marR="58002" marT="29001" marB="29001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58002" marR="58002" marT="29001" marB="29001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909390"/>
                  </a:ext>
                </a:extLst>
              </a:tr>
              <a:tr h="1022010">
                <a:tc>
                  <a:txBody>
                    <a:bodyPr/>
                    <a:lstStyle/>
                    <a:p>
                      <a:pPr algn="l" fontAlgn="base"/>
                      <a:r>
                        <a:rPr lang="en-GB" sz="16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Solar​</a:t>
                      </a:r>
                      <a:endParaRPr lang="en-GB" sz="16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8002" marR="58002" marT="29001" marB="29001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58002" marR="58002" marT="29001" marB="29001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58002" marR="58002" marT="29001" marB="29001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8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58002" marR="58002" marT="29001" marB="29001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636519"/>
                  </a:ext>
                </a:extLst>
              </a:tr>
              <a:tr h="1022010">
                <a:tc>
                  <a:txBody>
                    <a:bodyPr/>
                    <a:lstStyle/>
                    <a:p>
                      <a:pPr algn="l" fontAlgn="base"/>
                      <a:r>
                        <a:rPr lang="en-GB" sz="11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Hydroelectric​</a:t>
                      </a:r>
                      <a:endParaRPr lang="en-GB" sz="11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8002" marR="58002" marT="29001" marB="29001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58002" marR="58002" marT="29001" marB="29001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58002" marR="58002" marT="29001" marB="29001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8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58002" marR="58002" marT="29001" marB="29001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132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B476538A-66EF-CFA5-3475-36FD1C76BC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8" y="3959225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5CA002-48AE-0D39-F465-FB5149AE452D}"/>
              </a:ext>
            </a:extLst>
          </p:cNvPr>
          <p:cNvSpPr txBox="1"/>
          <p:nvPr/>
        </p:nvSpPr>
        <p:spPr>
          <a:xfrm>
            <a:off x="471488" y="1010653"/>
            <a:ext cx="1987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Complete the table</a:t>
            </a:r>
          </a:p>
        </p:txBody>
      </p:sp>
    </p:spTree>
    <p:extLst>
      <p:ext uri="{BB962C8B-B14F-4D97-AF65-F5344CB8AC3E}">
        <p14:creationId xmlns:p14="http://schemas.microsoft.com/office/powerpoint/2010/main" val="3816039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8F99D39B-AFD8-C005-A9CD-35DDC112D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098117"/>
              </p:ext>
            </p:extLst>
          </p:nvPr>
        </p:nvGraphicFramePr>
        <p:xfrm>
          <a:off x="1945015" y="283825"/>
          <a:ext cx="4605866" cy="1889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05866">
                  <a:extLst>
                    <a:ext uri="{9D8B030D-6E8A-4147-A177-3AD203B41FA5}">
                      <a16:colId xmlns:a16="http://schemas.microsoft.com/office/drawing/2014/main" val="130042371"/>
                    </a:ext>
                  </a:extLst>
                </a:gridCol>
              </a:tblGrid>
              <a:tr h="293458">
                <a:tc>
                  <a:txBody>
                    <a:bodyPr/>
                    <a:lstStyle/>
                    <a:p>
                      <a:r>
                        <a:rPr lang="en-US" sz="1400" dirty="0"/>
                        <a:t>Power systems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257465"/>
                  </a:ext>
                </a:extLst>
              </a:tr>
              <a:tr h="1307984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327939"/>
                  </a:ext>
                </a:extLst>
              </a:tr>
            </a:tbl>
          </a:graphicData>
        </a:graphic>
      </p:graphicFrame>
      <p:pic>
        <p:nvPicPr>
          <p:cNvPr id="2054" name="Picture 6" descr="Image result for calculator solar panel">
            <a:extLst>
              <a:ext uri="{FF2B5EF4-FFF2-40B4-BE49-F238E27FC236}">
                <a16:creationId xmlns:a16="http://schemas.microsoft.com/office/drawing/2014/main" id="{A07CB83E-5C58-92BA-814A-187546625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51" y="868072"/>
            <a:ext cx="1547195" cy="777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7AD1D44-9F62-30B9-195F-4B0FD5B95B52}"/>
              </a:ext>
            </a:extLst>
          </p:cNvPr>
          <p:cNvSpPr/>
          <p:nvPr/>
        </p:nvSpPr>
        <p:spPr>
          <a:xfrm>
            <a:off x="1919072" y="2865893"/>
            <a:ext cx="2611464" cy="112362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897E6F0-3B52-55B7-6B4C-B2A65FD0B8FD}"/>
              </a:ext>
            </a:extLst>
          </p:cNvPr>
          <p:cNvSpPr/>
          <p:nvPr/>
        </p:nvSpPr>
        <p:spPr>
          <a:xfrm>
            <a:off x="2089666" y="4591373"/>
            <a:ext cx="1288942" cy="72325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3C15D99-DCED-857F-93F9-9C7D0B2E7514}"/>
              </a:ext>
            </a:extLst>
          </p:cNvPr>
          <p:cNvSpPr/>
          <p:nvPr/>
        </p:nvSpPr>
        <p:spPr>
          <a:xfrm>
            <a:off x="656073" y="4591373"/>
            <a:ext cx="1288942" cy="72325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140C478-4F2D-46C8-4CCA-DA5FBDAF370B}"/>
              </a:ext>
            </a:extLst>
          </p:cNvPr>
          <p:cNvSpPr/>
          <p:nvPr/>
        </p:nvSpPr>
        <p:spPr>
          <a:xfrm>
            <a:off x="3573516" y="4591373"/>
            <a:ext cx="1288942" cy="72325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A40C6F60-C9AE-8E4E-BC13-CCB725044ECC}"/>
              </a:ext>
            </a:extLst>
          </p:cNvPr>
          <p:cNvSpPr/>
          <p:nvPr/>
        </p:nvSpPr>
        <p:spPr>
          <a:xfrm>
            <a:off x="5057366" y="4591373"/>
            <a:ext cx="1288942" cy="72325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5" name="TextBox 6">
            <a:extLst>
              <a:ext uri="{FF2B5EF4-FFF2-40B4-BE49-F238E27FC236}">
                <a16:creationId xmlns:a16="http://schemas.microsoft.com/office/drawing/2014/main" id="{AA743612-70D6-4DA1-A78C-3B455A4956C7}"/>
              </a:ext>
            </a:extLst>
          </p:cNvPr>
          <p:cNvSpPr txBox="1"/>
          <p:nvPr/>
        </p:nvSpPr>
        <p:spPr>
          <a:xfrm>
            <a:off x="2089666" y="3104540"/>
            <a:ext cx="2231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>
                <a:solidFill>
                  <a:schemeClr val="bg1"/>
                </a:solidFill>
              </a:rPr>
              <a:t>Examples of power systems</a:t>
            </a:r>
          </a:p>
        </p:txBody>
      </p:sp>
      <p:sp>
        <p:nvSpPr>
          <p:cNvPr id="16" name="TextBox 7">
            <a:extLst>
              <a:ext uri="{FF2B5EF4-FFF2-40B4-BE49-F238E27FC236}">
                <a16:creationId xmlns:a16="http://schemas.microsoft.com/office/drawing/2014/main" id="{04BFD786-4C1E-2986-BD4D-C138E77D3765}"/>
              </a:ext>
            </a:extLst>
          </p:cNvPr>
          <p:cNvSpPr txBox="1"/>
          <p:nvPr/>
        </p:nvSpPr>
        <p:spPr>
          <a:xfrm>
            <a:off x="727106" y="4722167"/>
            <a:ext cx="1146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/>
              <a:t>Batteries and cells</a:t>
            </a:r>
          </a:p>
        </p:txBody>
      </p:sp>
      <p:sp>
        <p:nvSpPr>
          <p:cNvPr id="17" name="TextBox 8">
            <a:extLst>
              <a:ext uri="{FF2B5EF4-FFF2-40B4-BE49-F238E27FC236}">
                <a16:creationId xmlns:a16="http://schemas.microsoft.com/office/drawing/2014/main" id="{538F79DB-D41C-8D76-8D11-DCF902A5D5DB}"/>
              </a:ext>
            </a:extLst>
          </p:cNvPr>
          <p:cNvSpPr txBox="1"/>
          <p:nvPr/>
        </p:nvSpPr>
        <p:spPr>
          <a:xfrm>
            <a:off x="2160699" y="4722166"/>
            <a:ext cx="11468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/>
              <a:t>Solar cells</a:t>
            </a:r>
          </a:p>
        </p:txBody>
      </p:sp>
      <p:sp>
        <p:nvSpPr>
          <p:cNvPr id="18" name="TextBox 9">
            <a:extLst>
              <a:ext uri="{FF2B5EF4-FFF2-40B4-BE49-F238E27FC236}">
                <a16:creationId xmlns:a16="http://schemas.microsoft.com/office/drawing/2014/main" id="{4A2FE687-85ED-EF2B-13DD-AB026D60B283}"/>
              </a:ext>
            </a:extLst>
          </p:cNvPr>
          <p:cNvSpPr txBox="1"/>
          <p:nvPr/>
        </p:nvSpPr>
        <p:spPr>
          <a:xfrm>
            <a:off x="3644549" y="4722165"/>
            <a:ext cx="1146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/>
              <a:t>Mains electricity </a:t>
            </a:r>
          </a:p>
        </p:txBody>
      </p:sp>
      <p:sp>
        <p:nvSpPr>
          <p:cNvPr id="19" name="TextBox 10">
            <a:extLst>
              <a:ext uri="{FF2B5EF4-FFF2-40B4-BE49-F238E27FC236}">
                <a16:creationId xmlns:a16="http://schemas.microsoft.com/office/drawing/2014/main" id="{B42920E9-260B-1F89-DE1B-351C3C19F0C7}"/>
              </a:ext>
            </a:extLst>
          </p:cNvPr>
          <p:cNvSpPr txBox="1"/>
          <p:nvPr/>
        </p:nvSpPr>
        <p:spPr>
          <a:xfrm>
            <a:off x="5128399" y="4722165"/>
            <a:ext cx="11468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/>
              <a:t>Wind power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0BE1D61-EFB8-0842-CFE0-88C721B9FDD5}"/>
              </a:ext>
            </a:extLst>
          </p:cNvPr>
          <p:cNvSpPr/>
          <p:nvPr/>
        </p:nvSpPr>
        <p:spPr>
          <a:xfrm>
            <a:off x="656073" y="5916479"/>
            <a:ext cx="1288942" cy="77712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BF7DFF91-B258-AADF-B74C-542080E44747}"/>
              </a:ext>
            </a:extLst>
          </p:cNvPr>
          <p:cNvSpPr/>
          <p:nvPr/>
        </p:nvSpPr>
        <p:spPr>
          <a:xfrm>
            <a:off x="656073" y="7241586"/>
            <a:ext cx="1288942" cy="96179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EAF19BC2-8CB7-1DDE-7CA2-FD57A9DD77B7}"/>
              </a:ext>
            </a:extLst>
          </p:cNvPr>
          <p:cNvSpPr/>
          <p:nvPr/>
        </p:nvSpPr>
        <p:spPr>
          <a:xfrm>
            <a:off x="2089666" y="5916479"/>
            <a:ext cx="1288942" cy="80405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D5FAFF95-7183-9FCC-721A-6DB2EFCCF824}"/>
              </a:ext>
            </a:extLst>
          </p:cNvPr>
          <p:cNvSpPr/>
          <p:nvPr/>
        </p:nvSpPr>
        <p:spPr>
          <a:xfrm>
            <a:off x="2089666" y="7241587"/>
            <a:ext cx="1288942" cy="13385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FF4AADB3-7D8B-B5CB-BE3A-E1ECE06B118F}"/>
              </a:ext>
            </a:extLst>
          </p:cNvPr>
          <p:cNvSpPr/>
          <p:nvPr/>
        </p:nvSpPr>
        <p:spPr>
          <a:xfrm>
            <a:off x="3573516" y="5916480"/>
            <a:ext cx="1288942" cy="100219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5" name="TextBox 16">
            <a:extLst>
              <a:ext uri="{FF2B5EF4-FFF2-40B4-BE49-F238E27FC236}">
                <a16:creationId xmlns:a16="http://schemas.microsoft.com/office/drawing/2014/main" id="{86E1F786-4817-7492-C2B3-F23B813D6510}"/>
              </a:ext>
            </a:extLst>
          </p:cNvPr>
          <p:cNvSpPr txBox="1"/>
          <p:nvPr/>
        </p:nvSpPr>
        <p:spPr>
          <a:xfrm>
            <a:off x="727106" y="6047274"/>
            <a:ext cx="1146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/>
              <a:t>Cylindrical cells: D, C, AA, AAA</a:t>
            </a:r>
          </a:p>
        </p:txBody>
      </p:sp>
      <p:sp>
        <p:nvSpPr>
          <p:cNvPr id="26" name="TextBox 17">
            <a:extLst>
              <a:ext uri="{FF2B5EF4-FFF2-40B4-BE49-F238E27FC236}">
                <a16:creationId xmlns:a16="http://schemas.microsoft.com/office/drawing/2014/main" id="{EDE65B9A-A66E-56B0-011A-B07131C716FC}"/>
              </a:ext>
            </a:extLst>
          </p:cNvPr>
          <p:cNvSpPr txBox="1"/>
          <p:nvPr/>
        </p:nvSpPr>
        <p:spPr>
          <a:xfrm>
            <a:off x="727106" y="7372381"/>
            <a:ext cx="1146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/>
              <a:t>Prismatic cells: found in mobile phones and laptops</a:t>
            </a:r>
          </a:p>
        </p:txBody>
      </p:sp>
      <p:sp>
        <p:nvSpPr>
          <p:cNvPr id="27" name="TextBox 18">
            <a:extLst>
              <a:ext uri="{FF2B5EF4-FFF2-40B4-BE49-F238E27FC236}">
                <a16:creationId xmlns:a16="http://schemas.microsoft.com/office/drawing/2014/main" id="{A19FB6EF-DB45-7A7B-85BE-6EF7807A9BB7}"/>
              </a:ext>
            </a:extLst>
          </p:cNvPr>
          <p:cNvSpPr txBox="1"/>
          <p:nvPr/>
        </p:nvSpPr>
        <p:spPr>
          <a:xfrm>
            <a:off x="2139923" y="6074208"/>
            <a:ext cx="1146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/>
              <a:t>Solar panels (photovoltaic cells)</a:t>
            </a:r>
          </a:p>
        </p:txBody>
      </p:sp>
      <p:sp>
        <p:nvSpPr>
          <p:cNvPr id="28" name="TextBox 19">
            <a:extLst>
              <a:ext uri="{FF2B5EF4-FFF2-40B4-BE49-F238E27FC236}">
                <a16:creationId xmlns:a16="http://schemas.microsoft.com/office/drawing/2014/main" id="{4E88C0D0-36A5-6820-80EC-A5F5CDF1C96D}"/>
              </a:ext>
            </a:extLst>
          </p:cNvPr>
          <p:cNvSpPr txBox="1"/>
          <p:nvPr/>
        </p:nvSpPr>
        <p:spPr>
          <a:xfrm>
            <a:off x="2139923" y="7379758"/>
            <a:ext cx="11468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/>
              <a:t>Small solar panels can be used on small projects and battery chargers</a:t>
            </a:r>
          </a:p>
        </p:txBody>
      </p:sp>
      <p:sp>
        <p:nvSpPr>
          <p:cNvPr id="29" name="TextBox 20">
            <a:extLst>
              <a:ext uri="{FF2B5EF4-FFF2-40B4-BE49-F238E27FC236}">
                <a16:creationId xmlns:a16="http://schemas.microsoft.com/office/drawing/2014/main" id="{9F9AD8C5-B3B7-4F5F-DFAE-0C082D9DCDC5}"/>
              </a:ext>
            </a:extLst>
          </p:cNvPr>
          <p:cNvSpPr txBox="1"/>
          <p:nvPr/>
        </p:nvSpPr>
        <p:spPr>
          <a:xfrm>
            <a:off x="3638204" y="6087675"/>
            <a:ext cx="1146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/>
              <a:t>Household equipment: kettles, TVs, hair dryers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263BF2A-FF20-8310-7DE1-1D2BF162607D}"/>
              </a:ext>
            </a:extLst>
          </p:cNvPr>
          <p:cNvCxnSpPr>
            <a:endCxn id="17" idx="0"/>
          </p:cNvCxnSpPr>
          <p:nvPr/>
        </p:nvCxnSpPr>
        <p:spPr>
          <a:xfrm>
            <a:off x="1300543" y="4299486"/>
            <a:ext cx="1" cy="291887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4C035AD-CACD-9A62-51D2-B67A2FCA50CB}"/>
              </a:ext>
            </a:extLst>
          </p:cNvPr>
          <p:cNvCxnSpPr>
            <a:endCxn id="19" idx="0"/>
          </p:cNvCxnSpPr>
          <p:nvPr/>
        </p:nvCxnSpPr>
        <p:spPr>
          <a:xfrm>
            <a:off x="5701836" y="4302233"/>
            <a:ext cx="1" cy="28914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97237A6-966C-8098-85CE-0417E61A9395}"/>
              </a:ext>
            </a:extLst>
          </p:cNvPr>
          <p:cNvCxnSpPr>
            <a:stCxn id="16" idx="0"/>
          </p:cNvCxnSpPr>
          <p:nvPr/>
        </p:nvCxnSpPr>
        <p:spPr>
          <a:xfrm flipH="1" flipV="1">
            <a:off x="2734136" y="4291737"/>
            <a:ext cx="1" cy="299636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BB498EA-F02E-1F1F-0DAA-D76CF550855B}"/>
              </a:ext>
            </a:extLst>
          </p:cNvPr>
          <p:cNvCxnSpPr>
            <a:stCxn id="18" idx="0"/>
          </p:cNvCxnSpPr>
          <p:nvPr/>
        </p:nvCxnSpPr>
        <p:spPr>
          <a:xfrm flipH="1" flipV="1">
            <a:off x="4211641" y="4299486"/>
            <a:ext cx="6346" cy="291887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6DC56FF-B24D-A499-B3B2-7224CAC7FFB4}"/>
              </a:ext>
            </a:extLst>
          </p:cNvPr>
          <p:cNvCxnSpPr>
            <a:stCxn id="17" idx="2"/>
            <a:endCxn id="25" idx="0"/>
          </p:cNvCxnSpPr>
          <p:nvPr/>
        </p:nvCxnSpPr>
        <p:spPr>
          <a:xfrm>
            <a:off x="1300544" y="5314627"/>
            <a:ext cx="0" cy="601852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D7C8FD4-8C17-1261-431C-81910B6E7CD6}"/>
              </a:ext>
            </a:extLst>
          </p:cNvPr>
          <p:cNvCxnSpPr>
            <a:stCxn id="16" idx="2"/>
            <a:endCxn id="27" idx="0"/>
          </p:cNvCxnSpPr>
          <p:nvPr/>
        </p:nvCxnSpPr>
        <p:spPr>
          <a:xfrm>
            <a:off x="2734137" y="5314627"/>
            <a:ext cx="0" cy="601852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5904DC7-F6B7-0CD8-89C6-7A05DE18DEA2}"/>
              </a:ext>
            </a:extLst>
          </p:cNvPr>
          <p:cNvCxnSpPr>
            <a:stCxn id="18" idx="2"/>
            <a:endCxn id="29" idx="0"/>
          </p:cNvCxnSpPr>
          <p:nvPr/>
        </p:nvCxnSpPr>
        <p:spPr>
          <a:xfrm>
            <a:off x="4217987" y="5314627"/>
            <a:ext cx="0" cy="601853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B7301EA-9607-5B83-2E20-881FAAB35285}"/>
              </a:ext>
            </a:extLst>
          </p:cNvPr>
          <p:cNvCxnSpPr>
            <a:stCxn id="30" idx="2"/>
            <a:endCxn id="26" idx="0"/>
          </p:cNvCxnSpPr>
          <p:nvPr/>
        </p:nvCxnSpPr>
        <p:spPr>
          <a:xfrm>
            <a:off x="1300544" y="6693605"/>
            <a:ext cx="0" cy="547981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4B127BE-E54E-A6BE-8068-1C578D1F99F8}"/>
              </a:ext>
            </a:extLst>
          </p:cNvPr>
          <p:cNvCxnSpPr>
            <a:stCxn id="28" idx="0"/>
            <a:endCxn id="32" idx="2"/>
          </p:cNvCxnSpPr>
          <p:nvPr/>
        </p:nvCxnSpPr>
        <p:spPr>
          <a:xfrm flipH="1" flipV="1">
            <a:off x="2713361" y="6720539"/>
            <a:ext cx="20776" cy="52104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5BC84FF-DD95-6512-A241-1D644A4D5615}"/>
              </a:ext>
            </a:extLst>
          </p:cNvPr>
          <p:cNvCxnSpPr/>
          <p:nvPr/>
        </p:nvCxnSpPr>
        <p:spPr>
          <a:xfrm>
            <a:off x="1300543" y="4299486"/>
            <a:ext cx="4401293" cy="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AB7576B-FDE5-97B3-BED7-22C1C8D6466D}"/>
              </a:ext>
            </a:extLst>
          </p:cNvPr>
          <p:cNvCxnSpPr>
            <a:stCxn id="15" idx="2"/>
          </p:cNvCxnSpPr>
          <p:nvPr/>
        </p:nvCxnSpPr>
        <p:spPr>
          <a:xfrm>
            <a:off x="3224804" y="3989520"/>
            <a:ext cx="0" cy="309966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3348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>
            <a:extLst>
              <a:ext uri="{FF2B5EF4-FFF2-40B4-BE49-F238E27FC236}">
                <a16:creationId xmlns:a16="http://schemas.microsoft.com/office/drawing/2014/main" id="{CE445561-27AA-9BB2-EBC8-36B490D84C60}"/>
              </a:ext>
            </a:extLst>
          </p:cNvPr>
          <p:cNvSpPr txBox="1"/>
          <p:nvPr/>
        </p:nvSpPr>
        <p:spPr>
          <a:xfrm>
            <a:off x="767166" y="933396"/>
            <a:ext cx="5323668" cy="48628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/>
              <a:t>Chapter summary:</a:t>
            </a:r>
          </a:p>
          <a:p>
            <a:endParaRPr lang="en-GB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Critically assess new and emerging technologies to be used in manufacturing or the products themselves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Consider current and future ethical and environmental factors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Life-cycle analyses identify opportunities for environmental improvements during a product’s life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Energy comes from a range of renewable and non-renewable 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Systems can be powered in different ways and need to be selected appropriately </a:t>
            </a:r>
          </a:p>
        </p:txBody>
      </p:sp>
    </p:spTree>
    <p:extLst>
      <p:ext uri="{BB962C8B-B14F-4D97-AF65-F5344CB8AC3E}">
        <p14:creationId xmlns:p14="http://schemas.microsoft.com/office/powerpoint/2010/main" val="2771891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4D6528B-FA57-73CE-23CE-B0634EF5D2D3}"/>
              </a:ext>
            </a:extLst>
          </p:cNvPr>
          <p:cNvSpPr>
            <a:spLocks noGrp="1"/>
          </p:cNvSpPr>
          <p:nvPr/>
        </p:nvSpPr>
        <p:spPr>
          <a:xfrm>
            <a:off x="369691" y="288758"/>
            <a:ext cx="6118617" cy="12591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chemeClr val="bg1"/>
                </a:solidFill>
              </a:rPr>
              <a:t>Exam-style questions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85CEBB8B-2468-0562-BCE4-9DFC91CCB7B0}"/>
              </a:ext>
            </a:extLst>
          </p:cNvPr>
          <p:cNvSpPr>
            <a:spLocks noGrp="1"/>
          </p:cNvSpPr>
          <p:nvPr/>
        </p:nvSpPr>
        <p:spPr>
          <a:xfrm>
            <a:off x="369691" y="1904428"/>
            <a:ext cx="6118617" cy="1316215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en-GB" sz="1400" dirty="0"/>
              <a:t>Explain one reason why solar cells are more environmentally friendly than rechargeable cells </a:t>
            </a:r>
            <a:r>
              <a:rPr lang="en-GB" sz="1400" b="1" dirty="0"/>
              <a:t>(2 marks)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/>
              <a:t>Explain 2 factors that determine the most appropriate energy source for a bedroom desk lamp </a:t>
            </a:r>
            <a:r>
              <a:rPr lang="en-GB" sz="1400" b="1" dirty="0"/>
              <a:t>(4 marks)</a:t>
            </a:r>
            <a:endParaRPr lang="en-GB" sz="1400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38C71A6-2432-260A-C540-37CD21D6F8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44821"/>
              </p:ext>
            </p:extLst>
          </p:nvPr>
        </p:nvGraphicFramePr>
        <p:xfrm>
          <a:off x="369691" y="3399322"/>
          <a:ext cx="6118617" cy="6217920"/>
        </p:xfrm>
        <a:graphic>
          <a:graphicData uri="http://schemas.openxmlformats.org/drawingml/2006/table">
            <a:tbl>
              <a:tblPr/>
              <a:tblGrid>
                <a:gridCol w="4805197">
                  <a:extLst>
                    <a:ext uri="{9D8B030D-6E8A-4147-A177-3AD203B41FA5}">
                      <a16:colId xmlns:a16="http://schemas.microsoft.com/office/drawing/2014/main" val="2018918349"/>
                    </a:ext>
                  </a:extLst>
                </a:gridCol>
                <a:gridCol w="1313420">
                  <a:extLst>
                    <a:ext uri="{9D8B030D-6E8A-4147-A177-3AD203B41FA5}">
                      <a16:colId xmlns:a16="http://schemas.microsoft.com/office/drawing/2014/main" val="873299272"/>
                    </a:ext>
                  </a:extLst>
                </a:gridCol>
              </a:tblGrid>
              <a:tr h="361950">
                <a:tc gridSpan="2">
                  <a:txBody>
                    <a:bodyPr/>
                    <a:lstStyle/>
                    <a:p>
                      <a:pPr algn="l" fontAlgn="auto"/>
                      <a:r>
                        <a:rPr lang="en-GB" sz="1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366219"/>
                  </a:ext>
                </a:extLst>
              </a:tr>
              <a:tr h="361950">
                <a:tc gridSpan="2">
                  <a:txBody>
                    <a:bodyPr/>
                    <a:lstStyle/>
                    <a:p>
                      <a:pPr algn="l" fontAlgn="auto"/>
                      <a:r>
                        <a:rPr lang="en-GB" sz="1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387881"/>
                  </a:ext>
                </a:extLst>
              </a:tr>
              <a:tr h="361950">
                <a:tc gridSpan="2">
                  <a:txBody>
                    <a:bodyPr/>
                    <a:lstStyle/>
                    <a:p>
                      <a:pPr algn="l" fontAlgn="auto"/>
                      <a:r>
                        <a:rPr lang="en-GB" sz="1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547332"/>
                  </a:ext>
                </a:extLst>
              </a:tr>
              <a:tr h="361950">
                <a:tc gridSpan="2">
                  <a:txBody>
                    <a:bodyPr/>
                    <a:lstStyle/>
                    <a:p>
                      <a:pPr algn="l" fontAlgn="auto"/>
                      <a:r>
                        <a:rPr lang="en-GB" sz="1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0723693"/>
                  </a:ext>
                </a:extLst>
              </a:tr>
              <a:tr h="361950">
                <a:tc gridSpan="2">
                  <a:txBody>
                    <a:bodyPr/>
                    <a:lstStyle/>
                    <a:p>
                      <a:pPr algn="l" fontAlgn="auto"/>
                      <a:r>
                        <a:rPr lang="en-GB" sz="1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213399"/>
                  </a:ext>
                </a:extLst>
              </a:tr>
              <a:tr h="361950">
                <a:tc gridSpan="2">
                  <a:txBody>
                    <a:bodyPr/>
                    <a:lstStyle/>
                    <a:p>
                      <a:pPr algn="l" fontAlgn="auto"/>
                      <a:r>
                        <a:rPr lang="en-GB" sz="1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91429"/>
                  </a:ext>
                </a:extLst>
              </a:tr>
              <a:tr h="361950">
                <a:tc gridSpan="2">
                  <a:txBody>
                    <a:bodyPr/>
                    <a:lstStyle/>
                    <a:p>
                      <a:pPr algn="l" fontAlgn="auto"/>
                      <a:r>
                        <a:rPr lang="en-GB" sz="1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1507167"/>
                  </a:ext>
                </a:extLst>
              </a:tr>
              <a:tr h="361950">
                <a:tc gridSpan="2">
                  <a:txBody>
                    <a:bodyPr/>
                    <a:lstStyle/>
                    <a:p>
                      <a:pPr algn="l" fontAlgn="auto"/>
                      <a:r>
                        <a:rPr lang="en-GB" sz="1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273422"/>
                  </a:ext>
                </a:extLst>
              </a:tr>
              <a:tr h="361950">
                <a:tc gridSpan="2">
                  <a:txBody>
                    <a:bodyPr/>
                    <a:lstStyle/>
                    <a:p>
                      <a:pPr algn="l" fontAlgn="auto"/>
                      <a:r>
                        <a:rPr lang="en-GB" sz="1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466854"/>
                  </a:ext>
                </a:extLst>
              </a:tr>
              <a:tr h="361950">
                <a:tc gridSpan="2">
                  <a:txBody>
                    <a:bodyPr/>
                    <a:lstStyle/>
                    <a:p>
                      <a:pPr algn="l" fontAlgn="auto"/>
                      <a:r>
                        <a:rPr lang="en-GB" sz="1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982497"/>
                  </a:ext>
                </a:extLst>
              </a:tr>
              <a:tr h="361950">
                <a:tc gridSpan="2">
                  <a:txBody>
                    <a:bodyPr/>
                    <a:lstStyle/>
                    <a:p>
                      <a:pPr algn="l" fontAlgn="auto"/>
                      <a:r>
                        <a:rPr lang="en-GB" sz="1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100208"/>
                  </a:ext>
                </a:extLst>
              </a:tr>
              <a:tr h="361950">
                <a:tc gridSpan="2">
                  <a:txBody>
                    <a:bodyPr/>
                    <a:lstStyle/>
                    <a:p>
                      <a:pPr algn="l" fontAlgn="auto"/>
                      <a:r>
                        <a:rPr lang="en-GB" sz="1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211358"/>
                  </a:ext>
                </a:extLst>
              </a:tr>
              <a:tr h="361950">
                <a:tc gridSpan="2">
                  <a:txBody>
                    <a:bodyPr/>
                    <a:lstStyle/>
                    <a:p>
                      <a:pPr algn="l" fontAlgn="auto"/>
                      <a:r>
                        <a:rPr lang="en-GB" sz="1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9994918"/>
                  </a:ext>
                </a:extLst>
              </a:tr>
              <a:tr h="361950">
                <a:tc gridSpan="2">
                  <a:txBody>
                    <a:bodyPr/>
                    <a:lstStyle/>
                    <a:p>
                      <a:pPr algn="l" fontAlgn="auto"/>
                      <a:r>
                        <a:rPr lang="en-GB" sz="1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250726"/>
                  </a:ext>
                </a:extLst>
              </a:tr>
              <a:tr h="361950">
                <a:tc gridSpan="2">
                  <a:txBody>
                    <a:bodyPr/>
                    <a:lstStyle/>
                    <a:p>
                      <a:pPr algn="l" fontAlgn="auto"/>
                      <a:r>
                        <a:rPr lang="en-GB" sz="1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670460"/>
                  </a:ext>
                </a:extLst>
              </a:tr>
              <a:tr h="361950">
                <a:tc gridSpan="2">
                  <a:txBody>
                    <a:bodyPr/>
                    <a:lstStyle/>
                    <a:p>
                      <a:pPr algn="l" fontAlgn="auto"/>
                      <a:r>
                        <a:rPr lang="en-GB" sz="1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479704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auto"/>
                      <a:r>
                        <a:rPr lang="en-GB" sz="18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18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         /6​</a:t>
                      </a:r>
                      <a:endParaRPr lang="en-GB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6647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5606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1">
            <a:extLst>
              <a:ext uri="{FF2B5EF4-FFF2-40B4-BE49-F238E27FC236}">
                <a16:creationId xmlns:a16="http://schemas.microsoft.com/office/drawing/2014/main" id="{CA248983-A818-89BB-2DE2-E5E273B113CF}"/>
              </a:ext>
            </a:extLst>
          </p:cNvPr>
          <p:cNvSpPr>
            <a:spLocks noGrp="1"/>
          </p:cNvSpPr>
          <p:nvPr/>
        </p:nvSpPr>
        <p:spPr>
          <a:xfrm>
            <a:off x="234057" y="348413"/>
            <a:ext cx="6220217" cy="8096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b="1" dirty="0">
                <a:solidFill>
                  <a:schemeClr val="bg1"/>
                </a:solidFill>
              </a:rPr>
              <a:t>Choosing appropriate energy sources for products and power systems</a:t>
            </a:r>
          </a:p>
        </p:txBody>
      </p:sp>
      <p:pic>
        <p:nvPicPr>
          <p:cNvPr id="8194" name="Picture 2" descr="Image result for batteries">
            <a:extLst>
              <a:ext uri="{FF2B5EF4-FFF2-40B4-BE49-F238E27FC236}">
                <a16:creationId xmlns:a16="http://schemas.microsoft.com/office/drawing/2014/main" id="{6F101EA6-160C-B640-B1F8-18CC4AA0B2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26" y="2703095"/>
            <a:ext cx="1028700" cy="80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Image result for solar calculator">
            <a:extLst>
              <a:ext uri="{FF2B5EF4-FFF2-40B4-BE49-F238E27FC236}">
                <a16:creationId xmlns:a16="http://schemas.microsoft.com/office/drawing/2014/main" id="{FA9D160E-587C-BE60-B237-C63BB68658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26" y="3855620"/>
            <a:ext cx="100965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Image result for laptop with external hard drive">
            <a:extLst>
              <a:ext uri="{FF2B5EF4-FFF2-40B4-BE49-F238E27FC236}">
                <a16:creationId xmlns:a16="http://schemas.microsoft.com/office/drawing/2014/main" id="{7FDD71F3-C056-7E38-1921-45C859C1C5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26" y="5817018"/>
            <a:ext cx="1371600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9" name="Table 6">
            <a:extLst>
              <a:ext uri="{FF2B5EF4-FFF2-40B4-BE49-F238E27FC236}">
                <a16:creationId xmlns:a16="http://schemas.microsoft.com/office/drawing/2014/main" id="{EF529061-4804-06BB-EC57-ABF912B4B6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687568"/>
              </p:ext>
            </p:extLst>
          </p:nvPr>
        </p:nvGraphicFramePr>
        <p:xfrm>
          <a:off x="1775326" y="1426742"/>
          <a:ext cx="4605866" cy="8278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05866">
                  <a:extLst>
                    <a:ext uri="{9D8B030D-6E8A-4147-A177-3AD203B41FA5}">
                      <a16:colId xmlns:a16="http://schemas.microsoft.com/office/drawing/2014/main" val="130042371"/>
                    </a:ext>
                  </a:extLst>
                </a:gridCol>
              </a:tblGrid>
              <a:tr h="310211">
                <a:tc>
                  <a:txBody>
                    <a:bodyPr/>
                    <a:lstStyle/>
                    <a:p>
                      <a:r>
                        <a:rPr lang="en-US" sz="1400" dirty="0"/>
                        <a:t>Portability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744583"/>
                  </a:ext>
                </a:extLst>
              </a:tr>
              <a:tr h="1283242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257465"/>
                  </a:ext>
                </a:extLst>
              </a:tr>
              <a:tr h="285165">
                <a:tc>
                  <a:txBody>
                    <a:bodyPr/>
                    <a:lstStyle/>
                    <a:p>
                      <a:r>
                        <a:rPr lang="en-US" sz="1400" dirty="0"/>
                        <a:t>Circuit system connections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327939"/>
                  </a:ext>
                </a:extLst>
              </a:tr>
              <a:tr h="1584543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711601"/>
                  </a:ext>
                </a:extLst>
              </a:tr>
              <a:tr h="285165">
                <a:tc>
                  <a:txBody>
                    <a:bodyPr/>
                    <a:lstStyle/>
                    <a:p>
                      <a:r>
                        <a:rPr lang="en-US" sz="1400" dirty="0"/>
                        <a:t>Environmental impact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338994"/>
                  </a:ext>
                </a:extLst>
              </a:tr>
              <a:tr h="1283242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317810"/>
                  </a:ext>
                </a:extLst>
              </a:tr>
              <a:tr h="285165">
                <a:tc>
                  <a:txBody>
                    <a:bodyPr/>
                    <a:lstStyle/>
                    <a:p>
                      <a:r>
                        <a:rPr lang="en-US" sz="1400" dirty="0"/>
                        <a:t>Power 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467511"/>
                  </a:ext>
                </a:extLst>
              </a:tr>
              <a:tr h="1248428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6075952"/>
                  </a:ext>
                </a:extLst>
              </a:tr>
              <a:tr h="317258">
                <a:tc>
                  <a:txBody>
                    <a:bodyPr/>
                    <a:lstStyle/>
                    <a:p>
                      <a:r>
                        <a:rPr lang="en-US" sz="1400" dirty="0"/>
                        <a:t>Cost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2654338"/>
                  </a:ext>
                </a:extLst>
              </a:tr>
              <a:tr h="124842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8156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4991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50310C73553146AF10C956F958A195" ma:contentTypeVersion="12" ma:contentTypeDescription="Create a new document." ma:contentTypeScope="" ma:versionID="6dd5df56472ac96579fbd46c8cdebdb1">
  <xsd:schema xmlns:xsd="http://www.w3.org/2001/XMLSchema" xmlns:xs="http://www.w3.org/2001/XMLSchema" xmlns:p="http://schemas.microsoft.com/office/2006/metadata/properties" xmlns:ns2="9acd651e-f313-4504-9e9f-4c9c650e6971" xmlns:ns3="523c0e46-0f6d-464e-af02-306b4144e2ae" targetNamespace="http://schemas.microsoft.com/office/2006/metadata/properties" ma:root="true" ma:fieldsID="db34cf5c2ec93451d4236fc9b6bcb7ee" ns2:_="" ns3:_="">
    <xsd:import namespace="9acd651e-f313-4504-9e9f-4c9c650e6971"/>
    <xsd:import namespace="523c0e46-0f6d-464e-af02-306b4144e2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cd651e-f313-4504-9e9f-4c9c650e69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79869dbf-067f-489a-80e4-9e57c342374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3c0e46-0f6d-464e-af02-306b4144e2ae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5e2161dc-dc24-4fff-993e-45c166e1c12a}" ma:internalName="TaxCatchAll" ma:showField="CatchAllData" ma:web="523c0e46-0f6d-464e-af02-306b4144e2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23c0e46-0f6d-464e-af02-306b4144e2ae" xsi:nil="true"/>
    <lcf76f155ced4ddcb4097134ff3c332f xmlns="9acd651e-f313-4504-9e9f-4c9c650e697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9845670-3C31-4F14-8B31-ACB3D200E745}"/>
</file>

<file path=customXml/itemProps2.xml><?xml version="1.0" encoding="utf-8"?>
<ds:datastoreItem xmlns:ds="http://schemas.openxmlformats.org/officeDocument/2006/customXml" ds:itemID="{5E53D001-0911-4C33-AEBB-9482A8D23CF1}"/>
</file>

<file path=customXml/itemProps3.xml><?xml version="1.0" encoding="utf-8"?>
<ds:datastoreItem xmlns:ds="http://schemas.openxmlformats.org/officeDocument/2006/customXml" ds:itemID="{25BF5162-EF26-4A77-8841-68F93B7257E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93</TotalTime>
  <Words>429</Words>
  <Application>Microsoft Office PowerPoint</Application>
  <PresentationFormat>A4 Paper (210x297 mm)</PresentationFormat>
  <Paragraphs>129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Adamsky SF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Nahid Akhtar</dc:creator>
  <cp:lastModifiedBy>Nahid Akhtar</cp:lastModifiedBy>
  <cp:revision>3</cp:revision>
  <dcterms:created xsi:type="dcterms:W3CDTF">2023-10-04T18:37:35Z</dcterms:created>
  <dcterms:modified xsi:type="dcterms:W3CDTF">2023-12-02T19:57:01Z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0x010100F650310C73553146AF10C956F958A195</vt:lpwstr>
  </property>
</Properties>
</file>