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331" r:id="rId5"/>
    <p:sldId id="332" r:id="rId6"/>
    <p:sldId id="33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BBA9311-FCE9-4A95-A6C5-E2C06A0BEAF2}" v="4" dt="2024-04-24T15:36:38.2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3FF8E-743B-4FDF-9C00-1DF4D43FE7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59DF8B-F5F9-4EF7-8CF5-63BEA376E9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1763F1-08A7-4A6A-8326-523F4A420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8E37E-ACEE-4D76-9115-7E0F70BF0840}" type="datetimeFigureOut">
              <a:rPr lang="en-GB" smtClean="0"/>
              <a:t>25/04/2024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10C9A7-D92E-4FE8-9259-BFFF57549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87871-E09A-4BB5-BE7E-96BEC4B20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B299F-35E2-411D-8C46-14410C074D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4286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0CF20-95EC-42F7-9B46-EFF4994A9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919B24-CB5A-40CF-898E-6CCA14D16D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8943C2-1419-48B1-9C68-C1C32E9F8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8E37E-ACEE-4D76-9115-7E0F70BF0840}" type="datetimeFigureOut">
              <a:rPr lang="en-GB" smtClean="0"/>
              <a:t>25/04/2024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4A36A8-A2BD-4D79-AF6F-88B54555B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64A9F6-37C7-4353-A05F-F60C24287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B299F-35E2-411D-8C46-14410C074D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5904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B768F4-312E-4F8A-974E-39D6E878D5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CB8DC2-343D-4980-BD6C-1776503FD6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AFD020-1899-44F8-A51F-46E07FC3A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8E37E-ACEE-4D76-9115-7E0F70BF0840}" type="datetimeFigureOut">
              <a:rPr lang="en-GB" smtClean="0"/>
              <a:t>25/04/2024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297CCE-3529-4FC1-AE45-864DCE344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B576F1-EA97-48B0-A9EA-CD1901378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B299F-35E2-411D-8C46-14410C074D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9155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629F6-BE48-40C2-B0DB-D91592EE8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9E8156-8D29-46F4-B399-926FD247BC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D263C-B9EC-44BD-92CF-D7AD403E9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8E37E-ACEE-4D76-9115-7E0F70BF0840}" type="datetimeFigureOut">
              <a:rPr lang="en-GB" smtClean="0"/>
              <a:t>25/04/2024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35BEBD-FB1D-4AE8-9E15-BB93D67D6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CAD32D-D9D6-4F60-86F8-EB653BF6C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B299F-35E2-411D-8C46-14410C074D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4857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2ED3C-707C-468A-BDC1-0F384A239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8B0ECE-BE45-4310-9C31-C9F45B4519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DFB8A-55C1-48EA-B30D-8C7B2F75F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8E37E-ACEE-4D76-9115-7E0F70BF0840}" type="datetimeFigureOut">
              <a:rPr lang="en-GB" smtClean="0"/>
              <a:t>25/04/2024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EC1EE-40DE-40DF-9F93-E758A8F12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31E7BC-C7E0-43F9-90C2-690DE5499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B299F-35E2-411D-8C46-14410C074D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3742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CEAF5-0B04-4A83-8BCE-272DFD308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38FF6-FDF2-42ED-93BF-62BDB6AACC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CDFF67-8AFF-48EC-8EC6-5DCF6D7A74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483F88-2F9C-4811-901A-352994B8B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8E37E-ACEE-4D76-9115-7E0F70BF0840}" type="datetimeFigureOut">
              <a:rPr lang="en-GB" smtClean="0"/>
              <a:t>25/04/2024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11A608-E22D-4EE1-ADA8-07EF1AE8F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4D719D-AD91-4D86-A3D8-25B0C20DB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B299F-35E2-411D-8C46-14410C074D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4986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22B95-105B-479E-9773-374F0FD9B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D64A42-B82C-43A2-AC03-28904C663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9BB771-F746-4FE1-85BA-F031B2F93A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F5B927-670A-4E4E-A795-D7FB5AC6C6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BDE712-BA11-4B78-B458-CCDA6A8825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8618C8-D4E7-4F92-9E1D-72996AE28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8E37E-ACEE-4D76-9115-7E0F70BF0840}" type="datetimeFigureOut">
              <a:rPr lang="en-GB" smtClean="0"/>
              <a:t>25/04/2024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8ADD697-F72C-4E6F-9989-0DF8C7016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1E3AB3-8FAB-4F88-84C8-0F84DA887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B299F-35E2-411D-8C46-14410C074D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889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B7C8D-B4E2-4620-A13B-A6C3BD3A6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4DFAA8-0179-45AB-855D-F09CF7F19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8E37E-ACEE-4D76-9115-7E0F70BF0840}" type="datetimeFigureOut">
              <a:rPr lang="en-GB" smtClean="0"/>
              <a:t>25/04/2024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B7A811-08E8-42FD-A198-BDCABE6D1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6354D0-E2CF-4394-AB5E-3435167B0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B299F-35E2-411D-8C46-14410C074D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7854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CC6A96-687A-42BF-A505-ED6B5196D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8E37E-ACEE-4D76-9115-7E0F70BF0840}" type="datetimeFigureOut">
              <a:rPr lang="en-GB" smtClean="0"/>
              <a:t>25/04/2024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972AEE-A723-414C-8509-36AF1A7DB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96016C-833E-4C20-8F9A-CFD9F1291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B299F-35E2-411D-8C46-14410C074D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1384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EF846-18B0-4995-A521-42EC6CDC4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D21098-F131-4E27-8AAF-54627F816D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111539-9891-4EF2-A973-982880CCB3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5EE1AF-72B0-464B-A5C9-BFF1EBD0F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8E37E-ACEE-4D76-9115-7E0F70BF0840}" type="datetimeFigureOut">
              <a:rPr lang="en-GB" smtClean="0"/>
              <a:t>25/04/2024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94938A-E31F-4187-9758-87287CF4F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303B21-975D-45BF-9A06-6C737DF4A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B299F-35E2-411D-8C46-14410C074D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090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EBF76-BE02-492E-88AE-B7FDEF155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123306-FEAD-4615-997A-2571583826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BD73F7-5C31-4B7C-80AF-3C36AACAAF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5805C9-7530-49CA-A418-FBED1AE19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8E37E-ACEE-4D76-9115-7E0F70BF0840}" type="datetimeFigureOut">
              <a:rPr lang="en-GB" smtClean="0"/>
              <a:t>25/04/2024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C09F90-E367-4712-8F2C-535F0C31D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6FBB90-8752-47D1-8E77-B404B59F2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B299F-35E2-411D-8C46-14410C074D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2145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610185-E5D9-484C-AB68-0A1529205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CB0729-6D01-4E28-BB1F-90765927DF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0C451D-03C9-40C5-9088-04525E32AC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8E37E-ACEE-4D76-9115-7E0F70BF0840}" type="datetimeFigureOut">
              <a:rPr lang="en-GB" smtClean="0"/>
              <a:t>25/04/2024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181169-B6E1-4983-88D6-AFA341514E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781C52-29CE-4E62-B886-DC3824E23F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FB299F-35E2-411D-8C46-14410C074D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2732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D2F309C5-D6B8-41CA-830B-45485B0BB26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517" y="1431511"/>
            <a:ext cx="1886598" cy="188515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8DF3FC6-3F36-4B77-9FC3-9BF9CEDC7D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7161" y="1431511"/>
            <a:ext cx="1912521" cy="18851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316FA7B-35AE-45BF-87EA-BC0F9A388395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5" t="6708" r="6375" b="2312"/>
          <a:stretch/>
        </p:blipFill>
        <p:spPr bwMode="auto">
          <a:xfrm>
            <a:off x="2251517" y="3375715"/>
            <a:ext cx="1922602" cy="1870757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E289EFC-6424-46A7-ADEA-A21D0DF0D8A7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165" y="3375715"/>
            <a:ext cx="1876517" cy="18707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3963405-BBAB-4E73-8166-5A0E5D140148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8" t="5765" r="3457"/>
          <a:stretch/>
        </p:blipFill>
        <p:spPr bwMode="auto">
          <a:xfrm>
            <a:off x="6168728" y="1431511"/>
            <a:ext cx="1853475" cy="1883718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C7A910-094E-4187-88D4-7D3D7B4DDE89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" t="3476" r="3452"/>
          <a:stretch/>
        </p:blipFill>
        <p:spPr bwMode="auto">
          <a:xfrm>
            <a:off x="6168728" y="3375715"/>
            <a:ext cx="1853475" cy="1872197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198BFF5-3210-415E-B490-B03B3CFD69E8}"/>
              </a:ext>
            </a:extLst>
          </p:cNvPr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7" t="9050" r="9294" b="2627"/>
          <a:stretch/>
        </p:blipFill>
        <p:spPr bwMode="auto">
          <a:xfrm>
            <a:off x="8082689" y="1431511"/>
            <a:ext cx="1854915" cy="1854915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18A21F6-2E8C-437F-A3A9-874997409C29}"/>
              </a:ext>
            </a:extLst>
          </p:cNvPr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8" t="12355" r="13164" b="5724"/>
          <a:stretch/>
        </p:blipFill>
        <p:spPr bwMode="auto">
          <a:xfrm>
            <a:off x="8082689" y="3345472"/>
            <a:ext cx="1854915" cy="1901000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8133F72-0F6A-48E6-B18E-44A892CE9D71}"/>
              </a:ext>
            </a:extLst>
          </p:cNvPr>
          <p:cNvSpPr txBox="1"/>
          <p:nvPr/>
        </p:nvSpPr>
        <p:spPr>
          <a:xfrm>
            <a:off x="278674" y="139337"/>
            <a:ext cx="5756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HPL heroes – CCS Primary Phase</a:t>
            </a:r>
          </a:p>
        </p:txBody>
      </p:sp>
    </p:spTree>
    <p:extLst>
      <p:ext uri="{BB962C8B-B14F-4D97-AF65-F5344CB8AC3E}">
        <p14:creationId xmlns:p14="http://schemas.microsoft.com/office/powerpoint/2010/main" val="631726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9620A55-3DDC-46B9-A4D0-DA5180D4BD17}"/>
              </a:ext>
            </a:extLst>
          </p:cNvPr>
          <p:cNvSpPr txBox="1"/>
          <p:nvPr/>
        </p:nvSpPr>
        <p:spPr>
          <a:xfrm>
            <a:off x="130629" y="69669"/>
            <a:ext cx="4023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Examples of use in assembly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A13609-7C1A-49BE-8A93-806DAA2920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731" y="587525"/>
            <a:ext cx="10835776" cy="6093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79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C5AC834-C4CF-423D-821F-3D26BDBE8B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4" y="0"/>
            <a:ext cx="121564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4775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688caaf6-7b2e-483d-ac45-f941d76436e1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86A4416D5BE642B60050B96F7C5F09" ma:contentTypeVersion="18" ma:contentTypeDescription="Create a new document." ma:contentTypeScope="" ma:versionID="ff9fb2a31d1ab32c7ac6523f573ed6e3">
  <xsd:schema xmlns:xsd="http://www.w3.org/2001/XMLSchema" xmlns:xs="http://www.w3.org/2001/XMLSchema" xmlns:p="http://schemas.microsoft.com/office/2006/metadata/properties" xmlns:ns3="688caaf6-7b2e-483d-ac45-f941d76436e1" xmlns:ns4="dc18acec-10ae-4b0e-97a3-1b30f1818e50" targetNamespace="http://schemas.microsoft.com/office/2006/metadata/properties" ma:root="true" ma:fieldsID="5f93c4101b42f74e921af15f47f9bba2" ns3:_="" ns4:_="">
    <xsd:import namespace="688caaf6-7b2e-483d-ac45-f941d76436e1"/>
    <xsd:import namespace="dc18acec-10ae-4b0e-97a3-1b30f1818e5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SearchProperties" minOccurs="0"/>
                <xsd:element ref="ns3:_activity" minOccurs="0"/>
                <xsd:element ref="ns3:MediaServiceObjectDetectorVersions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8caaf6-7b2e-483d-ac45-f941d76436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23" nillable="true" ma:displayName="_activity" ma:hidden="true" ma:internalName="_activity">
      <xsd:simpleType>
        <xsd:restriction base="dms:Note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5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18acec-10ae-4b0e-97a3-1b30f1818e5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A8916E7-3E77-4036-9C59-6891B054589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F7344AA-B58C-4775-B5D3-842CFFD09DB9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688caaf6-7b2e-483d-ac45-f941d76436e1"/>
    <ds:schemaRef ds:uri="dc18acec-10ae-4b0e-97a3-1b30f1818e50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0BE6A13-D1C7-4683-8C62-4838AEB732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88caaf6-7b2e-483d-ac45-f941d76436e1"/>
    <ds:schemaRef ds:uri="dc18acec-10ae-4b0e-97a3-1b30f1818e5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</Words>
  <Application>Microsoft Office PowerPoint</Application>
  <PresentationFormat>Widescreen</PresentationFormat>
  <Paragraphs>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Fisher</dc:creator>
  <cp:lastModifiedBy>Autumn Wilson-Haywood</cp:lastModifiedBy>
  <cp:revision>2</cp:revision>
  <dcterms:created xsi:type="dcterms:W3CDTF">2023-04-26T11:38:19Z</dcterms:created>
  <dcterms:modified xsi:type="dcterms:W3CDTF">2024-04-25T08:36:00Z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0x0101002586A4416D5BE642B60050B96F7C5F09</vt:lpwstr>
  </property>
  <property fmtid="{D5CDD505-2E9C-101B-9397-08002B2CF9AE}" pid="3" name="MediaServiceImageTags">
    <vt:lpwstr/>
  </property>
</Properties>
</file>