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2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E5C62-54B7-40E3-9A67-8996AEB2B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F5260A-A995-4710-AA03-EE95E9243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2523A-592F-4EAB-84C5-433FA054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DEAF3-D14A-4B56-93CC-8D6330BCC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74C6F-6707-4AEC-BB47-55363AF5B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35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86631-F36E-4DC7-B21D-BB1430311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B9A83D-4C68-4C8A-AFED-4BD7807B1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61E36-24C6-4C77-87F7-C7F64D76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FA94B-6520-427E-A33D-83DD73213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8F693-D694-44B9-A95E-744CE5A91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901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1D88FF-4C2B-4B3B-9421-5EDFC0E3DA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8A567A-DE9C-4178-9D1C-8331F088E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9A409-0479-43BE-9E17-9622CFEF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4A44D-FD61-4BC8-AB5A-90BD17185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C3E8E-1F88-42CE-96A0-54B69378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50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76B05-A1F0-44DE-937F-2376028F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85390-D142-4480-B55E-C858FF2CF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DC6B6-89EA-4D4B-A61A-A5590265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4B862-7295-4F5C-9686-330225B5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5BE0CE-D982-4AC6-9EDE-0FB37A6A2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98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BADFF-3AFE-4D93-82D0-3ACD8879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AF85D-3C59-4316-B836-4A17DE744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19C3A-A483-4F5C-B2EA-D9482463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57BA8-C097-48EE-9C7C-3FC262469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137D-F04C-48EC-A450-53FB7FBA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50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A68B7-0EAE-4302-8175-8B479887F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1AE87-A938-4B62-9641-11AED437E3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1225E-E4AB-48E5-9787-85A770943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47D49-F520-4AFE-BBB5-8F4D894F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3A226-520A-4474-A5E0-3744021FA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EFA2E1-85F5-4095-94E7-B57B9DEFF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104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5E49A-C313-4797-85B0-D89E1B6AB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A5E762-B389-4E9E-AEFC-05447355C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19671-4EBB-47E1-A911-D9AF05B50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F2106-1BE0-43D8-B5A0-84EA061B2D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AE293-F72A-405B-B447-AF58DA4E1F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D18899-1DDE-4761-83FB-19E434C80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67A76F-B999-4523-864D-283A6F441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2F9873-5C3E-400C-9585-731D942C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3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F59CE-CE1A-4D2D-8F24-CB9CD4967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4C09CB-8DA0-4343-84A1-794B67B4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9DFDBC-E838-40FC-ABB5-D6E3C71E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548A35-6177-4F24-A6D7-C346A1CC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57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BD3248-BF24-4176-901B-B992975D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B4D35D-C9BC-4CA0-AD40-0EB2214B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C71A18-B9D3-4A21-86DD-61460518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165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20F62-5886-4AB7-BEEE-53DF218DF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2589C-71F7-4DFC-877D-A7B54792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29DDE-3427-42CC-A77D-0E83039E7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AE315-157F-44D8-9291-7E7BEE7BD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38E6F-8CDD-4B5D-83F2-AC5EE304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04577-268C-4C4A-A763-4E0620B84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57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1C2FF-1F74-42D3-B872-05BD9C235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20498-3E6E-4893-9B8F-F7C4E3470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A7603-84E3-46EB-9E4B-3B98D4868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2337E-E09A-4BBC-9648-B2E873F46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0C5692-7FEE-4A32-9A7A-99FD9E2F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B8C06-711B-441C-810C-282679597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75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F93D3-071E-4C64-B3EF-F3B668925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CF008-A126-41B9-B0F5-8F0304E16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9E2FF-0889-4A99-BFCF-4515A0B56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92A8-029F-46E9-B214-955CA7FCB0A4}" type="datetimeFigureOut">
              <a:rPr lang="en-GB" smtClean="0"/>
              <a:t>27/11/2020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80073-0C4F-4125-93D1-14696664F1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FB198-7181-4968-B7EB-9064548B5D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C699B-5F2E-4EC3-9672-8D12405FB9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Content Placeholder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2A7C120-776B-4B75-B059-71F9FF9CCF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5" t="46042" r="25420" b="33081"/>
          <a:stretch/>
        </p:blipFill>
        <p:spPr>
          <a:xfrm>
            <a:off x="153378" y="2607628"/>
            <a:ext cx="5873244" cy="1850072"/>
          </a:xfrm>
        </p:spPr>
      </p:pic>
      <p:pic>
        <p:nvPicPr>
          <p:cNvPr id="10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254F632-371A-4509-88C8-1ACF359CFF8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4" t="72857" r="32921" b="7381"/>
          <a:stretch/>
        </p:blipFill>
        <p:spPr>
          <a:xfrm>
            <a:off x="355600" y="4457699"/>
            <a:ext cx="5256551" cy="1850071"/>
          </a:xfrm>
          <a:prstGeom prst="rect">
            <a:avLst/>
          </a:prstGeom>
        </p:spPr>
      </p:pic>
      <p:pic>
        <p:nvPicPr>
          <p:cNvPr id="12" name="Picture 11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4D6F044-50B8-46B5-B2C8-503EBDF808B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1" t="52653" r="24921" b="27619"/>
          <a:stretch/>
        </p:blipFill>
        <p:spPr>
          <a:xfrm>
            <a:off x="5612151" y="2607627"/>
            <a:ext cx="6401833" cy="1850071"/>
          </a:xfrm>
          <a:prstGeom prst="rect">
            <a:avLst/>
          </a:prstGeom>
        </p:spPr>
      </p:pic>
      <p:pic>
        <p:nvPicPr>
          <p:cNvPr id="8" name="Content Placeholder 7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40136B91-2265-4F13-81CC-9D5F6AE5EB9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0" t="39345" r="25630" b="37414"/>
          <a:stretch/>
        </p:blipFill>
        <p:spPr>
          <a:xfrm>
            <a:off x="5612151" y="4457698"/>
            <a:ext cx="5873244" cy="204427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5EC2E2-1E15-43FE-9B9B-B6B11455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Areas of strength </a:t>
            </a:r>
          </a:p>
        </p:txBody>
      </p:sp>
    </p:spTree>
    <p:extLst>
      <p:ext uri="{BB962C8B-B14F-4D97-AF65-F5344CB8AC3E}">
        <p14:creationId xmlns:p14="http://schemas.microsoft.com/office/powerpoint/2010/main" val="315837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5EC2E2-1E15-43FE-9B9B-B6B11455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Areas of improvement  </a:t>
            </a:r>
          </a:p>
        </p:txBody>
      </p:sp>
      <p:pic>
        <p:nvPicPr>
          <p:cNvPr id="11" name="Picture 10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E9D5C65-AE71-4609-ACB3-5C0FAB5692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3" t="20476" r="23968" b="56563"/>
          <a:stretch/>
        </p:blipFill>
        <p:spPr>
          <a:xfrm>
            <a:off x="355601" y="4453042"/>
            <a:ext cx="5988383" cy="2146830"/>
          </a:xfrm>
          <a:prstGeom prst="rect">
            <a:avLst/>
          </a:prstGeom>
        </p:spPr>
      </p:pic>
      <p:pic>
        <p:nvPicPr>
          <p:cNvPr id="14" name="Picture 1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38DA444B-8714-4C55-9EAE-FE513204D23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13" t="20952" r="25111" b="59844"/>
          <a:stretch/>
        </p:blipFill>
        <p:spPr>
          <a:xfrm>
            <a:off x="6343984" y="2753936"/>
            <a:ext cx="5582407" cy="169910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DC9436C-CCC5-46B9-A3B9-7949762EA992}"/>
              </a:ext>
            </a:extLst>
          </p:cNvPr>
          <p:cNvSpPr txBox="1"/>
          <p:nvPr/>
        </p:nvSpPr>
        <p:spPr>
          <a:xfrm>
            <a:off x="620486" y="2753936"/>
            <a:ext cx="53675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creating opportunities for staff members and children to highlight when and how they are using HPL within their learning.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E2AF87-586D-4502-9254-123BA63CE202}"/>
              </a:ext>
            </a:extLst>
          </p:cNvPr>
          <p:cNvSpPr txBox="1"/>
          <p:nvPr/>
        </p:nvSpPr>
        <p:spPr>
          <a:xfrm>
            <a:off x="6515100" y="4453042"/>
            <a:ext cx="5411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ensure parents are involved we are holding a competition for the children to design animals and superheroes to represent the ACPs and VAAs. This will introduce HPL to families</a:t>
            </a:r>
          </a:p>
        </p:txBody>
      </p:sp>
    </p:spTree>
    <p:extLst>
      <p:ext uri="{BB962C8B-B14F-4D97-AF65-F5344CB8AC3E}">
        <p14:creationId xmlns:p14="http://schemas.microsoft.com/office/powerpoint/2010/main" val="1721694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65576D18F07B45AACD1DA43D0180BB" ma:contentTypeVersion="10" ma:contentTypeDescription="Create a new document." ma:contentTypeScope="" ma:versionID="bc1cddbcc4267ff2ff61b5aa5804921c">
  <xsd:schema xmlns:xsd="http://www.w3.org/2001/XMLSchema" xmlns:xs="http://www.w3.org/2001/XMLSchema" xmlns:p="http://schemas.microsoft.com/office/2006/metadata/properties" xmlns:ns2="49be1582-01cb-402f-b61d-49502c721104" targetNamespace="http://schemas.microsoft.com/office/2006/metadata/properties" ma:root="true" ma:fieldsID="7bb6940ba75fa01a08084482895f3f78" ns2:_="">
    <xsd:import namespace="49be1582-01cb-402f-b61d-49502c721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e1582-01cb-402f-b61d-49502c7211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3D5898-92EB-43FA-A9A0-9DC41AFA1A3B}"/>
</file>

<file path=customXml/itemProps2.xml><?xml version="1.0" encoding="utf-8"?>
<ds:datastoreItem xmlns:ds="http://schemas.openxmlformats.org/officeDocument/2006/customXml" ds:itemID="{53CB1191-BC37-478A-BF58-6FDEA9992C40}"/>
</file>

<file path=customXml/itemProps3.xml><?xml version="1.0" encoding="utf-8"?>
<ds:datastoreItem xmlns:ds="http://schemas.openxmlformats.org/officeDocument/2006/customXml" ds:itemID="{CF3B3752-2F05-4F3F-ADA0-636E2F3D5362}"/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Areas of strength </vt:lpstr>
      <vt:lpstr>Areas of improvement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Areas of strength</dc:title>
  <dc:creator>James Wood</dc:creator>
  <cp:lastModifiedBy>Andrew Fisher</cp:lastModifiedBy>
  <cp:revision>3</cp:revision>
  <dcterms:created xsi:type="dcterms:W3CDTF">2020-11-27T13:02:22Z</dcterms:created>
  <dcterms:modified xsi:type="dcterms:W3CDTF">2020-11-27T13:43:36Z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0x0101009965576D18F07B45AACD1DA43D0180BB</vt:lpwstr>
  </property>
</Properties>
</file>