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592"/>
    <a:srgbClr val="ED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0D306-9469-EE36-A901-0CF686C286DF}" v="132" dt="2021-01-07T10:07:30.054"/>
    <p1510:client id="{2FFC72B5-86BF-9B9F-FC1A-595F19C7429F}" v="237" dt="2021-01-06T21:50:18.263"/>
    <p1510:client id="{619C3A88-00BA-4977-ACCD-2C0EDCF1370A}" v="216" dt="2021-01-06T22:04:36.955"/>
    <p1510:client id="{BB7FEB78-2340-B419-F48E-6B34BA6B4B33}" v="1" dt="2021-01-07T08:18:37.009"/>
    <p1510:client id="{F646AC03-8E15-4822-3948-7B8236A9F616}" v="227" dt="2021-01-07T08:15:06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Husband" userId="S::ehusband@ccs.northants.sch.uk::9852b761-48e2-4f2e-8390-5dfe916c1fc5" providerId="AD" clId="Web-{BB7FEB78-2340-B419-F48E-6B34BA6B4B33}"/>
    <pc:docChg chg="addSld">
      <pc:chgData name="Elizabeth Husband" userId="S::ehusband@ccs.northants.sch.uk::9852b761-48e2-4f2e-8390-5dfe916c1fc5" providerId="AD" clId="Web-{BB7FEB78-2340-B419-F48E-6B34BA6B4B33}" dt="2021-01-07T08:18:37.009" v="0"/>
      <pc:docMkLst>
        <pc:docMk/>
      </pc:docMkLst>
      <pc:sldChg chg="new">
        <pc:chgData name="Elizabeth Husband" userId="S::ehusband@ccs.northants.sch.uk::9852b761-48e2-4f2e-8390-5dfe916c1fc5" providerId="AD" clId="Web-{BB7FEB78-2340-B419-F48E-6B34BA6B4B33}" dt="2021-01-07T08:18:37.009" v="0"/>
        <pc:sldMkLst>
          <pc:docMk/>
          <pc:sldMk cId="584569627" sldId="261"/>
        </pc:sldMkLst>
      </pc:sldChg>
    </pc:docChg>
  </pc:docChgLst>
  <pc:docChgLst>
    <pc:chgData name="Elizabeth Husband" userId="S::ehusband@ccs.northants.sch.uk::9852b761-48e2-4f2e-8390-5dfe916c1fc5" providerId="AD" clId="Web-{2810D306-9469-EE36-A901-0CF686C286DF}"/>
    <pc:docChg chg="addSld delSld modSld sldOrd addMainMaster delMainMaster">
      <pc:chgData name="Elizabeth Husband" userId="S::ehusband@ccs.northants.sch.uk::9852b761-48e2-4f2e-8390-5dfe916c1fc5" providerId="AD" clId="Web-{2810D306-9469-EE36-A901-0CF686C286DF}" dt="2021-01-07T10:07:30.054" v="131"/>
      <pc:docMkLst>
        <pc:docMk/>
      </pc:docMkLst>
      <pc:sldChg chg="addSp delSp modSp mod modClrScheme delDesignElem chgLayout">
        <pc:chgData name="Elizabeth Husband" userId="S::ehusband@ccs.northants.sch.uk::9852b761-48e2-4f2e-8390-5dfe916c1fc5" providerId="AD" clId="Web-{2810D306-9469-EE36-A901-0CF686C286DF}" dt="2021-01-07T10:07:15.710" v="126" actId="20577"/>
        <pc:sldMkLst>
          <pc:docMk/>
          <pc:sldMk cId="2363477512" sldId="257"/>
        </pc:sldMkLst>
        <pc:spChg chg="mod">
          <ac:chgData name="Elizabeth Husband" userId="S::ehusband@ccs.northants.sch.uk::9852b761-48e2-4f2e-8390-5dfe916c1fc5" providerId="AD" clId="Web-{2810D306-9469-EE36-A901-0CF686C286DF}" dt="2021-01-07T10:07:15.710" v="126" actId="20577"/>
          <ac:spMkLst>
            <pc:docMk/>
            <pc:sldMk cId="2363477512" sldId="257"/>
            <ac:spMk id="2" creationId="{FAFC93A5-812A-4896-B4E9-3BA924F1450B}"/>
          </ac:spMkLst>
        </pc:spChg>
        <pc:spChg chg="add mod">
          <ac:chgData name="Elizabeth Husband" userId="S::ehusband@ccs.northants.sch.uk::9852b761-48e2-4f2e-8390-5dfe916c1fc5" providerId="AD" clId="Web-{2810D306-9469-EE36-A901-0CF686C286DF}" dt="2021-01-07T08:39:38.584" v="43" actId="1076"/>
          <ac:spMkLst>
            <pc:docMk/>
            <pc:sldMk cId="2363477512" sldId="257"/>
            <ac:spMk id="9" creationId="{CB65B8DF-A598-4622-B089-9B885E284C09}"/>
          </ac:spMkLst>
        </pc:spChg>
        <pc:picChg chg="mod">
          <ac:chgData name="Elizabeth Husband" userId="S::ehusband@ccs.northants.sch.uk::9852b761-48e2-4f2e-8390-5dfe916c1fc5" providerId="AD" clId="Web-{2810D306-9469-EE36-A901-0CF686C286DF}" dt="2021-01-07T08:40:36.884" v="51" actId="1076"/>
          <ac:picMkLst>
            <pc:docMk/>
            <pc:sldMk cId="2363477512" sldId="257"/>
            <ac:picMk id="3" creationId="{28907384-5070-4332-A4BC-7931AD188359}"/>
          </ac:picMkLst>
        </pc:picChg>
        <pc:picChg chg="mod">
          <ac:chgData name="Elizabeth Husband" userId="S::ehusband@ccs.northants.sch.uk::9852b761-48e2-4f2e-8390-5dfe916c1fc5" providerId="AD" clId="Web-{2810D306-9469-EE36-A901-0CF686C286DF}" dt="2021-01-07T08:40:19.930" v="47" actId="14100"/>
          <ac:picMkLst>
            <pc:docMk/>
            <pc:sldMk cId="2363477512" sldId="257"/>
            <ac:picMk id="4" creationId="{0C3EAEBF-FCDB-4578-8FE5-3E732004475A}"/>
          </ac:picMkLst>
        </pc:picChg>
        <pc:picChg chg="mod">
          <ac:chgData name="Elizabeth Husband" userId="S::ehusband@ccs.northants.sch.uk::9852b761-48e2-4f2e-8390-5dfe916c1fc5" providerId="AD" clId="Web-{2810D306-9469-EE36-A901-0CF686C286DF}" dt="2021-01-07T08:40:33.775" v="50" actId="1076"/>
          <ac:picMkLst>
            <pc:docMk/>
            <pc:sldMk cId="2363477512" sldId="257"/>
            <ac:picMk id="6" creationId="{EC22CEF7-C500-45EA-9BFD-6CE0B4C00B82}"/>
          </ac:picMkLst>
        </pc:picChg>
        <pc:picChg chg="add mod">
          <ac:chgData name="Elizabeth Husband" userId="S::ehusband@ccs.northants.sch.uk::9852b761-48e2-4f2e-8390-5dfe916c1fc5" providerId="AD" clId="Web-{2810D306-9469-EE36-A901-0CF686C286DF}" dt="2021-01-07T08:39:30.693" v="42" actId="1076"/>
          <ac:picMkLst>
            <pc:docMk/>
            <pc:sldMk cId="2363477512" sldId="257"/>
            <ac:picMk id="8" creationId="{81EE100A-2C40-4C40-A721-9C8A7AE2CCE5}"/>
          </ac:picMkLst>
        </pc:picChg>
        <pc:cxnChg chg="del">
          <ac:chgData name="Elizabeth Husband" userId="S::ehusband@ccs.northants.sch.uk::9852b761-48e2-4f2e-8390-5dfe916c1fc5" providerId="AD" clId="Web-{2810D306-9469-EE36-A901-0CF686C286DF}" dt="2021-01-07T09:58:57.059" v="101"/>
          <ac:cxnSpMkLst>
            <pc:docMk/>
            <pc:sldMk cId="2363477512" sldId="257"/>
            <ac:cxnSpMk id="25" creationId="{822A5670-0F7B-4199-AEAB-33FBA9CEA44D}"/>
          </ac:cxnSpMkLst>
        </pc:cxnChg>
        <pc:cxnChg chg="del">
          <ac:chgData name="Elizabeth Husband" userId="S::ehusband@ccs.northants.sch.uk::9852b761-48e2-4f2e-8390-5dfe916c1fc5" providerId="AD" clId="Web-{2810D306-9469-EE36-A901-0CF686C286DF}" dt="2021-01-07T09:58:57.059" v="101"/>
          <ac:cxnSpMkLst>
            <pc:docMk/>
            <pc:sldMk cId="2363477512" sldId="257"/>
            <ac:cxnSpMk id="27" creationId="{8BB1744D-A7DF-4B65-B6E3-DCF12BB2D869}"/>
          </ac:cxnSpMkLst>
        </pc:cxnChg>
        <pc:cxnChg chg="del">
          <ac:chgData name="Elizabeth Husband" userId="S::ehusband@ccs.northants.sch.uk::9852b761-48e2-4f2e-8390-5dfe916c1fc5" providerId="AD" clId="Web-{2810D306-9469-EE36-A901-0CF686C286DF}" dt="2021-01-07T09:58:57.059" v="101"/>
          <ac:cxnSpMkLst>
            <pc:docMk/>
            <pc:sldMk cId="2363477512" sldId="257"/>
            <ac:cxnSpMk id="29" creationId="{882DD753-EA38-4E86-91FB-05041A44A28E}"/>
          </ac:cxnSpMkLst>
        </pc:cxnChg>
        <pc:cxnChg chg="del">
          <ac:chgData name="Elizabeth Husband" userId="S::ehusband@ccs.northants.sch.uk::9852b761-48e2-4f2e-8390-5dfe916c1fc5" providerId="AD" clId="Web-{2810D306-9469-EE36-A901-0CF686C286DF}" dt="2021-01-07T09:58:57.059" v="101"/>
          <ac:cxnSpMkLst>
            <pc:docMk/>
            <pc:sldMk cId="2363477512" sldId="257"/>
            <ac:cxnSpMk id="31" creationId="{6DA63E78-7704-45EF-B5D3-EADDF5D82674}"/>
          </ac:cxnSpMkLst>
        </pc:cxnChg>
      </pc:sldChg>
      <pc:sldChg chg="delSp del mod modClrScheme delDesignElem chgLayout">
        <pc:chgData name="Elizabeth Husband" userId="S::ehusband@ccs.northants.sch.uk::9852b761-48e2-4f2e-8390-5dfe916c1fc5" providerId="AD" clId="Web-{2810D306-9469-EE36-A901-0CF686C286DF}" dt="2021-01-07T10:07:27.632" v="129"/>
        <pc:sldMkLst>
          <pc:docMk/>
          <pc:sldMk cId="499757034" sldId="258"/>
        </pc:sldMkLst>
        <pc:spChg chg="del">
          <ac:chgData name="Elizabeth Husband" userId="S::ehusband@ccs.northants.sch.uk::9852b761-48e2-4f2e-8390-5dfe916c1fc5" providerId="AD" clId="Web-{2810D306-9469-EE36-A901-0CF686C286DF}" dt="2021-01-07T09:58:57.059" v="101"/>
          <ac:spMkLst>
            <pc:docMk/>
            <pc:sldMk cId="499757034" sldId="258"/>
            <ac:spMk id="18" creationId="{C54A3646-77FE-4862-96CE-45260829B18F}"/>
          </ac:spMkLst>
        </pc:spChg>
        <pc:spChg chg="del">
          <ac:chgData name="Elizabeth Husband" userId="S::ehusband@ccs.northants.sch.uk::9852b761-48e2-4f2e-8390-5dfe916c1fc5" providerId="AD" clId="Web-{2810D306-9469-EE36-A901-0CF686C286DF}" dt="2021-01-07T09:58:57.059" v="101"/>
          <ac:spMkLst>
            <pc:docMk/>
            <pc:sldMk cId="499757034" sldId="258"/>
            <ac:spMk id="43" creationId="{700D0C16-8549-4373-8B7C-3555082CEA0B}"/>
          </ac:spMkLst>
        </pc:spChg>
        <pc:spChg chg="del">
          <ac:chgData name="Elizabeth Husband" userId="S::ehusband@ccs.northants.sch.uk::9852b761-48e2-4f2e-8390-5dfe916c1fc5" providerId="AD" clId="Web-{2810D306-9469-EE36-A901-0CF686C286DF}" dt="2021-01-07T09:58:57.059" v="101"/>
          <ac:spMkLst>
            <pc:docMk/>
            <pc:sldMk cId="499757034" sldId="258"/>
            <ac:spMk id="45" creationId="{C7341777-0F86-4E1E-A07F-2076F00D04EC}"/>
          </ac:spMkLst>
        </pc:spChg>
        <pc:grpChg chg="del">
          <ac:chgData name="Elizabeth Husband" userId="S::ehusband@ccs.northants.sch.uk::9852b761-48e2-4f2e-8390-5dfe916c1fc5" providerId="AD" clId="Web-{2810D306-9469-EE36-A901-0CF686C286DF}" dt="2021-01-07T09:58:57.059" v="101"/>
          <ac:grpSpMkLst>
            <pc:docMk/>
            <pc:sldMk cId="499757034" sldId="258"/>
            <ac:grpSpMk id="20" creationId="{3F6FA249-9C10-48B9-9F72-1F333D8A9486}"/>
          </ac:grpSpMkLst>
        </pc:grpChg>
      </pc:sldChg>
      <pc:sldChg chg="addSp delSp modSp mod ord setBg modClrScheme setClrOvrMap delDesignElem chgLayout">
        <pc:chgData name="Elizabeth Husband" userId="S::ehusband@ccs.northants.sch.uk::9852b761-48e2-4f2e-8390-5dfe916c1fc5" providerId="AD" clId="Web-{2810D306-9469-EE36-A901-0CF686C286DF}" dt="2021-01-07T10:06:50.663" v="123" actId="20577"/>
        <pc:sldMkLst>
          <pc:docMk/>
          <pc:sldMk cId="30573605" sldId="259"/>
        </pc:sldMkLst>
        <pc:spChg chg="mod">
          <ac:chgData name="Elizabeth Husband" userId="S::ehusband@ccs.northants.sch.uk::9852b761-48e2-4f2e-8390-5dfe916c1fc5" providerId="AD" clId="Web-{2810D306-9469-EE36-A901-0CF686C286DF}" dt="2021-01-07T10:06:50.663" v="123" actId="20577"/>
          <ac:spMkLst>
            <pc:docMk/>
            <pc:sldMk cId="30573605" sldId="259"/>
            <ac:spMk id="5" creationId="{7FE152DD-9DEA-4B3B-B55B-AAC7B7ABC0EE}"/>
          </ac:spMkLst>
        </pc:spChg>
        <pc:spChg chg="mod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10" creationId="{62035C9F-E4A9-4DA7-A4BC-C40E9FF76FAC}"/>
          </ac:spMkLst>
        </pc:spChg>
        <pc:spChg chg="add del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16" creationId="{E89AC15A-E0FD-4F8B-9A31-38F33DDC49C7}"/>
          </ac:spMkLst>
        </pc:spChg>
        <pc:spChg chg="add del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18" creationId="{D72D86B8-F8FA-4152-BB97-1E86BF5C3C22}"/>
          </ac:spMkLst>
        </pc:spChg>
        <pc:spChg chg="add del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20" creationId="{1E9F5D63-18D2-44EE-9BF4-F99E145C8D01}"/>
          </ac:spMkLst>
        </pc:spChg>
        <pc:spChg chg="add del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22" creationId="{75FB676B-0487-4FE6-A64F-7AA4C2693AE0}"/>
          </ac:spMkLst>
        </pc:spChg>
        <pc:spChg chg="add del">
          <ac:chgData name="Elizabeth Husband" userId="S::ehusband@ccs.northants.sch.uk::9852b761-48e2-4f2e-8390-5dfe916c1fc5" providerId="AD" clId="Web-{2810D306-9469-EE36-A901-0CF686C286DF}" dt="2021-01-07T10:00:17.639" v="106"/>
          <ac:spMkLst>
            <pc:docMk/>
            <pc:sldMk cId="30573605" sldId="259"/>
            <ac:spMk id="24" creationId="{F04C8A62-F20F-437D-B6E7-D2C4777D4E8D}"/>
          </ac:spMkLst>
        </pc:spChg>
        <pc:picChg chg="mod">
          <ac:chgData name="Elizabeth Husband" userId="S::ehusband@ccs.northants.sch.uk::9852b761-48e2-4f2e-8390-5dfe916c1fc5" providerId="AD" clId="Web-{2810D306-9469-EE36-A901-0CF686C286DF}" dt="2021-01-07T10:00:17.639" v="106"/>
          <ac:picMkLst>
            <pc:docMk/>
            <pc:sldMk cId="30573605" sldId="259"/>
            <ac:picMk id="3" creationId="{754567BB-96AB-4396-93DD-F97A3E658A81}"/>
          </ac:picMkLst>
        </pc:picChg>
        <pc:picChg chg="mod">
          <ac:chgData name="Elizabeth Husband" userId="S::ehusband@ccs.northants.sch.uk::9852b761-48e2-4f2e-8390-5dfe916c1fc5" providerId="AD" clId="Web-{2810D306-9469-EE36-A901-0CF686C286DF}" dt="2021-01-07T10:00:36.671" v="109" actId="1076"/>
          <ac:picMkLst>
            <pc:docMk/>
            <pc:sldMk cId="30573605" sldId="259"/>
            <ac:picMk id="4" creationId="{8789F383-B66C-4331-8600-F01057B530E5}"/>
          </ac:picMkLst>
        </pc:picChg>
        <pc:picChg chg="mod ord">
          <ac:chgData name="Elizabeth Husband" userId="S::ehusband@ccs.northants.sch.uk::9852b761-48e2-4f2e-8390-5dfe916c1fc5" providerId="AD" clId="Web-{2810D306-9469-EE36-A901-0CF686C286DF}" dt="2021-01-07T10:00:17.639" v="106"/>
          <ac:picMkLst>
            <pc:docMk/>
            <pc:sldMk cId="30573605" sldId="259"/>
            <ac:picMk id="7" creationId="{CFB4CF1C-BAA6-437E-BDF6-326BB0D4E4D8}"/>
          </ac:picMkLst>
        </pc:picChg>
        <pc:picChg chg="mod ord">
          <ac:chgData name="Elizabeth Husband" userId="S::ehusband@ccs.northants.sch.uk::9852b761-48e2-4f2e-8390-5dfe916c1fc5" providerId="AD" clId="Web-{2810D306-9469-EE36-A901-0CF686C286DF}" dt="2021-01-07T10:00:17.639" v="106"/>
          <ac:picMkLst>
            <pc:docMk/>
            <pc:sldMk cId="30573605" sldId="259"/>
            <ac:picMk id="11" creationId="{BE016602-790F-41DA-ABAB-E478C658515D}"/>
          </ac:picMkLst>
        </pc:picChg>
      </pc:sldChg>
      <pc:sldChg chg="del mod modClrScheme chgLayout">
        <pc:chgData name="Elizabeth Husband" userId="S::ehusband@ccs.northants.sch.uk::9852b761-48e2-4f2e-8390-5dfe916c1fc5" providerId="AD" clId="Web-{2810D306-9469-EE36-A901-0CF686C286DF}" dt="2021-01-07T10:07:30.054" v="131"/>
        <pc:sldMkLst>
          <pc:docMk/>
          <pc:sldMk cId="1595092747" sldId="260"/>
        </pc:sldMkLst>
      </pc:sldChg>
      <pc:sldChg chg="new del mod modClrScheme chgLayout">
        <pc:chgData name="Elizabeth Husband" userId="S::ehusband@ccs.northants.sch.uk::9852b761-48e2-4f2e-8390-5dfe916c1fc5" providerId="AD" clId="Web-{2810D306-9469-EE36-A901-0CF686C286DF}" dt="2021-01-07T10:07:29.429" v="130"/>
        <pc:sldMkLst>
          <pc:docMk/>
          <pc:sldMk cId="963484404" sldId="261"/>
        </pc:sldMkLst>
      </pc:sldChg>
      <pc:sldMasterChg chg="del delSldLayout">
        <pc:chgData name="Elizabeth Husband" userId="S::ehusband@ccs.northants.sch.uk::9852b761-48e2-4f2e-8390-5dfe916c1fc5" providerId="AD" clId="Web-{2810D306-9469-EE36-A901-0CF686C286DF}" dt="2021-01-07T09:58:57.059" v="101"/>
        <pc:sldMasterMkLst>
          <pc:docMk/>
          <pc:sldMasterMk cId="2460954070" sldId="2147483660"/>
        </pc:sldMasterMkLst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lizabeth Husband" userId="S::ehusband@ccs.northants.sch.uk::9852b761-48e2-4f2e-8390-5dfe916c1fc5" providerId="AD" clId="Web-{2810D306-9469-EE36-A901-0CF686C286DF}" dt="2021-01-07T09:58:57.059" v="10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Elizabeth Husband" userId="S::ehusband@ccs.northants.sch.uk::9852b761-48e2-4f2e-8390-5dfe916c1fc5" providerId="AD" clId="Web-{2810D306-9469-EE36-A901-0CF686C286DF}" dt="2021-01-07T10:00:20.295" v="107"/>
        <pc:sldMasterMkLst>
          <pc:docMk/>
          <pc:sldMasterMk cId="847871569" sldId="2147483672"/>
        </pc:sldMasterMkLst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680462206" sldId="2147483673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383194057" sldId="2147483674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2372431638" sldId="2147483675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1647364737" sldId="2147483676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4122963695" sldId="2147483677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2650218996" sldId="2147483678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103355739" sldId="2147483679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3560453440" sldId="2147483680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3226524279" sldId="2147483681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1842264401" sldId="2147483682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847871569" sldId="2147483672"/>
            <pc:sldLayoutMk cId="2880293386" sldId="2147483683"/>
          </pc:sldLayoutMkLst>
        </pc:sldLayoutChg>
      </pc:sldMasterChg>
      <pc:sldMasterChg chg="add del addSldLayout delSldLayout modSldLayout">
        <pc:chgData name="Elizabeth Husband" userId="S::ehusband@ccs.northants.sch.uk::9852b761-48e2-4f2e-8390-5dfe916c1fc5" providerId="AD" clId="Web-{2810D306-9469-EE36-A901-0CF686C286DF}" dt="2021-01-07T10:00:20.295" v="107"/>
        <pc:sldMasterMkLst>
          <pc:docMk/>
          <pc:sldMasterMk cId="3864391039" sldId="2147483684"/>
        </pc:sldMasterMkLst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3908841442" sldId="2147483685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1099088632" sldId="2147483686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4032961363" sldId="2147483687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574062135" sldId="2147483688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1327402744" sldId="2147483689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1264677642" sldId="2147483690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286519471" sldId="2147483691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965096825" sldId="2147483692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374134080" sldId="2147483693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677798297" sldId="2147483694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20.295" v="107"/>
          <pc:sldLayoutMkLst>
            <pc:docMk/>
            <pc:sldMasterMk cId="3864391039" sldId="2147483684"/>
            <pc:sldLayoutMk cId="609504658" sldId="2147483695"/>
          </pc:sldLayoutMkLst>
        </pc:sldLayoutChg>
      </pc:sldMasterChg>
      <pc:sldMasterChg chg="add del addSldLayout delSldLayout modSldLayout">
        <pc:chgData name="Elizabeth Husband" userId="S::ehusband@ccs.northants.sch.uk::9852b761-48e2-4f2e-8390-5dfe916c1fc5" providerId="AD" clId="Web-{2810D306-9469-EE36-A901-0CF686C286DF}" dt="2021-01-07T10:00:14.467" v="105"/>
        <pc:sldMasterMkLst>
          <pc:docMk/>
          <pc:sldMasterMk cId="938259753" sldId="2147483696"/>
        </pc:sldMasterMkLst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910386989" sldId="2147483697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1561960263" sldId="2147483698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3527418636" sldId="2147483699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2543027458" sldId="2147483700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3652546180" sldId="2147483701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3607219417" sldId="2147483702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460271020" sldId="2147483703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279407582" sldId="2147483704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632797854" sldId="2147483705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4232660238" sldId="2147483706"/>
          </pc:sldLayoutMkLst>
        </pc:sldLayoutChg>
        <pc:sldLayoutChg chg="add del mod replId">
          <pc:chgData name="Elizabeth Husband" userId="S::ehusband@ccs.northants.sch.uk::9852b761-48e2-4f2e-8390-5dfe916c1fc5" providerId="AD" clId="Web-{2810D306-9469-EE36-A901-0CF686C286DF}" dt="2021-01-07T10:00:14.467" v="105"/>
          <pc:sldLayoutMkLst>
            <pc:docMk/>
            <pc:sldMasterMk cId="938259753" sldId="2147483696"/>
            <pc:sldLayoutMk cId="3815044200" sldId="2147483707"/>
          </pc:sldLayoutMkLst>
        </pc:sldLayoutChg>
      </pc:sldMasterChg>
    </pc:docChg>
  </pc:docChgLst>
  <pc:docChgLst>
    <pc:chgData clId="Web-{2810D306-9469-EE36-A901-0CF686C286DF}"/>
    <pc:docChg chg="delSld">
      <pc:chgData name="" userId="" providerId="" clId="Web-{2810D306-9469-EE36-A901-0CF686C286DF}" dt="2021-01-07T08:20:10.739" v="0"/>
      <pc:docMkLst>
        <pc:docMk/>
      </pc:docMkLst>
      <pc:sldChg chg="del">
        <pc:chgData name="" userId="" providerId="" clId="Web-{2810D306-9469-EE36-A901-0CF686C286DF}" dt="2021-01-07T08:20:10.739" v="0"/>
        <pc:sldMkLst>
          <pc:docMk/>
          <pc:sldMk cId="58456962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9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6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1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5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2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71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3EAEBF-FCDB-4578-8FE5-3E732004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1" r="3755" b="1"/>
          <a:stretch/>
        </p:blipFill>
        <p:spPr>
          <a:xfrm>
            <a:off x="437248" y="375320"/>
            <a:ext cx="3765340" cy="3801033"/>
          </a:xfrm>
          <a:prstGeom prst="rect">
            <a:avLst/>
          </a:prstGeom>
        </p:spPr>
      </p:pic>
      <p:pic>
        <p:nvPicPr>
          <p:cNvPr id="3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28907384-5070-4332-A4BC-7931AD188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3" r="18092" b="2"/>
          <a:stretch/>
        </p:blipFill>
        <p:spPr>
          <a:xfrm>
            <a:off x="5077360" y="303883"/>
            <a:ext cx="1929117" cy="1645705"/>
          </a:xfrm>
          <a:prstGeom prst="rect">
            <a:avLst/>
          </a:prstGeom>
        </p:spPr>
      </p:pic>
      <p:pic>
        <p:nvPicPr>
          <p:cNvPr id="6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EC22CEF7-C500-45EA-9BFD-6CE0B4C00B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81" r="17480" b="-4"/>
          <a:stretch/>
        </p:blipFill>
        <p:spPr>
          <a:xfrm>
            <a:off x="5078991" y="2519859"/>
            <a:ext cx="1835075" cy="1811273"/>
          </a:xfrm>
          <a:prstGeom prst="rect">
            <a:avLst/>
          </a:prstGeom>
        </p:spPr>
      </p:pic>
      <p:pic>
        <p:nvPicPr>
          <p:cNvPr id="7" name="Picture 7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D332C725-5E5E-4D88-926E-16C703E398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22" r="7020" b="-2"/>
          <a:stretch/>
        </p:blipFill>
        <p:spPr>
          <a:xfrm>
            <a:off x="668982" y="4911833"/>
            <a:ext cx="1688308" cy="1448019"/>
          </a:xfrm>
          <a:prstGeom prst="rect">
            <a:avLst/>
          </a:prstGeom>
        </p:spPr>
      </p:pic>
      <p:pic>
        <p:nvPicPr>
          <p:cNvPr id="5" name="Picture 5" descr="A picture containing person, ball, standing, air&#10;&#10;Description automatically generated">
            <a:extLst>
              <a:ext uri="{FF2B5EF4-FFF2-40B4-BE49-F238E27FC236}">
                <a16:creationId xmlns:a16="http://schemas.microsoft.com/office/drawing/2014/main" id="{D07EACD0-DF91-4339-9481-5CE929125B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7" r="11804" b="-3"/>
          <a:stretch/>
        </p:blipFill>
        <p:spPr>
          <a:xfrm>
            <a:off x="3975594" y="4911833"/>
            <a:ext cx="2738855" cy="1448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FC93A5-812A-4896-B4E9-3BA924F1450B}"/>
              </a:ext>
            </a:extLst>
          </p:cNvPr>
          <p:cNvSpPr txBox="1"/>
          <p:nvPr/>
        </p:nvSpPr>
        <p:spPr>
          <a:xfrm>
            <a:off x="7526651" y="82436"/>
            <a:ext cx="4015038" cy="34223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CCS Remote Learning Guide 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/>
              <a:t>Being a High Performing ‘Remote’ Learner </a:t>
            </a:r>
            <a:endParaRPr lang="en-US" sz="13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dirty="0"/>
              <a:t>Make the most of your online lessons:</a:t>
            </a:r>
            <a:endParaRPr lang="en-US" sz="13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P</a:t>
            </a:r>
            <a:r>
              <a:rPr lang="en-US" sz="1300" dirty="0"/>
              <a:t>repare</a:t>
            </a:r>
            <a:endParaRPr lang="en-US" sz="13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R</a:t>
            </a:r>
            <a:r>
              <a:rPr lang="en-US" sz="1300" dirty="0"/>
              <a:t>espect</a:t>
            </a:r>
            <a:endParaRPr lang="en-US" sz="13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E</a:t>
            </a:r>
            <a:r>
              <a:rPr lang="en-US" sz="1300" dirty="0"/>
              <a:t>ngage </a:t>
            </a:r>
            <a:endParaRPr lang="en-US" sz="13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S</a:t>
            </a:r>
            <a:r>
              <a:rPr lang="en-US" sz="1300" dirty="0"/>
              <a:t>elf-help </a:t>
            </a:r>
            <a:endParaRPr lang="en-US" sz="13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 dirty="0"/>
              <a:t>S</a:t>
            </a:r>
            <a:r>
              <a:rPr lang="en-US" sz="1300" dirty="0"/>
              <a:t>eek help                                                                            </a:t>
            </a:r>
            <a:endParaRPr lang="en-US" sz="1300" dirty="0">
              <a:cs typeface="Calibri"/>
            </a:endParaRPr>
          </a:p>
        </p:txBody>
      </p:sp>
      <p:pic>
        <p:nvPicPr>
          <p:cNvPr id="8" name="Picture 6" descr="Icon&#10;&#10;Description automatically generated">
            <a:extLst>
              <a:ext uri="{FF2B5EF4-FFF2-40B4-BE49-F238E27FC236}">
                <a16:creationId xmlns:a16="http://schemas.microsoft.com/office/drawing/2014/main" id="{81EE100A-2C40-4C40-A721-9C8A7AE2CC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123" y="2035559"/>
            <a:ext cx="2743200" cy="2398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65B8DF-A598-4622-B089-9B885E284C09}"/>
              </a:ext>
            </a:extLst>
          </p:cNvPr>
          <p:cNvSpPr txBox="1"/>
          <p:nvPr/>
        </p:nvSpPr>
        <p:spPr>
          <a:xfrm>
            <a:off x="6819899" y="4224337"/>
            <a:ext cx="517207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Segoe UI"/>
              </a:rPr>
              <a:t>Warning:</a:t>
            </a:r>
            <a:r>
              <a:rPr lang="en-US">
                <a:cs typeface="Segoe UI"/>
              </a:rPr>
              <a:t>​​</a:t>
            </a:r>
          </a:p>
          <a:p>
            <a:r>
              <a:rPr lang="en-US" b="1">
                <a:cs typeface="Segoe UI"/>
              </a:rPr>
              <a:t>Inappropriate, disrespectful or disruptive behaviour during a live lesson could result in you being removed from the lesson and your parents informed.</a:t>
            </a:r>
            <a:r>
              <a:rPr lang="en-US">
                <a:cs typeface="Segoe UI"/>
              </a:rPr>
              <a:t>​</a:t>
            </a:r>
          </a:p>
          <a:p>
            <a:r>
              <a:rPr lang="en-US">
                <a:cs typeface="Segoe UI"/>
              </a:rPr>
              <a:t>​</a:t>
            </a:r>
          </a:p>
          <a:p>
            <a:r>
              <a:rPr lang="en-US" b="1">
                <a:cs typeface="Segoe UI"/>
              </a:rPr>
              <a:t>The lesson will be recorded for the purpose of sharing with absent students.  Do not allow yourself to be recorded doing/saying something inappropriate.</a:t>
            </a:r>
          </a:p>
        </p:txBody>
      </p:sp>
    </p:spTree>
    <p:extLst>
      <p:ext uri="{BB962C8B-B14F-4D97-AF65-F5344CB8AC3E}">
        <p14:creationId xmlns:p14="http://schemas.microsoft.com/office/powerpoint/2010/main" val="236347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4567BB-96AB-4396-93DD-F97A3E65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2" y="-1976"/>
            <a:ext cx="1635919" cy="873107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8789F383-B66C-4331-8600-F01057B5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208" y="6224"/>
            <a:ext cx="10573085" cy="851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152DD-9DEA-4B3B-B55B-AAC7B7ABC0EE}"/>
              </a:ext>
            </a:extLst>
          </p:cNvPr>
          <p:cNvSpPr txBox="1"/>
          <p:nvPr/>
        </p:nvSpPr>
        <p:spPr>
          <a:xfrm>
            <a:off x="-3618" y="969014"/>
            <a:ext cx="2661559" cy="5620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E8D592"/>
                </a:solidFill>
                <a:cs typeface="Segoe UI"/>
              </a:rPr>
              <a:t>CCS Remote Learning </a:t>
            </a:r>
            <a:endParaRPr lang="en-US" sz="1400">
              <a:cs typeface="Segoe UI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cs typeface="Calibri"/>
              </a:rPr>
              <a:t>Being a High Performing ‘Remote’ Learner 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>
                <a:cs typeface="Calibri"/>
              </a:rPr>
              <a:t>Make the most of your online lessons: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>
                <a:cs typeface="Calibri"/>
              </a:rPr>
              <a:t>P</a:t>
            </a:r>
            <a:r>
              <a:rPr lang="en-US" sz="1600">
                <a:cs typeface="Calibri"/>
              </a:rPr>
              <a:t>repare – camera off, on mute, have equipment ready.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>
                <a:cs typeface="Calibri"/>
              </a:rPr>
              <a:t>R</a:t>
            </a:r>
            <a:r>
              <a:rPr lang="en-US" sz="1600">
                <a:cs typeface="Calibri"/>
              </a:rPr>
              <a:t>espect – behave appropriately.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>
                <a:cs typeface="Calibri"/>
              </a:rPr>
              <a:t>E</a:t>
            </a:r>
            <a:r>
              <a:rPr lang="en-US" sz="1600">
                <a:cs typeface="Calibri"/>
              </a:rPr>
              <a:t>ngage – do your best.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>
                <a:cs typeface="Calibri"/>
              </a:rPr>
              <a:t>S</a:t>
            </a:r>
            <a:r>
              <a:rPr lang="en-US" sz="1600">
                <a:cs typeface="Calibri"/>
              </a:rPr>
              <a:t>elf-help – peresevere and use self-help strategies.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b="1">
                <a:cs typeface="Calibri"/>
              </a:rPr>
              <a:t>S</a:t>
            </a:r>
            <a:r>
              <a:rPr lang="en-US" sz="1600">
                <a:cs typeface="Calibri"/>
              </a:rPr>
              <a:t>eek help – ask another student or the teacher for help if you are stuck</a:t>
            </a:r>
            <a:r>
              <a:rPr lang="en-US" sz="1400">
                <a:cs typeface="Calibri"/>
              </a:rPr>
              <a:t>. </a:t>
            </a:r>
            <a:endParaRPr lang="en-US" sz="1400" dirty="0">
              <a:ea typeface="+mn-lt"/>
              <a:cs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FB4CF1C-BAA6-437E-BDF6-326BB0D4E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58" y="2054923"/>
            <a:ext cx="2743200" cy="2398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35C9F-E4A9-4DA7-A4BC-C40E9FF76FAC}"/>
              </a:ext>
            </a:extLst>
          </p:cNvPr>
          <p:cNvSpPr txBox="1"/>
          <p:nvPr/>
        </p:nvSpPr>
        <p:spPr>
          <a:xfrm>
            <a:off x="9328717" y="1104900"/>
            <a:ext cx="2865664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Segoe UI"/>
              </a:rPr>
              <a:t>Warning: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en-US" sz="2000" b="1" dirty="0">
                <a:cs typeface="Segoe UI"/>
              </a:rPr>
              <a:t>Inappropriate, disrespectful or disruptive </a:t>
            </a:r>
            <a:r>
              <a:rPr lang="en-US" sz="2000" b="1" err="1">
                <a:cs typeface="Segoe UI"/>
              </a:rPr>
              <a:t>behaviour</a:t>
            </a:r>
            <a:r>
              <a:rPr lang="en-US" sz="2000" b="1" dirty="0">
                <a:cs typeface="Segoe UI"/>
              </a:rPr>
              <a:t>  </a:t>
            </a:r>
            <a:r>
              <a:rPr lang="en-US" sz="2000" b="1">
                <a:cs typeface="Segoe UI"/>
              </a:rPr>
              <a:t>du</a:t>
            </a:r>
            <a:r>
              <a:rPr lang="en-US" sz="2000" b="1" dirty="0">
                <a:cs typeface="Segoe UI"/>
              </a:rPr>
              <a:t>ring a live lesson could result in you being removed from the lesson and your parents informed.</a:t>
            </a:r>
          </a:p>
          <a:p>
            <a:endParaRPr lang="en-US" sz="2000" b="1" dirty="0">
              <a:cs typeface="Segoe UI"/>
            </a:endParaRPr>
          </a:p>
          <a:p>
            <a:r>
              <a:rPr lang="en-US" sz="2000" b="1" dirty="0">
                <a:cs typeface="Segoe UI"/>
              </a:rPr>
              <a:t>The lesson will be recorded for the purpose of sharing with absent students.  Do not allow yourself to be recorded doing/saying something inappropriate.</a:t>
            </a:r>
          </a:p>
          <a:p>
            <a:endParaRPr lang="en-US" b="1" dirty="0">
              <a:cs typeface="Segoe UI"/>
            </a:endParaRPr>
          </a:p>
          <a:p>
            <a:endParaRPr lang="en-US" b="1" dirty="0">
              <a:cs typeface="Segoe UI"/>
            </a:endParaRPr>
          </a:p>
        </p:txBody>
      </p:sp>
      <p:pic>
        <p:nvPicPr>
          <p:cNvPr id="11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E016602-790F-41DA-ABAB-E478C6585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012" y="1295555"/>
            <a:ext cx="3862387" cy="44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5576D18F07B45AACD1DA43D0180BB" ma:contentTypeVersion="10" ma:contentTypeDescription="Create a new document." ma:contentTypeScope="" ma:versionID="bc1cddbcc4267ff2ff61b5aa5804921c">
  <xsd:schema xmlns:xsd="http://www.w3.org/2001/XMLSchema" xmlns:xs="http://www.w3.org/2001/XMLSchema" xmlns:p="http://schemas.microsoft.com/office/2006/metadata/properties" xmlns:ns2="49be1582-01cb-402f-b61d-49502c721104" targetNamespace="http://schemas.microsoft.com/office/2006/metadata/properties" ma:root="true" ma:fieldsID="7bb6940ba75fa01a08084482895f3f78" ns2:_="">
    <xsd:import namespace="49be1582-01cb-402f-b61d-49502c7211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e1582-01cb-402f-b61d-49502c721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2B31D-F1C7-41CE-A58F-D316D66D5344}"/>
</file>

<file path=customXml/itemProps2.xml><?xml version="1.0" encoding="utf-8"?>
<ds:datastoreItem xmlns:ds="http://schemas.openxmlformats.org/officeDocument/2006/customXml" ds:itemID="{7EEB8839-5B5C-4ECD-9647-DF211FD29366}"/>
</file>

<file path=customXml/itemProps3.xml><?xml version="1.0" encoding="utf-8"?>
<ds:datastoreItem xmlns:ds="http://schemas.openxmlformats.org/officeDocument/2006/customXml" ds:itemID="{4549B20D-C7EF-41DE-B6B7-FC7B571A03C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215</cp:revision>
  <dcterms:created xsi:type="dcterms:W3CDTF">2021-01-06T21:31:37Z</dcterms:created>
  <dcterms:modified xsi:type="dcterms:W3CDTF">2021-01-07T10:07:38Z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0x0101009965576D18F07B45AACD1DA43D0180BB</vt:lpwstr>
  </property>
</Properties>
</file>