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61" r:id="rId7"/>
    <p:sldId id="259" r:id="rId8"/>
    <p:sldId id="263" r:id="rId9"/>
    <p:sldId id="262" r:id="rId10"/>
    <p:sldId id="256" r:id="rId11"/>
    <p:sldId id="264" r:id="rId12"/>
    <p:sldId id="267" r:id="rId13"/>
    <p:sldId id="268" r:id="rId14"/>
    <p:sldId id="265" r:id="rId15"/>
    <p:sldId id="266"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A83FB-D693-442E-BCD8-334FD416303C}" v="21" dt="2021-10-21T13:43:40.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7" d="100"/>
          <a:sy n="77" d="100"/>
        </p:scale>
        <p:origin x="54"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Wittich" userId="S::kwittich@ccs.northants.sch.uk::02d2e04e-9c29-4f77-b4ab-53588658e08d" providerId="AD" clId="Web-{EDAA83FB-D693-442E-BCD8-334FD416303C}"/>
    <pc:docChg chg="modSld">
      <pc:chgData name="Kathryn Wittich" userId="S::kwittich@ccs.northants.sch.uk::02d2e04e-9c29-4f77-b4ab-53588658e08d" providerId="AD" clId="Web-{EDAA83FB-D693-442E-BCD8-334FD416303C}" dt="2021-10-21T13:43:40.714" v="16" actId="1076"/>
      <pc:docMkLst>
        <pc:docMk/>
      </pc:docMkLst>
      <pc:sldChg chg="addSp delSp modSp">
        <pc:chgData name="Kathryn Wittich" userId="S::kwittich@ccs.northants.sch.uk::02d2e04e-9c29-4f77-b4ab-53588658e08d" providerId="AD" clId="Web-{EDAA83FB-D693-442E-BCD8-334FD416303C}" dt="2021-10-21T13:41:49.446" v="7" actId="1076"/>
        <pc:sldMkLst>
          <pc:docMk/>
          <pc:sldMk cId="3862989348" sldId="257"/>
        </pc:sldMkLst>
        <pc:picChg chg="add del mod">
          <ac:chgData name="Kathryn Wittich" userId="S::kwittich@ccs.northants.sch.uk::02d2e04e-9c29-4f77-b4ab-53588658e08d" providerId="AD" clId="Web-{EDAA83FB-D693-442E-BCD8-334FD416303C}" dt="2021-10-21T13:41:22.196" v="3"/>
          <ac:picMkLst>
            <pc:docMk/>
            <pc:sldMk cId="3862989348" sldId="257"/>
            <ac:picMk id="4" creationId="{B6DEFADF-E5F1-4BD8-937D-4101318E6BC4}"/>
          </ac:picMkLst>
        </pc:picChg>
        <pc:picChg chg="add mod">
          <ac:chgData name="Kathryn Wittich" userId="S::kwittich@ccs.northants.sch.uk::02d2e04e-9c29-4f77-b4ab-53588658e08d" providerId="AD" clId="Web-{EDAA83FB-D693-442E-BCD8-334FD416303C}" dt="2021-10-21T13:41:49.446" v="7" actId="1076"/>
          <ac:picMkLst>
            <pc:docMk/>
            <pc:sldMk cId="3862989348" sldId="257"/>
            <ac:picMk id="7" creationId="{9E335AA6-3F67-4C3F-B434-A4F1B959CF7F}"/>
          </ac:picMkLst>
        </pc:picChg>
      </pc:sldChg>
      <pc:sldChg chg="addSp modSp">
        <pc:chgData name="Kathryn Wittich" userId="S::kwittich@ccs.northants.sch.uk::02d2e04e-9c29-4f77-b4ab-53588658e08d" providerId="AD" clId="Web-{EDAA83FB-D693-442E-BCD8-334FD416303C}" dt="2021-10-21T13:43:40.714" v="16" actId="1076"/>
        <pc:sldMkLst>
          <pc:docMk/>
          <pc:sldMk cId="789766988" sldId="266"/>
        </pc:sldMkLst>
        <pc:picChg chg="add mod">
          <ac:chgData name="Kathryn Wittich" userId="S::kwittich@ccs.northants.sch.uk::02d2e04e-9c29-4f77-b4ab-53588658e08d" providerId="AD" clId="Web-{EDAA83FB-D693-442E-BCD8-334FD416303C}" dt="2021-10-21T13:43:40.714" v="16" actId="1076"/>
          <ac:picMkLst>
            <pc:docMk/>
            <pc:sldMk cId="789766988" sldId="266"/>
            <ac:picMk id="4" creationId="{9C36D520-1934-4C7C-901B-AAAB159FA5B7}"/>
          </ac:picMkLst>
        </pc:picChg>
      </pc:sldChg>
      <pc:sldChg chg="addSp modSp">
        <pc:chgData name="Kathryn Wittich" userId="S::kwittich@ccs.northants.sch.uk::02d2e04e-9c29-4f77-b4ab-53588658e08d" providerId="AD" clId="Web-{EDAA83FB-D693-442E-BCD8-334FD416303C}" dt="2021-10-21T13:42:56.400" v="12" actId="1076"/>
        <pc:sldMkLst>
          <pc:docMk/>
          <pc:sldMk cId="400890555" sldId="267"/>
        </pc:sldMkLst>
        <pc:spChg chg="mod">
          <ac:chgData name="Kathryn Wittich" userId="S::kwittich@ccs.northants.sch.uk::02d2e04e-9c29-4f77-b4ab-53588658e08d" providerId="AD" clId="Web-{EDAA83FB-D693-442E-BCD8-334FD416303C}" dt="2021-10-21T13:42:45.838" v="8" actId="14100"/>
          <ac:spMkLst>
            <pc:docMk/>
            <pc:sldMk cId="400890555" sldId="267"/>
            <ac:spMk id="6" creationId="{66910D30-BD53-416F-B413-8BCA7BD98269}"/>
          </ac:spMkLst>
        </pc:spChg>
        <pc:picChg chg="add mod">
          <ac:chgData name="Kathryn Wittich" userId="S::kwittich@ccs.northants.sch.uk::02d2e04e-9c29-4f77-b4ab-53588658e08d" providerId="AD" clId="Web-{EDAA83FB-D693-442E-BCD8-334FD416303C}" dt="2021-10-21T13:42:56.400" v="12" actId="1076"/>
          <ac:picMkLst>
            <pc:docMk/>
            <pc:sldMk cId="400890555" sldId="267"/>
            <ac:picMk id="3" creationId="{5913D947-6107-4896-A6CD-A87C0C6706E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30A9-EC5D-48E5-87AF-C8135D9C15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0D8FD9-AA2A-4B80-B088-72C005860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7B2C60-CA33-4E15-8AEA-2A597B38C79E}"/>
              </a:ext>
            </a:extLst>
          </p:cNvPr>
          <p:cNvSpPr>
            <a:spLocks noGrp="1"/>
          </p:cNvSpPr>
          <p:nvPr>
            <p:ph type="dt" sz="half" idx="10"/>
          </p:nvPr>
        </p:nvSpPr>
        <p:spPr/>
        <p:txBody>
          <a:bodyPr/>
          <a:lstStyle/>
          <a:p>
            <a:fld id="{BE9B0993-DF65-4E2E-A67D-409C41960C27}" type="datetimeFigureOut">
              <a:rPr lang="en-GB" smtClean="0"/>
              <a:t>21/10/2021</a:t>
            </a:fld>
            <a:endParaRPr lang="en-GB"/>
          </a:p>
        </p:txBody>
      </p:sp>
      <p:sp>
        <p:nvSpPr>
          <p:cNvPr id="5" name="Footer Placeholder 4">
            <a:extLst>
              <a:ext uri="{FF2B5EF4-FFF2-40B4-BE49-F238E27FC236}">
                <a16:creationId xmlns:a16="http://schemas.microsoft.com/office/drawing/2014/main" id="{C2E85E44-D2BF-495A-B1BC-CAD8078DC9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3045CD-9524-404F-A586-FD8E217EF0FB}"/>
              </a:ext>
            </a:extLst>
          </p:cNvPr>
          <p:cNvSpPr>
            <a:spLocks noGrp="1"/>
          </p:cNvSpPr>
          <p:nvPr>
            <p:ph type="sldNum" sz="quarter" idx="12"/>
          </p:nvPr>
        </p:nvSpPr>
        <p:spPr/>
        <p:txBody>
          <a:bodyPr/>
          <a:lstStyle/>
          <a:p>
            <a:fld id="{2162A1DE-D2D6-4C7D-A924-C59BFCC4AA28}" type="slidenum">
              <a:rPr lang="en-GB" smtClean="0"/>
              <a:t>‹#›</a:t>
            </a:fld>
            <a:endParaRPr lang="en-GB"/>
          </a:p>
        </p:txBody>
      </p:sp>
    </p:spTree>
    <p:extLst>
      <p:ext uri="{BB962C8B-B14F-4D97-AF65-F5344CB8AC3E}">
        <p14:creationId xmlns:p14="http://schemas.microsoft.com/office/powerpoint/2010/main" val="238378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C2E5-E711-4029-B7BF-0A71470E49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C9AA7-C87F-4D67-AE1F-8EA78BE26D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FC3F67-46E7-4FDC-935D-E797443FBB4E}"/>
              </a:ext>
            </a:extLst>
          </p:cNvPr>
          <p:cNvSpPr>
            <a:spLocks noGrp="1"/>
          </p:cNvSpPr>
          <p:nvPr>
            <p:ph type="dt" sz="half" idx="10"/>
          </p:nvPr>
        </p:nvSpPr>
        <p:spPr/>
        <p:txBody>
          <a:bodyPr/>
          <a:lstStyle/>
          <a:p>
            <a:fld id="{BE9B0993-DF65-4E2E-A67D-409C41960C27}" type="datetimeFigureOut">
              <a:rPr lang="en-GB" smtClean="0"/>
              <a:t>21/10/2021</a:t>
            </a:fld>
            <a:endParaRPr lang="en-GB"/>
          </a:p>
        </p:txBody>
      </p:sp>
      <p:sp>
        <p:nvSpPr>
          <p:cNvPr id="5" name="Footer Placeholder 4">
            <a:extLst>
              <a:ext uri="{FF2B5EF4-FFF2-40B4-BE49-F238E27FC236}">
                <a16:creationId xmlns:a16="http://schemas.microsoft.com/office/drawing/2014/main" id="{D393285D-1679-44B6-A816-D8B981964C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67A173-30F0-4B5E-ABF0-18418B33BFA0}"/>
              </a:ext>
            </a:extLst>
          </p:cNvPr>
          <p:cNvSpPr>
            <a:spLocks noGrp="1"/>
          </p:cNvSpPr>
          <p:nvPr>
            <p:ph type="sldNum" sz="quarter" idx="12"/>
          </p:nvPr>
        </p:nvSpPr>
        <p:spPr/>
        <p:txBody>
          <a:bodyPr/>
          <a:lstStyle/>
          <a:p>
            <a:fld id="{2162A1DE-D2D6-4C7D-A924-C59BFCC4AA28}" type="slidenum">
              <a:rPr lang="en-GB" smtClean="0"/>
              <a:t>‹#›</a:t>
            </a:fld>
            <a:endParaRPr lang="en-GB"/>
          </a:p>
        </p:txBody>
      </p:sp>
    </p:spTree>
    <p:extLst>
      <p:ext uri="{BB962C8B-B14F-4D97-AF65-F5344CB8AC3E}">
        <p14:creationId xmlns:p14="http://schemas.microsoft.com/office/powerpoint/2010/main" val="288128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7D989B-100F-47BB-AE69-610386299E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72C44D-5977-4589-8F20-57C4466C02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54433E-CBB1-4E62-8BBA-D1C7868B6DA0}"/>
              </a:ext>
            </a:extLst>
          </p:cNvPr>
          <p:cNvSpPr>
            <a:spLocks noGrp="1"/>
          </p:cNvSpPr>
          <p:nvPr>
            <p:ph type="dt" sz="half" idx="10"/>
          </p:nvPr>
        </p:nvSpPr>
        <p:spPr/>
        <p:txBody>
          <a:bodyPr/>
          <a:lstStyle/>
          <a:p>
            <a:fld id="{BE9B0993-DF65-4E2E-A67D-409C41960C27}" type="datetimeFigureOut">
              <a:rPr lang="en-GB" smtClean="0"/>
              <a:t>21/10/2021</a:t>
            </a:fld>
            <a:endParaRPr lang="en-GB"/>
          </a:p>
        </p:txBody>
      </p:sp>
      <p:sp>
        <p:nvSpPr>
          <p:cNvPr id="5" name="Footer Placeholder 4">
            <a:extLst>
              <a:ext uri="{FF2B5EF4-FFF2-40B4-BE49-F238E27FC236}">
                <a16:creationId xmlns:a16="http://schemas.microsoft.com/office/drawing/2014/main" id="{BEC467A5-8AD5-42A7-BBDB-8351C7BC72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3B01C3-4425-43B5-8D0D-90DF22903D7D}"/>
              </a:ext>
            </a:extLst>
          </p:cNvPr>
          <p:cNvSpPr>
            <a:spLocks noGrp="1"/>
          </p:cNvSpPr>
          <p:nvPr>
            <p:ph type="sldNum" sz="quarter" idx="12"/>
          </p:nvPr>
        </p:nvSpPr>
        <p:spPr/>
        <p:txBody>
          <a:bodyPr/>
          <a:lstStyle/>
          <a:p>
            <a:fld id="{2162A1DE-D2D6-4C7D-A924-C59BFCC4AA28}" type="slidenum">
              <a:rPr lang="en-GB" smtClean="0"/>
              <a:t>‹#›</a:t>
            </a:fld>
            <a:endParaRPr lang="en-GB"/>
          </a:p>
        </p:txBody>
      </p:sp>
    </p:spTree>
    <p:extLst>
      <p:ext uri="{BB962C8B-B14F-4D97-AF65-F5344CB8AC3E}">
        <p14:creationId xmlns:p14="http://schemas.microsoft.com/office/powerpoint/2010/main" val="180653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07F0-4E35-4DB7-BBF5-30199E3EF3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ED8734-C038-4321-88B2-694D3448CB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48336D-3F67-445D-B23F-6D5517352471}"/>
              </a:ext>
            </a:extLst>
          </p:cNvPr>
          <p:cNvSpPr>
            <a:spLocks noGrp="1"/>
          </p:cNvSpPr>
          <p:nvPr>
            <p:ph type="dt" sz="half" idx="10"/>
          </p:nvPr>
        </p:nvSpPr>
        <p:spPr/>
        <p:txBody>
          <a:bodyPr/>
          <a:lstStyle/>
          <a:p>
            <a:fld id="{BE9B0993-DF65-4E2E-A67D-409C41960C27}" type="datetimeFigureOut">
              <a:rPr lang="en-GB" smtClean="0"/>
              <a:t>21/10/2021</a:t>
            </a:fld>
            <a:endParaRPr lang="en-GB"/>
          </a:p>
        </p:txBody>
      </p:sp>
      <p:sp>
        <p:nvSpPr>
          <p:cNvPr id="5" name="Footer Placeholder 4">
            <a:extLst>
              <a:ext uri="{FF2B5EF4-FFF2-40B4-BE49-F238E27FC236}">
                <a16:creationId xmlns:a16="http://schemas.microsoft.com/office/drawing/2014/main" id="{0795C73F-3C5E-4112-BA5A-FEFA6E8DEB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7E1992-B180-4BF3-B0EB-8DEB6B041666}"/>
              </a:ext>
            </a:extLst>
          </p:cNvPr>
          <p:cNvSpPr>
            <a:spLocks noGrp="1"/>
          </p:cNvSpPr>
          <p:nvPr>
            <p:ph type="sldNum" sz="quarter" idx="12"/>
          </p:nvPr>
        </p:nvSpPr>
        <p:spPr/>
        <p:txBody>
          <a:bodyPr/>
          <a:lstStyle/>
          <a:p>
            <a:fld id="{2162A1DE-D2D6-4C7D-A924-C59BFCC4AA28}" type="slidenum">
              <a:rPr lang="en-GB" smtClean="0"/>
              <a:t>‹#›</a:t>
            </a:fld>
            <a:endParaRPr lang="en-GB"/>
          </a:p>
        </p:txBody>
      </p:sp>
    </p:spTree>
    <p:extLst>
      <p:ext uri="{BB962C8B-B14F-4D97-AF65-F5344CB8AC3E}">
        <p14:creationId xmlns:p14="http://schemas.microsoft.com/office/powerpoint/2010/main" val="17537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125C-BF33-4D49-B994-7D3F07786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FDD06E-D0A5-487E-A9D5-EBF03FA09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FF167-D928-4E6F-B9B8-AFB61E8690DD}"/>
              </a:ext>
            </a:extLst>
          </p:cNvPr>
          <p:cNvSpPr>
            <a:spLocks noGrp="1"/>
          </p:cNvSpPr>
          <p:nvPr>
            <p:ph type="dt" sz="half" idx="10"/>
          </p:nvPr>
        </p:nvSpPr>
        <p:spPr/>
        <p:txBody>
          <a:bodyPr/>
          <a:lstStyle/>
          <a:p>
            <a:fld id="{BE9B0993-DF65-4E2E-A67D-409C41960C27}" type="datetimeFigureOut">
              <a:rPr lang="en-GB" smtClean="0"/>
              <a:t>21/10/2021</a:t>
            </a:fld>
            <a:endParaRPr lang="en-GB"/>
          </a:p>
        </p:txBody>
      </p:sp>
      <p:sp>
        <p:nvSpPr>
          <p:cNvPr id="5" name="Footer Placeholder 4">
            <a:extLst>
              <a:ext uri="{FF2B5EF4-FFF2-40B4-BE49-F238E27FC236}">
                <a16:creationId xmlns:a16="http://schemas.microsoft.com/office/drawing/2014/main" id="{904F0256-6914-4A66-9C52-EAC43D1AAC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790B2-C4EC-433E-B6C8-94D9CE4B2DFE}"/>
              </a:ext>
            </a:extLst>
          </p:cNvPr>
          <p:cNvSpPr>
            <a:spLocks noGrp="1"/>
          </p:cNvSpPr>
          <p:nvPr>
            <p:ph type="sldNum" sz="quarter" idx="12"/>
          </p:nvPr>
        </p:nvSpPr>
        <p:spPr/>
        <p:txBody>
          <a:bodyPr/>
          <a:lstStyle/>
          <a:p>
            <a:fld id="{2162A1DE-D2D6-4C7D-A924-C59BFCC4AA28}" type="slidenum">
              <a:rPr lang="en-GB" smtClean="0"/>
              <a:t>‹#›</a:t>
            </a:fld>
            <a:endParaRPr lang="en-GB"/>
          </a:p>
        </p:txBody>
      </p:sp>
    </p:spTree>
    <p:extLst>
      <p:ext uri="{BB962C8B-B14F-4D97-AF65-F5344CB8AC3E}">
        <p14:creationId xmlns:p14="http://schemas.microsoft.com/office/powerpoint/2010/main" val="165325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0824-1299-4CCA-9DC0-251CB83E3C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B094E1-1247-4E36-914E-C3670AFE61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7586E9-DFE8-4B8B-95C0-4A624371F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B6A7FE-6641-4932-8C25-30D3D55E0D12}"/>
              </a:ext>
            </a:extLst>
          </p:cNvPr>
          <p:cNvSpPr>
            <a:spLocks noGrp="1"/>
          </p:cNvSpPr>
          <p:nvPr>
            <p:ph type="dt" sz="half" idx="10"/>
          </p:nvPr>
        </p:nvSpPr>
        <p:spPr/>
        <p:txBody>
          <a:bodyPr/>
          <a:lstStyle/>
          <a:p>
            <a:fld id="{BE9B0993-DF65-4E2E-A67D-409C41960C27}" type="datetimeFigureOut">
              <a:rPr lang="en-GB" smtClean="0"/>
              <a:t>21/10/2021</a:t>
            </a:fld>
            <a:endParaRPr lang="en-GB"/>
          </a:p>
        </p:txBody>
      </p:sp>
      <p:sp>
        <p:nvSpPr>
          <p:cNvPr id="6" name="Footer Placeholder 5">
            <a:extLst>
              <a:ext uri="{FF2B5EF4-FFF2-40B4-BE49-F238E27FC236}">
                <a16:creationId xmlns:a16="http://schemas.microsoft.com/office/drawing/2014/main" id="{A534FC9D-C655-4C44-B703-CC6919AA9F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BA2FA-239D-489A-9137-715A5FF5F403}"/>
              </a:ext>
            </a:extLst>
          </p:cNvPr>
          <p:cNvSpPr>
            <a:spLocks noGrp="1"/>
          </p:cNvSpPr>
          <p:nvPr>
            <p:ph type="sldNum" sz="quarter" idx="12"/>
          </p:nvPr>
        </p:nvSpPr>
        <p:spPr/>
        <p:txBody>
          <a:bodyPr/>
          <a:lstStyle/>
          <a:p>
            <a:fld id="{2162A1DE-D2D6-4C7D-A924-C59BFCC4AA28}" type="slidenum">
              <a:rPr lang="en-GB" smtClean="0"/>
              <a:t>‹#›</a:t>
            </a:fld>
            <a:endParaRPr lang="en-GB"/>
          </a:p>
        </p:txBody>
      </p:sp>
    </p:spTree>
    <p:extLst>
      <p:ext uri="{BB962C8B-B14F-4D97-AF65-F5344CB8AC3E}">
        <p14:creationId xmlns:p14="http://schemas.microsoft.com/office/powerpoint/2010/main" val="120019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EEAB-7E1B-45D3-BC94-115F99704E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5F501B-924C-406B-BDC3-AEDB408CEA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37F67-239A-45F2-BE5B-4C2B63DC59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FE014A-F0BB-41EC-AE35-EA73FB108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B8286-94DE-438D-BE62-B9F08E78CE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CEB085-B294-4958-96C1-A97E0D480572}"/>
              </a:ext>
            </a:extLst>
          </p:cNvPr>
          <p:cNvSpPr>
            <a:spLocks noGrp="1"/>
          </p:cNvSpPr>
          <p:nvPr>
            <p:ph type="dt" sz="half" idx="10"/>
          </p:nvPr>
        </p:nvSpPr>
        <p:spPr/>
        <p:txBody>
          <a:bodyPr/>
          <a:lstStyle/>
          <a:p>
            <a:fld id="{BE9B0993-DF65-4E2E-A67D-409C41960C27}" type="datetimeFigureOut">
              <a:rPr lang="en-GB" smtClean="0"/>
              <a:t>21/10/2021</a:t>
            </a:fld>
            <a:endParaRPr lang="en-GB"/>
          </a:p>
        </p:txBody>
      </p:sp>
      <p:sp>
        <p:nvSpPr>
          <p:cNvPr id="8" name="Footer Placeholder 7">
            <a:extLst>
              <a:ext uri="{FF2B5EF4-FFF2-40B4-BE49-F238E27FC236}">
                <a16:creationId xmlns:a16="http://schemas.microsoft.com/office/drawing/2014/main" id="{26A4D42F-BEEE-43CC-B197-5C6CCB7FF9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F8C1DB-78A2-42D0-90FC-C7823BB63154}"/>
              </a:ext>
            </a:extLst>
          </p:cNvPr>
          <p:cNvSpPr>
            <a:spLocks noGrp="1"/>
          </p:cNvSpPr>
          <p:nvPr>
            <p:ph type="sldNum" sz="quarter" idx="12"/>
          </p:nvPr>
        </p:nvSpPr>
        <p:spPr/>
        <p:txBody>
          <a:bodyPr/>
          <a:lstStyle/>
          <a:p>
            <a:fld id="{2162A1DE-D2D6-4C7D-A924-C59BFCC4AA28}" type="slidenum">
              <a:rPr lang="en-GB" smtClean="0"/>
              <a:t>‹#›</a:t>
            </a:fld>
            <a:endParaRPr lang="en-GB"/>
          </a:p>
        </p:txBody>
      </p:sp>
    </p:spTree>
    <p:extLst>
      <p:ext uri="{BB962C8B-B14F-4D97-AF65-F5344CB8AC3E}">
        <p14:creationId xmlns:p14="http://schemas.microsoft.com/office/powerpoint/2010/main" val="143523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9795-FB63-45FE-BB48-7CBB6836FB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A0DF70-21A7-4CC2-9273-897B2F194C1C}"/>
              </a:ext>
            </a:extLst>
          </p:cNvPr>
          <p:cNvSpPr>
            <a:spLocks noGrp="1"/>
          </p:cNvSpPr>
          <p:nvPr>
            <p:ph type="dt" sz="half" idx="10"/>
          </p:nvPr>
        </p:nvSpPr>
        <p:spPr/>
        <p:txBody>
          <a:bodyPr/>
          <a:lstStyle/>
          <a:p>
            <a:fld id="{BE9B0993-DF65-4E2E-A67D-409C41960C27}" type="datetimeFigureOut">
              <a:rPr lang="en-GB" smtClean="0"/>
              <a:t>21/10/2021</a:t>
            </a:fld>
            <a:endParaRPr lang="en-GB"/>
          </a:p>
        </p:txBody>
      </p:sp>
      <p:sp>
        <p:nvSpPr>
          <p:cNvPr id="4" name="Footer Placeholder 3">
            <a:extLst>
              <a:ext uri="{FF2B5EF4-FFF2-40B4-BE49-F238E27FC236}">
                <a16:creationId xmlns:a16="http://schemas.microsoft.com/office/drawing/2014/main" id="{35BFB7F2-0BCE-4F10-8873-93A2E1494D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E17D93-1D12-49A2-B3B5-02AAF2295BE2}"/>
              </a:ext>
            </a:extLst>
          </p:cNvPr>
          <p:cNvSpPr>
            <a:spLocks noGrp="1"/>
          </p:cNvSpPr>
          <p:nvPr>
            <p:ph type="sldNum" sz="quarter" idx="12"/>
          </p:nvPr>
        </p:nvSpPr>
        <p:spPr/>
        <p:txBody>
          <a:bodyPr/>
          <a:lstStyle/>
          <a:p>
            <a:fld id="{2162A1DE-D2D6-4C7D-A924-C59BFCC4AA28}" type="slidenum">
              <a:rPr lang="en-GB" smtClean="0"/>
              <a:t>‹#›</a:t>
            </a:fld>
            <a:endParaRPr lang="en-GB"/>
          </a:p>
        </p:txBody>
      </p:sp>
    </p:spTree>
    <p:extLst>
      <p:ext uri="{BB962C8B-B14F-4D97-AF65-F5344CB8AC3E}">
        <p14:creationId xmlns:p14="http://schemas.microsoft.com/office/powerpoint/2010/main" val="414086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1E33F-390C-43F9-A85B-075135DC2B8C}"/>
              </a:ext>
            </a:extLst>
          </p:cNvPr>
          <p:cNvSpPr>
            <a:spLocks noGrp="1"/>
          </p:cNvSpPr>
          <p:nvPr>
            <p:ph type="dt" sz="half" idx="10"/>
          </p:nvPr>
        </p:nvSpPr>
        <p:spPr/>
        <p:txBody>
          <a:bodyPr/>
          <a:lstStyle/>
          <a:p>
            <a:fld id="{BE9B0993-DF65-4E2E-A67D-409C41960C27}" type="datetimeFigureOut">
              <a:rPr lang="en-GB" smtClean="0"/>
              <a:t>21/10/2021</a:t>
            </a:fld>
            <a:endParaRPr lang="en-GB"/>
          </a:p>
        </p:txBody>
      </p:sp>
      <p:sp>
        <p:nvSpPr>
          <p:cNvPr id="3" name="Footer Placeholder 2">
            <a:extLst>
              <a:ext uri="{FF2B5EF4-FFF2-40B4-BE49-F238E27FC236}">
                <a16:creationId xmlns:a16="http://schemas.microsoft.com/office/drawing/2014/main" id="{D36F4658-F890-41C3-9D3A-D4930E748A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E3A64E-017B-4C92-B09F-B0B108F0ED17}"/>
              </a:ext>
            </a:extLst>
          </p:cNvPr>
          <p:cNvSpPr>
            <a:spLocks noGrp="1"/>
          </p:cNvSpPr>
          <p:nvPr>
            <p:ph type="sldNum" sz="quarter" idx="12"/>
          </p:nvPr>
        </p:nvSpPr>
        <p:spPr/>
        <p:txBody>
          <a:bodyPr/>
          <a:lstStyle/>
          <a:p>
            <a:fld id="{2162A1DE-D2D6-4C7D-A924-C59BFCC4AA28}" type="slidenum">
              <a:rPr lang="en-GB" smtClean="0"/>
              <a:t>‹#›</a:t>
            </a:fld>
            <a:endParaRPr lang="en-GB"/>
          </a:p>
        </p:txBody>
      </p:sp>
    </p:spTree>
    <p:extLst>
      <p:ext uri="{BB962C8B-B14F-4D97-AF65-F5344CB8AC3E}">
        <p14:creationId xmlns:p14="http://schemas.microsoft.com/office/powerpoint/2010/main" val="4134202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13B6-AF26-43E4-AC83-BD9D3244F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3949E6-A191-477D-94B7-0746EC338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15A644-9CBE-4409-ADA0-A0899AC4C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1941C5-27E6-4C25-A241-2A9C1EF84E6F}"/>
              </a:ext>
            </a:extLst>
          </p:cNvPr>
          <p:cNvSpPr>
            <a:spLocks noGrp="1"/>
          </p:cNvSpPr>
          <p:nvPr>
            <p:ph type="dt" sz="half" idx="10"/>
          </p:nvPr>
        </p:nvSpPr>
        <p:spPr/>
        <p:txBody>
          <a:bodyPr/>
          <a:lstStyle/>
          <a:p>
            <a:fld id="{BE9B0993-DF65-4E2E-A67D-409C41960C27}" type="datetimeFigureOut">
              <a:rPr lang="en-GB" smtClean="0"/>
              <a:t>21/10/2021</a:t>
            </a:fld>
            <a:endParaRPr lang="en-GB"/>
          </a:p>
        </p:txBody>
      </p:sp>
      <p:sp>
        <p:nvSpPr>
          <p:cNvPr id="6" name="Footer Placeholder 5">
            <a:extLst>
              <a:ext uri="{FF2B5EF4-FFF2-40B4-BE49-F238E27FC236}">
                <a16:creationId xmlns:a16="http://schemas.microsoft.com/office/drawing/2014/main" id="{DE6CDF2C-60B7-480B-8587-E6B36F397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40CED7-6EDC-47A4-90CD-BA2DB9524E3B}"/>
              </a:ext>
            </a:extLst>
          </p:cNvPr>
          <p:cNvSpPr>
            <a:spLocks noGrp="1"/>
          </p:cNvSpPr>
          <p:nvPr>
            <p:ph type="sldNum" sz="quarter" idx="12"/>
          </p:nvPr>
        </p:nvSpPr>
        <p:spPr/>
        <p:txBody>
          <a:bodyPr/>
          <a:lstStyle/>
          <a:p>
            <a:fld id="{2162A1DE-D2D6-4C7D-A924-C59BFCC4AA28}" type="slidenum">
              <a:rPr lang="en-GB" smtClean="0"/>
              <a:t>‹#›</a:t>
            </a:fld>
            <a:endParaRPr lang="en-GB"/>
          </a:p>
        </p:txBody>
      </p:sp>
    </p:spTree>
    <p:extLst>
      <p:ext uri="{BB962C8B-B14F-4D97-AF65-F5344CB8AC3E}">
        <p14:creationId xmlns:p14="http://schemas.microsoft.com/office/powerpoint/2010/main" val="122565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B131-A1D4-4D9B-A33D-C67A63B51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0F8FDA-275B-4513-935C-929EA5525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787751-CB53-44DB-BDEB-09EB3F0FB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5677A-EBD3-4730-BC90-91187957DE54}"/>
              </a:ext>
            </a:extLst>
          </p:cNvPr>
          <p:cNvSpPr>
            <a:spLocks noGrp="1"/>
          </p:cNvSpPr>
          <p:nvPr>
            <p:ph type="dt" sz="half" idx="10"/>
          </p:nvPr>
        </p:nvSpPr>
        <p:spPr/>
        <p:txBody>
          <a:bodyPr/>
          <a:lstStyle/>
          <a:p>
            <a:fld id="{BE9B0993-DF65-4E2E-A67D-409C41960C27}" type="datetimeFigureOut">
              <a:rPr lang="en-GB" smtClean="0"/>
              <a:t>21/10/2021</a:t>
            </a:fld>
            <a:endParaRPr lang="en-GB"/>
          </a:p>
        </p:txBody>
      </p:sp>
      <p:sp>
        <p:nvSpPr>
          <p:cNvPr id="6" name="Footer Placeholder 5">
            <a:extLst>
              <a:ext uri="{FF2B5EF4-FFF2-40B4-BE49-F238E27FC236}">
                <a16:creationId xmlns:a16="http://schemas.microsoft.com/office/drawing/2014/main" id="{22A1D29C-F295-42E9-A36B-ED0D703BD1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1568E-52B1-4CC6-BDD8-7AF1904CC41F}"/>
              </a:ext>
            </a:extLst>
          </p:cNvPr>
          <p:cNvSpPr>
            <a:spLocks noGrp="1"/>
          </p:cNvSpPr>
          <p:nvPr>
            <p:ph type="sldNum" sz="quarter" idx="12"/>
          </p:nvPr>
        </p:nvSpPr>
        <p:spPr/>
        <p:txBody>
          <a:bodyPr/>
          <a:lstStyle/>
          <a:p>
            <a:fld id="{2162A1DE-D2D6-4C7D-A924-C59BFCC4AA28}" type="slidenum">
              <a:rPr lang="en-GB" smtClean="0"/>
              <a:t>‹#›</a:t>
            </a:fld>
            <a:endParaRPr lang="en-GB"/>
          </a:p>
        </p:txBody>
      </p:sp>
    </p:spTree>
    <p:extLst>
      <p:ext uri="{BB962C8B-B14F-4D97-AF65-F5344CB8AC3E}">
        <p14:creationId xmlns:p14="http://schemas.microsoft.com/office/powerpoint/2010/main" val="418160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AB8C2D-90E5-48A7-96FE-232272738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26D439-CF99-4FAB-8659-9ADCE1D4F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F5B10-4228-4FE6-92CB-B5B32572E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B0993-DF65-4E2E-A67D-409C41960C27}" type="datetimeFigureOut">
              <a:rPr lang="en-GB" smtClean="0"/>
              <a:t>21/10/2021</a:t>
            </a:fld>
            <a:endParaRPr lang="en-GB"/>
          </a:p>
        </p:txBody>
      </p:sp>
      <p:sp>
        <p:nvSpPr>
          <p:cNvPr id="5" name="Footer Placeholder 4">
            <a:extLst>
              <a:ext uri="{FF2B5EF4-FFF2-40B4-BE49-F238E27FC236}">
                <a16:creationId xmlns:a16="http://schemas.microsoft.com/office/drawing/2014/main" id="{235EB0AC-8CD2-4125-93B7-35F00E44F7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F9DC87-0ADD-474A-AC9F-74181E8FB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2A1DE-D2D6-4C7D-A924-C59BFCC4AA28}" type="slidenum">
              <a:rPr lang="en-GB" smtClean="0"/>
              <a:t>‹#›</a:t>
            </a:fld>
            <a:endParaRPr lang="en-GB"/>
          </a:p>
        </p:txBody>
      </p:sp>
    </p:spTree>
    <p:extLst>
      <p:ext uri="{BB962C8B-B14F-4D97-AF65-F5344CB8AC3E}">
        <p14:creationId xmlns:p14="http://schemas.microsoft.com/office/powerpoint/2010/main" val="185453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mountain, star&#10;&#10;Description automatically generated">
            <a:extLst>
              <a:ext uri="{FF2B5EF4-FFF2-40B4-BE49-F238E27FC236}">
                <a16:creationId xmlns:a16="http://schemas.microsoft.com/office/drawing/2014/main" id="{A4FE71A1-58BA-470C-85B2-80443BFFC2A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560" b="21586"/>
          <a:stretch/>
        </p:blipFill>
        <p:spPr>
          <a:xfrm>
            <a:off x="20" y="1"/>
            <a:ext cx="12191980" cy="6857999"/>
          </a:xfrm>
          <a:prstGeom prst="rect">
            <a:avLst/>
          </a:prstGeom>
        </p:spPr>
      </p:pic>
      <p:sp>
        <p:nvSpPr>
          <p:cNvPr id="2" name="Title 1">
            <a:extLst>
              <a:ext uri="{FF2B5EF4-FFF2-40B4-BE49-F238E27FC236}">
                <a16:creationId xmlns:a16="http://schemas.microsoft.com/office/drawing/2014/main" id="{B408E05F-AC09-4A0E-B0A6-CE39F10769E1}"/>
              </a:ext>
            </a:extLst>
          </p:cNvPr>
          <p:cNvSpPr>
            <a:spLocks noGrp="1"/>
          </p:cNvSpPr>
          <p:nvPr>
            <p:ph type="title"/>
          </p:nvPr>
        </p:nvSpPr>
        <p:spPr>
          <a:xfrm>
            <a:off x="162839" y="0"/>
            <a:ext cx="4288971" cy="1098395"/>
          </a:xfrm>
        </p:spPr>
        <p:txBody>
          <a:bodyPr vert="horz" lIns="91440" tIns="45720" rIns="91440" bIns="45720" rtlCol="0" anchor="b">
            <a:normAutofit/>
          </a:bodyPr>
          <a:lstStyle/>
          <a:p>
            <a:pPr algn="ctr"/>
            <a:r>
              <a:rPr lang="en-US" sz="6000" dirty="0">
                <a:solidFill>
                  <a:srgbClr val="FFFFFF"/>
                </a:solidFill>
                <a:latin typeface="Accent SF" pitchFamily="2" charset="0"/>
              </a:rPr>
              <a:t>Australia</a:t>
            </a:r>
          </a:p>
        </p:txBody>
      </p:sp>
      <p:sp>
        <p:nvSpPr>
          <p:cNvPr id="3" name="Content Placeholder 2">
            <a:extLst>
              <a:ext uri="{FF2B5EF4-FFF2-40B4-BE49-F238E27FC236}">
                <a16:creationId xmlns:a16="http://schemas.microsoft.com/office/drawing/2014/main" id="{8F156CEC-492D-405F-99E2-0A4ABE5BDCA2}"/>
              </a:ext>
            </a:extLst>
          </p:cNvPr>
          <p:cNvSpPr>
            <a:spLocks noGrp="1"/>
          </p:cNvSpPr>
          <p:nvPr>
            <p:ph idx="1"/>
          </p:nvPr>
        </p:nvSpPr>
        <p:spPr>
          <a:xfrm>
            <a:off x="7584509" y="238425"/>
            <a:ext cx="4288971" cy="859970"/>
          </a:xfrm>
        </p:spPr>
        <p:txBody>
          <a:bodyPr vert="horz" lIns="91440" tIns="45720" rIns="91440" bIns="45720" rtlCol="0">
            <a:normAutofit fontScale="92500"/>
          </a:bodyPr>
          <a:lstStyle/>
          <a:p>
            <a:pPr marL="0" indent="0" algn="ctr">
              <a:buNone/>
            </a:pPr>
            <a:r>
              <a:rPr lang="en-US" sz="6000" dirty="0">
                <a:solidFill>
                  <a:srgbClr val="FFFFFF"/>
                </a:solidFill>
                <a:latin typeface="Accent SF" pitchFamily="2" charset="0"/>
              </a:rPr>
              <a:t>Needs Us!</a:t>
            </a:r>
          </a:p>
        </p:txBody>
      </p:sp>
      <p:pic>
        <p:nvPicPr>
          <p:cNvPr id="6" name="Picture 5" descr="A close up of smoke&#10;&#10;Description automatically generated">
            <a:extLst>
              <a:ext uri="{FF2B5EF4-FFF2-40B4-BE49-F238E27FC236}">
                <a16:creationId xmlns:a16="http://schemas.microsoft.com/office/drawing/2014/main" id="{7630E384-C60C-4A36-97D0-1FF15E8087EC}"/>
              </a:ext>
            </a:extLst>
          </p:cNvPr>
          <p:cNvPicPr>
            <a:picLocks noChangeAspect="1"/>
          </p:cNvPicPr>
          <p:nvPr/>
        </p:nvPicPr>
        <p:blipFill rotWithShape="1">
          <a:blip r:embed="rId3">
            <a:extLst>
              <a:ext uri="{28A0092B-C50C-407E-A947-70E740481C1C}">
                <a14:useLocalDpi xmlns:a14="http://schemas.microsoft.com/office/drawing/2010/main" val="0"/>
              </a:ext>
            </a:extLst>
          </a:blip>
          <a:srcRect t="13477" b="4445"/>
          <a:stretch/>
        </p:blipFill>
        <p:spPr>
          <a:xfrm>
            <a:off x="162839" y="3303739"/>
            <a:ext cx="5987142" cy="3415687"/>
          </a:xfrm>
          <a:prstGeom prst="rect">
            <a:avLst/>
          </a:prstGeom>
        </p:spPr>
      </p:pic>
      <p:pic>
        <p:nvPicPr>
          <p:cNvPr id="7" name="Picture 7" descr="Icon&#10;&#10;Description automatically generated">
            <a:extLst>
              <a:ext uri="{FF2B5EF4-FFF2-40B4-BE49-F238E27FC236}">
                <a16:creationId xmlns:a16="http://schemas.microsoft.com/office/drawing/2014/main" id="{9E335AA6-3F67-4C3F-B434-A4F1B959CF7F}"/>
              </a:ext>
            </a:extLst>
          </p:cNvPr>
          <p:cNvPicPr>
            <a:picLocks noChangeAspect="1"/>
          </p:cNvPicPr>
          <p:nvPr/>
        </p:nvPicPr>
        <p:blipFill>
          <a:blip r:embed="rId4"/>
          <a:stretch>
            <a:fillRect/>
          </a:stretch>
        </p:blipFill>
        <p:spPr>
          <a:xfrm>
            <a:off x="11133015" y="5768994"/>
            <a:ext cx="1004277" cy="1035012"/>
          </a:xfrm>
          <a:prstGeom prst="rect">
            <a:avLst/>
          </a:prstGeom>
        </p:spPr>
      </p:pic>
    </p:spTree>
    <p:extLst>
      <p:ext uri="{BB962C8B-B14F-4D97-AF65-F5344CB8AC3E}">
        <p14:creationId xmlns:p14="http://schemas.microsoft.com/office/powerpoint/2010/main" val="386298934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8C067-7F80-4E91-B31F-1BD48BB94702}"/>
              </a:ext>
            </a:extLst>
          </p:cNvPr>
          <p:cNvSpPr>
            <a:spLocks noGrp="1"/>
          </p:cNvSpPr>
          <p:nvPr>
            <p:ph type="title"/>
          </p:nvPr>
        </p:nvSpPr>
        <p:spPr>
          <a:xfrm>
            <a:off x="4965431" y="347519"/>
            <a:ext cx="6586491" cy="1286160"/>
          </a:xfrm>
        </p:spPr>
        <p:txBody>
          <a:bodyPr anchor="b">
            <a:normAutofit/>
          </a:bodyPr>
          <a:lstStyle/>
          <a:p>
            <a:r>
              <a:rPr lang="en-GB" sz="8000" dirty="0">
                <a:latin typeface="Accent SF" pitchFamily="2" charset="0"/>
              </a:rPr>
              <a:t>Our Target</a:t>
            </a:r>
          </a:p>
        </p:txBody>
      </p:sp>
      <p:sp>
        <p:nvSpPr>
          <p:cNvPr id="3" name="Content Placeholder 2">
            <a:extLst>
              <a:ext uri="{FF2B5EF4-FFF2-40B4-BE49-F238E27FC236}">
                <a16:creationId xmlns:a16="http://schemas.microsoft.com/office/drawing/2014/main" id="{F7D336B1-0A3B-47AA-9315-16B42541BD2A}"/>
              </a:ext>
            </a:extLst>
          </p:cNvPr>
          <p:cNvSpPr>
            <a:spLocks noGrp="1"/>
          </p:cNvSpPr>
          <p:nvPr>
            <p:ph idx="1"/>
          </p:nvPr>
        </p:nvSpPr>
        <p:spPr>
          <a:xfrm>
            <a:off x="4965431" y="3076074"/>
            <a:ext cx="6745306" cy="2794819"/>
          </a:xfrm>
        </p:spPr>
        <p:txBody>
          <a:bodyPr>
            <a:normAutofit/>
          </a:bodyPr>
          <a:lstStyle/>
          <a:p>
            <a:pPr marL="0" indent="0" algn="ctr">
              <a:buNone/>
            </a:pPr>
            <a:r>
              <a:rPr lang="en-GB" sz="15400" b="1" dirty="0">
                <a:latin typeface="Accord Light SF" pitchFamily="2" charset="0"/>
              </a:rPr>
              <a:t>£4,000</a:t>
            </a:r>
          </a:p>
        </p:txBody>
      </p:sp>
      <p:pic>
        <p:nvPicPr>
          <p:cNvPr id="5" name="Picture 4">
            <a:extLst>
              <a:ext uri="{FF2B5EF4-FFF2-40B4-BE49-F238E27FC236}">
                <a16:creationId xmlns:a16="http://schemas.microsoft.com/office/drawing/2014/main" id="{2C9488FE-7710-4191-8B35-4A09BF189876}"/>
              </a:ext>
            </a:extLst>
          </p:cNvPr>
          <p:cNvPicPr>
            <a:picLocks noChangeAspect="1"/>
          </p:cNvPicPr>
          <p:nvPr/>
        </p:nvPicPr>
        <p:blipFill rotWithShape="1">
          <a:blip r:embed="rId2"/>
          <a:srcRect l="33251" r="2163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BE2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92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1811-ABF1-43D7-AA17-1F3344B0E45E}"/>
              </a:ext>
            </a:extLst>
          </p:cNvPr>
          <p:cNvSpPr>
            <a:spLocks noGrp="1"/>
          </p:cNvSpPr>
          <p:nvPr>
            <p:ph type="title"/>
          </p:nvPr>
        </p:nvSpPr>
        <p:spPr>
          <a:xfrm>
            <a:off x="174320" y="164708"/>
            <a:ext cx="11825614" cy="1025265"/>
          </a:xfrm>
        </p:spPr>
        <p:txBody>
          <a:bodyPr>
            <a:normAutofit/>
          </a:bodyPr>
          <a:lstStyle/>
          <a:p>
            <a:r>
              <a:rPr lang="en-GB" sz="5400" dirty="0">
                <a:latin typeface="Accent SF" pitchFamily="2" charset="0"/>
              </a:rPr>
              <a:t>Activities 27</a:t>
            </a:r>
            <a:r>
              <a:rPr lang="en-GB" sz="5400" baseline="30000" dirty="0">
                <a:latin typeface="Accent SF" pitchFamily="2" charset="0"/>
              </a:rPr>
              <a:t>th</a:t>
            </a:r>
            <a:r>
              <a:rPr lang="en-GB" sz="5400" dirty="0">
                <a:latin typeface="Accent SF" pitchFamily="2" charset="0"/>
              </a:rPr>
              <a:t>-31</a:t>
            </a:r>
            <a:r>
              <a:rPr lang="en-GB" sz="5400" baseline="30000" dirty="0">
                <a:latin typeface="Accent SF" pitchFamily="2" charset="0"/>
              </a:rPr>
              <a:t>st</a:t>
            </a:r>
            <a:r>
              <a:rPr lang="en-GB" sz="5400" dirty="0">
                <a:latin typeface="Accent SF" pitchFamily="2" charset="0"/>
              </a:rPr>
              <a:t> January</a:t>
            </a:r>
          </a:p>
        </p:txBody>
      </p:sp>
      <p:sp>
        <p:nvSpPr>
          <p:cNvPr id="3" name="Content Placeholder 2">
            <a:extLst>
              <a:ext uri="{FF2B5EF4-FFF2-40B4-BE49-F238E27FC236}">
                <a16:creationId xmlns:a16="http://schemas.microsoft.com/office/drawing/2014/main" id="{CEA4843E-16E9-4902-B8D0-DF97FCECE182}"/>
              </a:ext>
            </a:extLst>
          </p:cNvPr>
          <p:cNvSpPr>
            <a:spLocks noGrp="1"/>
          </p:cNvSpPr>
          <p:nvPr>
            <p:ph idx="1"/>
          </p:nvPr>
        </p:nvSpPr>
        <p:spPr>
          <a:xfrm>
            <a:off x="324632" y="1189973"/>
            <a:ext cx="11693047" cy="5503319"/>
          </a:xfrm>
        </p:spPr>
        <p:txBody>
          <a:bodyPr>
            <a:normAutofit fontScale="92500" lnSpcReduction="20000"/>
          </a:bodyPr>
          <a:lstStyle/>
          <a:p>
            <a:pPr marL="0" indent="0">
              <a:buNone/>
            </a:pPr>
            <a:r>
              <a:rPr lang="en-GB" sz="3600" dirty="0">
                <a:latin typeface="Accord Light SF" pitchFamily="2" charset="0"/>
              </a:rPr>
              <a:t>On </a:t>
            </a:r>
            <a:r>
              <a:rPr lang="en-GB" sz="3600" b="1" u="sng" dirty="0">
                <a:highlight>
                  <a:srgbClr val="FFFF00"/>
                </a:highlight>
                <a:latin typeface="Accord Light SF" pitchFamily="2" charset="0"/>
              </a:rPr>
              <a:t>Monday 27</a:t>
            </a:r>
            <a:r>
              <a:rPr lang="en-GB" sz="3600" b="1" u="sng" baseline="30000" dirty="0">
                <a:highlight>
                  <a:srgbClr val="FFFF00"/>
                </a:highlight>
                <a:latin typeface="Accord Light SF" pitchFamily="2" charset="0"/>
              </a:rPr>
              <a:t>th</a:t>
            </a:r>
            <a:r>
              <a:rPr lang="en-GB" sz="3600" b="1" u="sng" dirty="0">
                <a:highlight>
                  <a:srgbClr val="FFFF00"/>
                </a:highlight>
                <a:latin typeface="Accord Light SF" pitchFamily="2" charset="0"/>
              </a:rPr>
              <a:t> January </a:t>
            </a:r>
          </a:p>
          <a:p>
            <a:pPr marL="0" indent="0">
              <a:buNone/>
            </a:pPr>
            <a:r>
              <a:rPr lang="en-GB" sz="3600" dirty="0">
                <a:latin typeface="Accord Light SF" pitchFamily="2" charset="0"/>
              </a:rPr>
              <a:t>(official ‘Australia Day’) the WHOLE school </a:t>
            </a:r>
          </a:p>
          <a:p>
            <a:pPr marL="0" indent="0">
              <a:buNone/>
            </a:pPr>
            <a:r>
              <a:rPr lang="en-GB" sz="3600" dirty="0">
                <a:latin typeface="Accord Light SF" pitchFamily="2" charset="0"/>
              </a:rPr>
              <a:t>will be completing a 1 mile walk</a:t>
            </a:r>
          </a:p>
          <a:p>
            <a:pPr marL="0" indent="0">
              <a:buNone/>
            </a:pPr>
            <a:endParaRPr lang="en-GB" sz="1900" dirty="0">
              <a:latin typeface="Accord Light SF" pitchFamily="2" charset="0"/>
            </a:endParaRPr>
          </a:p>
          <a:p>
            <a:pPr marL="0" indent="0">
              <a:buNone/>
            </a:pPr>
            <a:r>
              <a:rPr lang="en-GB" sz="3600" dirty="0">
                <a:latin typeface="Accord Light SF" pitchFamily="2" charset="0"/>
              </a:rPr>
              <a:t>During </a:t>
            </a:r>
            <a:r>
              <a:rPr lang="en-GB" sz="3600" b="1" u="sng" dirty="0">
                <a:highlight>
                  <a:srgbClr val="C0C0C0"/>
                </a:highlight>
                <a:latin typeface="Accord Light SF" pitchFamily="2" charset="0"/>
              </a:rPr>
              <a:t>PE lessons</a:t>
            </a:r>
            <a:r>
              <a:rPr lang="en-GB" sz="3600" b="1" dirty="0">
                <a:latin typeface="Accord Light SF" pitchFamily="2" charset="0"/>
              </a:rPr>
              <a:t> </a:t>
            </a:r>
            <a:r>
              <a:rPr lang="en-GB" sz="3600" dirty="0">
                <a:latin typeface="Accord Light SF" pitchFamily="2" charset="0"/>
              </a:rPr>
              <a:t>that week, EVERYONE </a:t>
            </a:r>
          </a:p>
          <a:p>
            <a:pPr marL="0" indent="0">
              <a:buNone/>
            </a:pPr>
            <a:r>
              <a:rPr lang="en-GB" sz="3600" dirty="0">
                <a:latin typeface="Accord Light SF" pitchFamily="2" charset="0"/>
              </a:rPr>
              <a:t>will be completing another mile which </a:t>
            </a:r>
          </a:p>
          <a:p>
            <a:pPr marL="0" indent="0">
              <a:buNone/>
            </a:pPr>
            <a:r>
              <a:rPr lang="en-GB" sz="3600" dirty="0">
                <a:latin typeface="Accord Light SF" pitchFamily="2" charset="0"/>
              </a:rPr>
              <a:t>you can either run or walk</a:t>
            </a:r>
          </a:p>
          <a:p>
            <a:pPr marL="0" indent="0">
              <a:buNone/>
            </a:pPr>
            <a:endParaRPr lang="en-GB" sz="3600" dirty="0">
              <a:latin typeface="Accord Light SF" pitchFamily="2" charset="0"/>
            </a:endParaRPr>
          </a:p>
          <a:p>
            <a:pPr marL="0" indent="0" algn="r">
              <a:buNone/>
            </a:pPr>
            <a:r>
              <a:rPr lang="en-GB" sz="3600" dirty="0">
                <a:latin typeface="Accord Light SF" pitchFamily="2" charset="0"/>
              </a:rPr>
              <a:t>On </a:t>
            </a:r>
            <a:r>
              <a:rPr lang="en-GB" sz="3600" b="1" u="sng" dirty="0">
                <a:highlight>
                  <a:srgbClr val="00FFFF"/>
                </a:highlight>
                <a:latin typeface="Accord Light SF" pitchFamily="2" charset="0"/>
              </a:rPr>
              <a:t>Friday 31</a:t>
            </a:r>
            <a:r>
              <a:rPr lang="en-GB" sz="3600" b="1" u="sng" baseline="30000" dirty="0">
                <a:highlight>
                  <a:srgbClr val="00FFFF"/>
                </a:highlight>
                <a:latin typeface="Accord Light SF" pitchFamily="2" charset="0"/>
              </a:rPr>
              <a:t>st</a:t>
            </a:r>
            <a:r>
              <a:rPr lang="en-GB" sz="3600" b="1" u="sng" dirty="0">
                <a:highlight>
                  <a:srgbClr val="00FFFF"/>
                </a:highlight>
                <a:latin typeface="Accord Light SF" pitchFamily="2" charset="0"/>
              </a:rPr>
              <a:t> January</a:t>
            </a:r>
            <a:r>
              <a:rPr lang="en-GB" sz="3600" b="1" dirty="0">
                <a:latin typeface="Accord Light SF" pitchFamily="2" charset="0"/>
              </a:rPr>
              <a:t> </a:t>
            </a:r>
            <a:r>
              <a:rPr lang="en-GB" sz="3600" dirty="0">
                <a:latin typeface="Accord Light SF" pitchFamily="2" charset="0"/>
              </a:rPr>
              <a:t>Primary are </a:t>
            </a:r>
          </a:p>
          <a:p>
            <a:pPr marL="0" indent="0" algn="r">
              <a:buNone/>
            </a:pPr>
            <a:r>
              <a:rPr lang="en-GB" sz="3600" dirty="0">
                <a:latin typeface="Accord Light SF" pitchFamily="2" charset="0"/>
              </a:rPr>
              <a:t>being challenged to ‘Dance All Lunch’ </a:t>
            </a:r>
          </a:p>
          <a:p>
            <a:pPr marL="0" indent="0" algn="r">
              <a:buNone/>
            </a:pPr>
            <a:r>
              <a:rPr lang="en-GB" sz="3600" dirty="0">
                <a:latin typeface="Accord Light SF" pitchFamily="2" charset="0"/>
              </a:rPr>
              <a:t>at a disco in the Primary Hall. </a:t>
            </a:r>
          </a:p>
        </p:txBody>
      </p:sp>
      <p:pic>
        <p:nvPicPr>
          <p:cNvPr id="1028" name="Picture 4" descr="Image result for group walk clip art">
            <a:extLst>
              <a:ext uri="{FF2B5EF4-FFF2-40B4-BE49-F238E27FC236}">
                <a16:creationId xmlns:a16="http://schemas.microsoft.com/office/drawing/2014/main" id="{E1DBD504-3614-49F2-8F0B-0BB69DF61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341" y="1189973"/>
            <a:ext cx="2239027" cy="22390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isco clip art">
            <a:extLst>
              <a:ext uri="{FF2B5EF4-FFF2-40B4-BE49-F238E27FC236}">
                <a16:creationId xmlns:a16="http://schemas.microsoft.com/office/drawing/2014/main" id="{1210ACAC-DBCE-4D00-A160-CF9B31535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244" y="4312084"/>
            <a:ext cx="2279737" cy="227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75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B1FB85-DE93-45F0-9C0D-76D992B37975}"/>
              </a:ext>
            </a:extLst>
          </p:cNvPr>
          <p:cNvSpPr>
            <a:spLocks noGrp="1"/>
          </p:cNvSpPr>
          <p:nvPr>
            <p:ph type="title"/>
          </p:nvPr>
        </p:nvSpPr>
        <p:spPr>
          <a:xfrm>
            <a:off x="5000438" y="228601"/>
            <a:ext cx="7066376" cy="2028406"/>
          </a:xfrm>
        </p:spPr>
        <p:txBody>
          <a:bodyPr>
            <a:normAutofit/>
          </a:bodyPr>
          <a:lstStyle/>
          <a:p>
            <a:pPr algn="ctr"/>
            <a:r>
              <a:rPr lang="en-GB" dirty="0">
                <a:solidFill>
                  <a:srgbClr val="000000"/>
                </a:solidFill>
                <a:latin typeface="Accent SF" pitchFamily="2" charset="0"/>
              </a:rPr>
              <a:t>So that’s 2 of your 5 miles completed!</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Image result for muscle emoji">
            <a:extLst>
              <a:ext uri="{FF2B5EF4-FFF2-40B4-BE49-F238E27FC236}">
                <a16:creationId xmlns:a16="http://schemas.microsoft.com/office/drawing/2014/main" id="{F02226BC-E96D-426E-A5BE-F2D2368929C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4456"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0448CA8-BE28-489D-B194-4C9217453F1C}"/>
              </a:ext>
            </a:extLst>
          </p:cNvPr>
          <p:cNvSpPr>
            <a:spLocks noGrp="1"/>
          </p:cNvSpPr>
          <p:nvPr>
            <p:ph idx="1"/>
          </p:nvPr>
        </p:nvSpPr>
        <p:spPr>
          <a:xfrm>
            <a:off x="4559474" y="1887242"/>
            <a:ext cx="7390356" cy="4622104"/>
          </a:xfrm>
        </p:spPr>
        <p:txBody>
          <a:bodyPr anchor="ctr">
            <a:normAutofit/>
          </a:bodyPr>
          <a:lstStyle/>
          <a:p>
            <a:pPr marL="0" indent="0" algn="ctr">
              <a:buNone/>
            </a:pPr>
            <a:r>
              <a:rPr lang="en-GB" dirty="0">
                <a:solidFill>
                  <a:srgbClr val="000000"/>
                </a:solidFill>
                <a:latin typeface="Accord Light SF" pitchFamily="2" charset="0"/>
              </a:rPr>
              <a:t>How can I do the other 5 miles?</a:t>
            </a:r>
          </a:p>
          <a:p>
            <a:pPr marL="0" indent="0" algn="ctr">
              <a:buNone/>
            </a:pPr>
            <a:endParaRPr lang="en-GB" dirty="0">
              <a:solidFill>
                <a:srgbClr val="000000"/>
              </a:solidFill>
              <a:latin typeface="Accord Light SF" pitchFamily="2" charset="0"/>
            </a:endParaRPr>
          </a:p>
          <a:p>
            <a:pPr algn="ctr">
              <a:buFont typeface="Wingdings" panose="05000000000000000000" pitchFamily="2" charset="2"/>
              <a:buChar char="ü"/>
            </a:pPr>
            <a:r>
              <a:rPr lang="en-GB" sz="3200" b="1" dirty="0">
                <a:solidFill>
                  <a:srgbClr val="000000"/>
                </a:solidFill>
                <a:highlight>
                  <a:srgbClr val="FFFF00"/>
                </a:highlight>
                <a:latin typeface="Accord Light SF" pitchFamily="2" charset="0"/>
              </a:rPr>
              <a:t>Walk to and from school all week</a:t>
            </a:r>
          </a:p>
          <a:p>
            <a:pPr algn="ctr">
              <a:buFont typeface="Wingdings" panose="05000000000000000000" pitchFamily="2" charset="2"/>
              <a:buChar char="ü"/>
            </a:pPr>
            <a:r>
              <a:rPr lang="en-GB" sz="3200" b="1" dirty="0">
                <a:solidFill>
                  <a:srgbClr val="000000"/>
                </a:solidFill>
                <a:highlight>
                  <a:srgbClr val="00FF00"/>
                </a:highlight>
                <a:latin typeface="Accord Light SF" pitchFamily="2" charset="0"/>
              </a:rPr>
              <a:t>Walk your dog (if you have one!)</a:t>
            </a:r>
          </a:p>
          <a:p>
            <a:pPr algn="ctr">
              <a:buFont typeface="Wingdings" panose="05000000000000000000" pitchFamily="2" charset="2"/>
              <a:buChar char="ü"/>
            </a:pPr>
            <a:r>
              <a:rPr lang="en-GB" sz="3200" b="1" dirty="0">
                <a:solidFill>
                  <a:srgbClr val="000000"/>
                </a:solidFill>
                <a:highlight>
                  <a:srgbClr val="00FFFF"/>
                </a:highlight>
                <a:latin typeface="Accord Light SF" pitchFamily="2" charset="0"/>
              </a:rPr>
              <a:t>Go to </a:t>
            </a:r>
            <a:r>
              <a:rPr lang="en-GB" sz="3200" b="1" dirty="0" err="1">
                <a:solidFill>
                  <a:srgbClr val="000000"/>
                </a:solidFill>
                <a:highlight>
                  <a:srgbClr val="00FFFF"/>
                </a:highlight>
                <a:latin typeface="Accord Light SF" pitchFamily="2" charset="0"/>
              </a:rPr>
              <a:t>Salcey</a:t>
            </a:r>
            <a:r>
              <a:rPr lang="en-GB" sz="3200" b="1" dirty="0">
                <a:solidFill>
                  <a:srgbClr val="000000"/>
                </a:solidFill>
                <a:highlight>
                  <a:srgbClr val="00FFFF"/>
                </a:highlight>
                <a:latin typeface="Accord Light SF" pitchFamily="2" charset="0"/>
              </a:rPr>
              <a:t> Forest</a:t>
            </a:r>
          </a:p>
          <a:p>
            <a:pPr algn="ctr">
              <a:buFont typeface="Wingdings" panose="05000000000000000000" pitchFamily="2" charset="2"/>
              <a:buChar char="ü"/>
            </a:pPr>
            <a:r>
              <a:rPr lang="en-GB" sz="3200" b="1" dirty="0">
                <a:solidFill>
                  <a:srgbClr val="000000"/>
                </a:solidFill>
                <a:highlight>
                  <a:srgbClr val="FF00FF"/>
                </a:highlight>
                <a:latin typeface="Accord Light SF" pitchFamily="2" charset="0"/>
              </a:rPr>
              <a:t>Walk around the nature trail at lunch times</a:t>
            </a:r>
          </a:p>
        </p:txBody>
      </p:sp>
      <p:pic>
        <p:nvPicPr>
          <p:cNvPr id="4" name="Picture 4" descr="Icon&#10;&#10;Description automatically generated">
            <a:extLst>
              <a:ext uri="{FF2B5EF4-FFF2-40B4-BE49-F238E27FC236}">
                <a16:creationId xmlns:a16="http://schemas.microsoft.com/office/drawing/2014/main" id="{9C36D520-1934-4C7C-901B-AAAB159FA5B7}"/>
              </a:ext>
            </a:extLst>
          </p:cNvPr>
          <p:cNvPicPr>
            <a:picLocks noChangeAspect="1"/>
          </p:cNvPicPr>
          <p:nvPr/>
        </p:nvPicPr>
        <p:blipFill>
          <a:blip r:embed="rId4"/>
          <a:stretch>
            <a:fillRect/>
          </a:stretch>
        </p:blipFill>
        <p:spPr>
          <a:xfrm>
            <a:off x="2760785" y="1814625"/>
            <a:ext cx="1512277" cy="1265134"/>
          </a:xfrm>
          <a:prstGeom prst="rect">
            <a:avLst/>
          </a:prstGeom>
        </p:spPr>
      </p:pic>
    </p:spTree>
    <p:extLst>
      <p:ext uri="{BB962C8B-B14F-4D97-AF65-F5344CB8AC3E}">
        <p14:creationId xmlns:p14="http://schemas.microsoft.com/office/powerpoint/2010/main" val="78976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DD4B-9C4B-4115-8454-29F20365A0A8}"/>
              </a:ext>
            </a:extLst>
          </p:cNvPr>
          <p:cNvSpPr>
            <a:spLocks noGrp="1"/>
          </p:cNvSpPr>
          <p:nvPr>
            <p:ph type="title"/>
          </p:nvPr>
        </p:nvSpPr>
        <p:spPr>
          <a:xfrm>
            <a:off x="161794" y="114604"/>
            <a:ext cx="11700353" cy="1325563"/>
          </a:xfrm>
        </p:spPr>
        <p:txBody>
          <a:bodyPr>
            <a:normAutofit fontScale="90000"/>
          </a:bodyPr>
          <a:lstStyle/>
          <a:p>
            <a:pPr algn="ctr"/>
            <a:r>
              <a:rPr lang="en-GB" sz="5400" dirty="0">
                <a:latin typeface="Accent SF" pitchFamily="2" charset="0"/>
              </a:rPr>
              <a:t>Sweets &amp; Aussie Themed Cakes</a:t>
            </a:r>
          </a:p>
        </p:txBody>
      </p:sp>
      <p:pic>
        <p:nvPicPr>
          <p:cNvPr id="4100" name="Picture 4" descr="Image result for sweet bag">
            <a:extLst>
              <a:ext uri="{FF2B5EF4-FFF2-40B4-BE49-F238E27FC236}">
                <a16:creationId xmlns:a16="http://schemas.microsoft.com/office/drawing/2014/main" id="{6232A1C0-EBAD-40FD-AC21-22EB456AC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81014">
            <a:off x="1620081" y="1531475"/>
            <a:ext cx="4406089" cy="440608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81BEA7C-84A1-44D8-955A-C4E8A93CB0CD}"/>
              </a:ext>
            </a:extLst>
          </p:cNvPr>
          <p:cNvSpPr txBox="1">
            <a:spLocks/>
          </p:cNvSpPr>
          <p:nvPr/>
        </p:nvSpPr>
        <p:spPr>
          <a:xfrm rot="20311592">
            <a:off x="468029" y="2212715"/>
            <a:ext cx="3639482"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Accent SF" pitchFamily="2" charset="0"/>
              </a:rPr>
              <a:t>Monday 27</a:t>
            </a:r>
            <a:r>
              <a:rPr lang="en-GB" sz="5400" baseline="30000" dirty="0">
                <a:latin typeface="Accent SF" pitchFamily="2" charset="0"/>
              </a:rPr>
              <a:t>th</a:t>
            </a:r>
            <a:r>
              <a:rPr lang="en-GB" sz="5400" dirty="0">
                <a:latin typeface="Accent SF" pitchFamily="2" charset="0"/>
              </a:rPr>
              <a:t> </a:t>
            </a:r>
          </a:p>
        </p:txBody>
      </p:sp>
      <p:pic>
        <p:nvPicPr>
          <p:cNvPr id="4098" name="Picture 2" descr="Image result for australian cup cakes">
            <a:extLst>
              <a:ext uri="{FF2B5EF4-FFF2-40B4-BE49-F238E27FC236}">
                <a16:creationId xmlns:a16="http://schemas.microsoft.com/office/drawing/2014/main" id="{C2EFF91E-01D4-49A9-9C3C-85F7169D63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4" t="5714" r="3597" b="4762"/>
          <a:stretch/>
        </p:blipFill>
        <p:spPr bwMode="auto">
          <a:xfrm rot="506460">
            <a:off x="5801772" y="1770075"/>
            <a:ext cx="4806547" cy="42225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0549B69-9AAE-4D87-B629-01FA6A5E72D0}"/>
              </a:ext>
            </a:extLst>
          </p:cNvPr>
          <p:cNvSpPr txBox="1">
            <a:spLocks/>
          </p:cNvSpPr>
          <p:nvPr/>
        </p:nvSpPr>
        <p:spPr>
          <a:xfrm rot="1437357">
            <a:off x="8805946" y="4721737"/>
            <a:ext cx="3669976"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Accent SF" pitchFamily="2" charset="0"/>
              </a:rPr>
              <a:t>Friday 31st</a:t>
            </a:r>
          </a:p>
        </p:txBody>
      </p:sp>
    </p:spTree>
    <p:extLst>
      <p:ext uri="{BB962C8B-B14F-4D97-AF65-F5344CB8AC3E}">
        <p14:creationId xmlns:p14="http://schemas.microsoft.com/office/powerpoint/2010/main" val="24273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close up of a fire&#10;&#10;Description automatically generated">
            <a:extLst>
              <a:ext uri="{FF2B5EF4-FFF2-40B4-BE49-F238E27FC236}">
                <a16:creationId xmlns:a16="http://schemas.microsoft.com/office/drawing/2014/main" id="{06E48B34-8133-46EA-901B-04F87924B580}"/>
              </a:ext>
            </a:extLst>
          </p:cNvPr>
          <p:cNvPicPr>
            <a:picLocks noChangeAspect="1"/>
          </p:cNvPicPr>
          <p:nvPr/>
        </p:nvPicPr>
        <p:blipFill rotWithShape="1">
          <a:blip r:embed="rId2">
            <a:extLst>
              <a:ext uri="{28A0092B-C50C-407E-A947-70E740481C1C}">
                <a14:useLocalDpi xmlns:a14="http://schemas.microsoft.com/office/drawing/2010/main" val="0"/>
              </a:ext>
            </a:extLst>
          </a:blip>
          <a:srcRect l="21226" r="1867" b="-1"/>
          <a:stretch/>
        </p:blipFill>
        <p:spPr>
          <a:xfrm>
            <a:off x="20" y="10"/>
            <a:ext cx="4003019" cy="3388883"/>
          </a:xfrm>
          <a:prstGeom prst="rect">
            <a:avLst/>
          </a:prstGeom>
        </p:spPr>
      </p:pic>
      <p:pic>
        <p:nvPicPr>
          <p:cNvPr id="12" name="Picture 11" descr="A tree with a sunset in the background&#10;&#10;Description automatically generated">
            <a:extLst>
              <a:ext uri="{FF2B5EF4-FFF2-40B4-BE49-F238E27FC236}">
                <a16:creationId xmlns:a16="http://schemas.microsoft.com/office/drawing/2014/main" id="{55ED0B2E-DB88-4ED5-8D77-8F110C7246C1}"/>
              </a:ext>
            </a:extLst>
          </p:cNvPr>
          <p:cNvPicPr>
            <a:picLocks noChangeAspect="1"/>
          </p:cNvPicPr>
          <p:nvPr/>
        </p:nvPicPr>
        <p:blipFill rotWithShape="1">
          <a:blip r:embed="rId3">
            <a:extLst>
              <a:ext uri="{28A0092B-C50C-407E-A947-70E740481C1C}">
                <a14:useLocalDpi xmlns:a14="http://schemas.microsoft.com/office/drawing/2010/main" val="0"/>
              </a:ext>
            </a:extLst>
          </a:blip>
          <a:srcRect l="13487" r="20071" b="2"/>
          <a:stretch/>
        </p:blipFill>
        <p:spPr>
          <a:xfrm>
            <a:off x="20" y="3469102"/>
            <a:ext cx="4003019" cy="3388893"/>
          </a:xfrm>
          <a:prstGeom prst="rect">
            <a:avLst/>
          </a:prstGeom>
        </p:spPr>
      </p:pic>
      <p:pic>
        <p:nvPicPr>
          <p:cNvPr id="8" name="Picture 7" descr="A fire truck parked in front of clouds&#10;&#10;Description automatically generated">
            <a:extLst>
              <a:ext uri="{FF2B5EF4-FFF2-40B4-BE49-F238E27FC236}">
                <a16:creationId xmlns:a16="http://schemas.microsoft.com/office/drawing/2014/main" id="{5D86AB4B-867C-47F6-856A-CD0426110DE3}"/>
              </a:ext>
            </a:extLst>
          </p:cNvPr>
          <p:cNvPicPr>
            <a:picLocks noChangeAspect="1"/>
          </p:cNvPicPr>
          <p:nvPr/>
        </p:nvPicPr>
        <p:blipFill rotWithShape="1">
          <a:blip r:embed="rId4">
            <a:extLst>
              <a:ext uri="{28A0092B-C50C-407E-A947-70E740481C1C}">
                <a14:useLocalDpi xmlns:a14="http://schemas.microsoft.com/office/drawing/2010/main" val="0"/>
              </a:ext>
            </a:extLst>
          </a:blip>
          <a:srcRect l="41579" r="14523"/>
          <a:stretch/>
        </p:blipFill>
        <p:spPr>
          <a:xfrm>
            <a:off x="4094479" y="10"/>
            <a:ext cx="4014047" cy="6857990"/>
          </a:xfrm>
          <a:prstGeom prst="rect">
            <a:avLst/>
          </a:prstGeom>
        </p:spPr>
      </p:pic>
      <p:pic>
        <p:nvPicPr>
          <p:cNvPr id="6" name="Picture 5" descr="A picture containing satellite, table, sitting, black&#10;&#10;Description automatically generated">
            <a:extLst>
              <a:ext uri="{FF2B5EF4-FFF2-40B4-BE49-F238E27FC236}">
                <a16:creationId xmlns:a16="http://schemas.microsoft.com/office/drawing/2014/main" id="{904E79FE-FEA3-4C01-A5D5-10713F27F47A}"/>
              </a:ext>
            </a:extLst>
          </p:cNvPr>
          <p:cNvPicPr>
            <a:picLocks noChangeAspect="1"/>
          </p:cNvPicPr>
          <p:nvPr/>
        </p:nvPicPr>
        <p:blipFill rotWithShape="1">
          <a:blip r:embed="rId5">
            <a:extLst>
              <a:ext uri="{28A0092B-C50C-407E-A947-70E740481C1C}">
                <a14:useLocalDpi xmlns:a14="http://schemas.microsoft.com/office/drawing/2010/main" val="0"/>
              </a:ext>
            </a:extLst>
          </a:blip>
          <a:srcRect l="31999" r="1447" b="2"/>
          <a:stretch/>
        </p:blipFill>
        <p:spPr>
          <a:xfrm>
            <a:off x="8188960" y="10"/>
            <a:ext cx="4003039" cy="3383270"/>
          </a:xfrm>
          <a:prstGeom prst="rect">
            <a:avLst/>
          </a:prstGeom>
        </p:spPr>
      </p:pic>
      <p:pic>
        <p:nvPicPr>
          <p:cNvPr id="4" name="Picture 3" descr="A close up of smoke&#10;&#10;Description automatically generated">
            <a:extLst>
              <a:ext uri="{FF2B5EF4-FFF2-40B4-BE49-F238E27FC236}">
                <a16:creationId xmlns:a16="http://schemas.microsoft.com/office/drawing/2014/main" id="{208AC233-8909-44D0-8CF4-2621F0E43F18}"/>
              </a:ext>
            </a:extLst>
          </p:cNvPr>
          <p:cNvPicPr>
            <a:picLocks noChangeAspect="1"/>
          </p:cNvPicPr>
          <p:nvPr/>
        </p:nvPicPr>
        <p:blipFill rotWithShape="1">
          <a:blip r:embed="rId6"/>
          <a:srcRect l="11197" r="16062" b="-2"/>
          <a:stretch/>
        </p:blipFill>
        <p:spPr>
          <a:xfrm rot="21600000">
            <a:off x="8199966" y="3469102"/>
            <a:ext cx="3992034" cy="3388893"/>
          </a:xfrm>
          <a:prstGeom prst="rect">
            <a:avLst/>
          </a:prstGeom>
        </p:spPr>
      </p:pic>
    </p:spTree>
    <p:extLst>
      <p:ext uri="{BB962C8B-B14F-4D97-AF65-F5344CB8AC3E}">
        <p14:creationId xmlns:p14="http://schemas.microsoft.com/office/powerpoint/2010/main" val="219900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3D2D-441A-4367-9C60-E4740CB002C4}"/>
              </a:ext>
            </a:extLst>
          </p:cNvPr>
          <p:cNvSpPr>
            <a:spLocks noGrp="1"/>
          </p:cNvSpPr>
          <p:nvPr>
            <p:ph type="title"/>
          </p:nvPr>
        </p:nvSpPr>
        <p:spPr>
          <a:xfrm>
            <a:off x="256674" y="172621"/>
            <a:ext cx="11097126" cy="1062622"/>
          </a:xfrm>
        </p:spPr>
        <p:txBody>
          <a:bodyPr>
            <a:normAutofit/>
          </a:bodyPr>
          <a:lstStyle/>
          <a:p>
            <a:r>
              <a:rPr lang="en-GB" sz="6600" b="1" dirty="0">
                <a:latin typeface="Accent SF" pitchFamily="2" charset="0"/>
              </a:rPr>
              <a:t>Headlines</a:t>
            </a:r>
          </a:p>
        </p:txBody>
      </p:sp>
      <p:sp>
        <p:nvSpPr>
          <p:cNvPr id="3" name="Content Placeholder 2">
            <a:extLst>
              <a:ext uri="{FF2B5EF4-FFF2-40B4-BE49-F238E27FC236}">
                <a16:creationId xmlns:a16="http://schemas.microsoft.com/office/drawing/2014/main" id="{0456D7DE-7E7A-45AB-9A71-2D317703747D}"/>
              </a:ext>
            </a:extLst>
          </p:cNvPr>
          <p:cNvSpPr>
            <a:spLocks noGrp="1"/>
          </p:cNvSpPr>
          <p:nvPr>
            <p:ph idx="1"/>
          </p:nvPr>
        </p:nvSpPr>
        <p:spPr>
          <a:xfrm>
            <a:off x="256674" y="1235243"/>
            <a:ext cx="11678652" cy="5450135"/>
          </a:xfrm>
        </p:spPr>
        <p:txBody>
          <a:bodyPr>
            <a:normAutofit lnSpcReduction="10000"/>
          </a:bodyPr>
          <a:lstStyle/>
          <a:p>
            <a:r>
              <a:rPr lang="en-GB" sz="3200" dirty="0">
                <a:effectLst/>
              </a:rPr>
              <a:t>At least 24 people have so far been killed - including three volunteer firefighters - and more than 6.3 million hectares (63,000 </a:t>
            </a:r>
            <a:r>
              <a:rPr lang="en-GB" sz="3200" dirty="0" err="1">
                <a:effectLst/>
              </a:rPr>
              <a:t>sq</a:t>
            </a:r>
            <a:r>
              <a:rPr lang="en-GB" sz="3200" dirty="0">
                <a:effectLst/>
              </a:rPr>
              <a:t> km or 15.6 million acres) of bush, forest and parks have been burned.</a:t>
            </a:r>
          </a:p>
          <a:p>
            <a:endParaRPr lang="en-GB" sz="2400" dirty="0"/>
          </a:p>
          <a:p>
            <a:r>
              <a:rPr lang="en-GB" sz="3200" dirty="0">
                <a:effectLst/>
              </a:rPr>
              <a:t>In the worst-hit state, New South Wales (NSW), fire has affected almost five million hectares, destroying more than 1,300 houses and forcing thousands to seek shelter elsewhere</a:t>
            </a:r>
          </a:p>
          <a:p>
            <a:endParaRPr lang="en-GB" sz="2400" dirty="0"/>
          </a:p>
          <a:p>
            <a:r>
              <a:rPr lang="en-GB" sz="3200" dirty="0">
                <a:effectLst/>
              </a:rPr>
              <a:t>"We've estimated that in the three million hectares of New South Wales alone that were burned up until about 10 days ago probably as many as 480 million mammals, birds and reptiles would have been affected by the fires," Prof Dickman said.</a:t>
            </a:r>
          </a:p>
        </p:txBody>
      </p:sp>
    </p:spTree>
    <p:extLst>
      <p:ext uri="{BB962C8B-B14F-4D97-AF65-F5344CB8AC3E}">
        <p14:creationId xmlns:p14="http://schemas.microsoft.com/office/powerpoint/2010/main" val="84553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unset over a fire&#10;&#10;Description automatically generated">
            <a:extLst>
              <a:ext uri="{FF2B5EF4-FFF2-40B4-BE49-F238E27FC236}">
                <a16:creationId xmlns:a16="http://schemas.microsoft.com/office/drawing/2014/main" id="{D29918A0-4982-4BEA-9518-528EA6406186}"/>
              </a:ext>
            </a:extLst>
          </p:cNvPr>
          <p:cNvPicPr>
            <a:picLocks noChangeAspect="1"/>
          </p:cNvPicPr>
          <p:nvPr/>
        </p:nvPicPr>
        <p:blipFill rotWithShape="1">
          <a:blip r:embed="rId2">
            <a:extLst>
              <a:ext uri="{28A0092B-C50C-407E-A947-70E740481C1C}">
                <a14:useLocalDpi xmlns:a14="http://schemas.microsoft.com/office/drawing/2010/main" val="0"/>
              </a:ext>
            </a:extLst>
          </a:blip>
          <a:srcRect t="2000" r="1" b="20631"/>
          <a:stretch/>
        </p:blipFill>
        <p:spPr>
          <a:xfrm>
            <a:off x="4493436" y="243"/>
            <a:ext cx="7698564"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1026" name="Picture 2" descr="Image result for australian wildlife fires">
            <a:extLst>
              <a:ext uri="{FF2B5EF4-FFF2-40B4-BE49-F238E27FC236}">
                <a16:creationId xmlns:a16="http://schemas.microsoft.com/office/drawing/2014/main" id="{D49E94B6-9E08-4D29-BA29-E51C342FC0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53" r="-1" b="16405"/>
          <a:stretch/>
        </p:blipFill>
        <p:spPr bwMode="auto">
          <a:xfrm>
            <a:off x="20" y="10"/>
            <a:ext cx="585977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A picture containing outdoor, grass, field, standing&#10;&#10;Description automatically generated">
            <a:extLst>
              <a:ext uri="{FF2B5EF4-FFF2-40B4-BE49-F238E27FC236}">
                <a16:creationId xmlns:a16="http://schemas.microsoft.com/office/drawing/2014/main" id="{47DF175D-16CB-4606-A731-572EAC7AB4C4}"/>
              </a:ext>
            </a:extLst>
          </p:cNvPr>
          <p:cNvPicPr>
            <a:picLocks noChangeAspect="1"/>
          </p:cNvPicPr>
          <p:nvPr/>
        </p:nvPicPr>
        <p:blipFill rotWithShape="1">
          <a:blip r:embed="rId4">
            <a:extLst>
              <a:ext uri="{28A0092B-C50C-407E-A947-70E740481C1C}">
                <a14:useLocalDpi xmlns:a14="http://schemas.microsoft.com/office/drawing/2010/main" val="0"/>
              </a:ext>
            </a:extLst>
          </a:blip>
          <a:srcRect l="8780" r="2" b="2"/>
          <a:stretch/>
        </p:blipFill>
        <p:spPr>
          <a:xfrm>
            <a:off x="6350089" y="3511295"/>
            <a:ext cx="5841911"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9" name="Picture 8" descr="A cat sitting on top of a fire&#10;&#10;Description automatically generated">
            <a:extLst>
              <a:ext uri="{FF2B5EF4-FFF2-40B4-BE49-F238E27FC236}">
                <a16:creationId xmlns:a16="http://schemas.microsoft.com/office/drawing/2014/main" id="{D6317984-9530-40F6-BDF1-CAC2CD82BAA6}"/>
              </a:ext>
            </a:extLst>
          </p:cNvPr>
          <p:cNvPicPr>
            <a:picLocks noChangeAspect="1"/>
          </p:cNvPicPr>
          <p:nvPr/>
        </p:nvPicPr>
        <p:blipFill rotWithShape="1">
          <a:blip r:embed="rId5">
            <a:extLst>
              <a:ext uri="{28A0092B-C50C-407E-A947-70E740481C1C}">
                <a14:useLocalDpi xmlns:a14="http://schemas.microsoft.com/office/drawing/2010/main" val="0"/>
              </a:ext>
            </a:extLst>
          </a:blip>
          <a:srcRect b="26626"/>
          <a:stretch/>
        </p:blipFill>
        <p:spPr>
          <a:xfrm>
            <a:off x="20" y="3511295"/>
            <a:ext cx="7698544"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409926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koala bear on a branch&#10;&#10;Description automatically generated">
            <a:extLst>
              <a:ext uri="{FF2B5EF4-FFF2-40B4-BE49-F238E27FC236}">
                <a16:creationId xmlns:a16="http://schemas.microsoft.com/office/drawing/2014/main" id="{6A362617-9AD9-4C42-86C1-F0A24B574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272" y="362058"/>
            <a:ext cx="4088257" cy="6133883"/>
          </a:xfrm>
          <a:prstGeom prst="rect">
            <a:avLst/>
          </a:prstGeom>
          <a:effectLst>
            <a:softEdge rad="177800"/>
          </a:effectLst>
        </p:spPr>
      </p:pic>
      <p:sp>
        <p:nvSpPr>
          <p:cNvPr id="2" name="Speech Bubble: Rectangle with Corners Rounded 1">
            <a:extLst>
              <a:ext uri="{FF2B5EF4-FFF2-40B4-BE49-F238E27FC236}">
                <a16:creationId xmlns:a16="http://schemas.microsoft.com/office/drawing/2014/main" id="{C54217DB-C172-41D7-B05A-BB2B53466127}"/>
              </a:ext>
            </a:extLst>
          </p:cNvPr>
          <p:cNvSpPr/>
          <p:nvPr/>
        </p:nvSpPr>
        <p:spPr>
          <a:xfrm>
            <a:off x="199373" y="4526078"/>
            <a:ext cx="7218123" cy="1713606"/>
          </a:xfrm>
          <a:prstGeom prst="wedgeRoundRectCallout">
            <a:avLst>
              <a:gd name="adj1" fmla="val -20659"/>
              <a:gd name="adj2" fmla="val 41302"/>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latin typeface="Accord Light SF" pitchFamily="2" charset="0"/>
              </a:rPr>
              <a:t>Kangaroo Island bushfires: grave fears for unique wildlife after estimated 25,000 </a:t>
            </a:r>
            <a:r>
              <a:rPr lang="en-GB" sz="3200" b="1" dirty="0">
                <a:latin typeface="Accord Light SF" pitchFamily="2" charset="0"/>
              </a:rPr>
              <a:t>koalas killed</a:t>
            </a:r>
            <a:endParaRPr lang="en-GB" sz="3200" dirty="0">
              <a:latin typeface="Accord Light SF" pitchFamily="2" charset="0"/>
            </a:endParaRPr>
          </a:p>
        </p:txBody>
      </p:sp>
      <p:sp>
        <p:nvSpPr>
          <p:cNvPr id="8" name="Speech Bubble: Rectangle with Corners Rounded 7">
            <a:extLst>
              <a:ext uri="{FF2B5EF4-FFF2-40B4-BE49-F238E27FC236}">
                <a16:creationId xmlns:a16="http://schemas.microsoft.com/office/drawing/2014/main" id="{F4A302C7-6057-4D8F-B2C6-63B288D7D0E3}"/>
              </a:ext>
            </a:extLst>
          </p:cNvPr>
          <p:cNvSpPr/>
          <p:nvPr/>
        </p:nvSpPr>
        <p:spPr>
          <a:xfrm>
            <a:off x="1094908" y="2273971"/>
            <a:ext cx="6123215" cy="2090168"/>
          </a:xfrm>
          <a:prstGeom prst="wedgeRoundRectCallout">
            <a:avLst>
              <a:gd name="adj1" fmla="val -20015"/>
              <a:gd name="adj2" fmla="val 40327"/>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ccord Light SF" pitchFamily="2" charset="0"/>
              </a:rPr>
              <a:t>Koalas Were Already on the Brink in Australia – there isn’t enough numbers to support the next generation</a:t>
            </a:r>
          </a:p>
        </p:txBody>
      </p:sp>
      <p:sp>
        <p:nvSpPr>
          <p:cNvPr id="13" name="Speech Bubble: Rectangle with Corners Rounded 12">
            <a:extLst>
              <a:ext uri="{FF2B5EF4-FFF2-40B4-BE49-F238E27FC236}">
                <a16:creationId xmlns:a16="http://schemas.microsoft.com/office/drawing/2014/main" id="{4DEC8765-B864-4B00-8692-4DE9E10C5E2C}"/>
              </a:ext>
            </a:extLst>
          </p:cNvPr>
          <p:cNvSpPr/>
          <p:nvPr/>
        </p:nvSpPr>
        <p:spPr>
          <a:xfrm>
            <a:off x="199373" y="407267"/>
            <a:ext cx="6201427" cy="1713606"/>
          </a:xfrm>
          <a:prstGeom prst="wedgeRoundRectCallout">
            <a:avLst>
              <a:gd name="adj1" fmla="val 47034"/>
              <a:gd name="adj2" fmla="val 25952"/>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bg1"/>
                </a:solidFill>
                <a:latin typeface="Accord Light SF" pitchFamily="2" charset="0"/>
              </a:rPr>
              <a:t>An estimated 480 million animals have been killed in the New South Wales alone</a:t>
            </a:r>
          </a:p>
        </p:txBody>
      </p:sp>
    </p:spTree>
    <p:extLst>
      <p:ext uri="{BB962C8B-B14F-4D97-AF65-F5344CB8AC3E}">
        <p14:creationId xmlns:p14="http://schemas.microsoft.com/office/powerpoint/2010/main" val="2469406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481F67-90EA-4A59-BAEE-F03005BE7DCD}"/>
              </a:ext>
            </a:extLst>
          </p:cNvPr>
          <p:cNvPicPr>
            <a:picLocks noChangeAspect="1"/>
          </p:cNvPicPr>
          <p:nvPr/>
        </p:nvPicPr>
        <p:blipFill rotWithShape="1">
          <a:blip r:embed="rId2"/>
          <a:srcRect l="15355"/>
          <a:stretch/>
        </p:blipFill>
        <p:spPr>
          <a:xfrm>
            <a:off x="95923" y="-4532"/>
            <a:ext cx="9601200" cy="6857990"/>
          </a:xfrm>
          <a:prstGeom prst="rect">
            <a:avLst/>
          </a:prstGeom>
        </p:spPr>
      </p:pic>
      <p:sp>
        <p:nvSpPr>
          <p:cNvPr id="12" name="Freeform: Shape 11">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6CF1D8E4-AFDA-49B5-AD4A-427363EFCA3B}"/>
              </a:ext>
            </a:extLst>
          </p:cNvPr>
          <p:cNvPicPr>
            <a:picLocks noChangeAspect="1"/>
          </p:cNvPicPr>
          <p:nvPr/>
        </p:nvPicPr>
        <p:blipFill rotWithShape="1">
          <a:blip r:embed="rId3"/>
          <a:srcRect l="15783" r="21806"/>
          <a:stretch/>
        </p:blipFill>
        <p:spPr>
          <a:xfrm>
            <a:off x="5063089" y="1"/>
            <a:ext cx="7128913" cy="6853457"/>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369955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6439F7-F5CC-4B9D-BC16-734D882B6F1C}"/>
              </a:ext>
            </a:extLst>
          </p:cNvPr>
          <p:cNvPicPr>
            <a:picLocks noChangeAspect="1"/>
          </p:cNvPicPr>
          <p:nvPr/>
        </p:nvPicPr>
        <p:blipFill>
          <a:blip r:embed="rId2"/>
          <a:stretch>
            <a:fillRect/>
          </a:stretch>
        </p:blipFill>
        <p:spPr>
          <a:xfrm>
            <a:off x="1477036" y="321141"/>
            <a:ext cx="9237928" cy="6215717"/>
          </a:xfrm>
          <a:prstGeom prst="rect">
            <a:avLst/>
          </a:prstGeom>
        </p:spPr>
      </p:pic>
    </p:spTree>
    <p:extLst>
      <p:ext uri="{BB962C8B-B14F-4D97-AF65-F5344CB8AC3E}">
        <p14:creationId xmlns:p14="http://schemas.microsoft.com/office/powerpoint/2010/main" val="58204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BDE408-218F-44D1-9E6B-039A2E07FBAC}"/>
              </a:ext>
            </a:extLst>
          </p:cNvPr>
          <p:cNvSpPr>
            <a:spLocks noGrp="1"/>
          </p:cNvSpPr>
          <p:nvPr>
            <p:ph type="title"/>
          </p:nvPr>
        </p:nvSpPr>
        <p:spPr>
          <a:xfrm>
            <a:off x="195943" y="1322614"/>
            <a:ext cx="4113297" cy="4343400"/>
          </a:xfrm>
        </p:spPr>
        <p:txBody>
          <a:bodyPr>
            <a:normAutofit/>
          </a:bodyPr>
          <a:lstStyle/>
          <a:p>
            <a:pPr algn="ctr"/>
            <a:r>
              <a:rPr lang="en-GB" sz="7200" dirty="0">
                <a:solidFill>
                  <a:srgbClr val="FFFFFF"/>
                </a:solidFill>
                <a:latin typeface="Accent SF" pitchFamily="2" charset="0"/>
              </a:rPr>
              <a:t>How can we help?</a:t>
            </a:r>
          </a:p>
        </p:txBody>
      </p:sp>
      <p:sp>
        <p:nvSpPr>
          <p:cNvPr id="3" name="Content Placeholder 2">
            <a:extLst>
              <a:ext uri="{FF2B5EF4-FFF2-40B4-BE49-F238E27FC236}">
                <a16:creationId xmlns:a16="http://schemas.microsoft.com/office/drawing/2014/main" id="{7568409C-8C5D-436E-8950-0F7018CDC966}"/>
              </a:ext>
            </a:extLst>
          </p:cNvPr>
          <p:cNvSpPr>
            <a:spLocks noGrp="1"/>
          </p:cNvSpPr>
          <p:nvPr>
            <p:ph idx="1"/>
          </p:nvPr>
        </p:nvSpPr>
        <p:spPr>
          <a:xfrm>
            <a:off x="5035463" y="256510"/>
            <a:ext cx="6789107" cy="6475607"/>
          </a:xfrm>
        </p:spPr>
        <p:txBody>
          <a:bodyPr anchor="ctr">
            <a:normAutofit/>
          </a:bodyPr>
          <a:lstStyle/>
          <a:p>
            <a:pPr marL="0" indent="0" algn="ctr">
              <a:buNone/>
            </a:pPr>
            <a:r>
              <a:rPr lang="en-GB" sz="5400" dirty="0">
                <a:solidFill>
                  <a:srgbClr val="000000"/>
                </a:solidFill>
                <a:latin typeface="Accord Light SF" pitchFamily="2" charset="0"/>
              </a:rPr>
              <a:t>You are all being challenged to raise </a:t>
            </a:r>
            <a:r>
              <a:rPr lang="en-GB" sz="5400" b="1" u="sng" dirty="0">
                <a:solidFill>
                  <a:srgbClr val="000000"/>
                </a:solidFill>
                <a:highlight>
                  <a:srgbClr val="00FF00"/>
                </a:highlight>
                <a:latin typeface="Accord Light SF" pitchFamily="2" charset="0"/>
              </a:rPr>
              <a:t>£2 each</a:t>
            </a:r>
            <a:r>
              <a:rPr lang="en-GB" sz="5400" b="1" dirty="0">
                <a:solidFill>
                  <a:srgbClr val="000000"/>
                </a:solidFill>
                <a:latin typeface="Accord Light SF" pitchFamily="2" charset="0"/>
              </a:rPr>
              <a:t> </a:t>
            </a:r>
            <a:r>
              <a:rPr lang="en-GB" sz="5400" dirty="0">
                <a:solidFill>
                  <a:srgbClr val="000000"/>
                </a:solidFill>
                <a:latin typeface="Accord Light SF" pitchFamily="2" charset="0"/>
              </a:rPr>
              <a:t>by completing </a:t>
            </a:r>
          </a:p>
          <a:p>
            <a:pPr marL="0" indent="0" algn="ctr">
              <a:buNone/>
            </a:pPr>
            <a:r>
              <a:rPr lang="en-GB" sz="5400" b="1" u="sng" dirty="0">
                <a:solidFill>
                  <a:srgbClr val="000000"/>
                </a:solidFill>
                <a:highlight>
                  <a:srgbClr val="FF00FF"/>
                </a:highlight>
                <a:latin typeface="Accord Light SF" pitchFamily="2" charset="0"/>
              </a:rPr>
              <a:t>5 miles</a:t>
            </a:r>
            <a:r>
              <a:rPr lang="en-GB" sz="5400" dirty="0">
                <a:solidFill>
                  <a:srgbClr val="000000"/>
                </a:solidFill>
                <a:latin typeface="Accord Light SF" pitchFamily="2" charset="0"/>
              </a:rPr>
              <a:t> of running and/or walking</a:t>
            </a:r>
          </a:p>
          <a:p>
            <a:pPr marL="0" indent="0" algn="ctr">
              <a:buNone/>
            </a:pPr>
            <a:r>
              <a:rPr lang="en-GB" sz="5400" dirty="0">
                <a:solidFill>
                  <a:srgbClr val="000000"/>
                </a:solidFill>
                <a:latin typeface="Accord Light SF" pitchFamily="2" charset="0"/>
              </a:rPr>
              <a:t>during our </a:t>
            </a:r>
          </a:p>
          <a:p>
            <a:pPr marL="0" indent="0" algn="ctr">
              <a:buNone/>
            </a:pPr>
            <a:r>
              <a:rPr lang="en-GB" sz="5400" dirty="0">
                <a:solidFill>
                  <a:srgbClr val="000000"/>
                </a:solidFill>
                <a:latin typeface="Accord Light SF" pitchFamily="2" charset="0"/>
              </a:rPr>
              <a:t>‘Charity Week’</a:t>
            </a:r>
            <a:endParaRPr lang="en-GB" dirty="0">
              <a:solidFill>
                <a:srgbClr val="000000"/>
              </a:solidFill>
            </a:endParaRPr>
          </a:p>
        </p:txBody>
      </p:sp>
    </p:spTree>
    <p:extLst>
      <p:ext uri="{BB962C8B-B14F-4D97-AF65-F5344CB8AC3E}">
        <p14:creationId xmlns:p14="http://schemas.microsoft.com/office/powerpoint/2010/main" val="196653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DD00-514C-4421-9EDE-0735593CED00}"/>
              </a:ext>
            </a:extLst>
          </p:cNvPr>
          <p:cNvSpPr>
            <a:spLocks noGrp="1"/>
          </p:cNvSpPr>
          <p:nvPr>
            <p:ph type="title"/>
          </p:nvPr>
        </p:nvSpPr>
        <p:spPr>
          <a:xfrm>
            <a:off x="250371" y="136525"/>
            <a:ext cx="10515600" cy="1325563"/>
          </a:xfrm>
        </p:spPr>
        <p:txBody>
          <a:bodyPr>
            <a:normAutofit/>
          </a:bodyPr>
          <a:lstStyle/>
          <a:p>
            <a:r>
              <a:rPr lang="en-GB" sz="6000" dirty="0">
                <a:latin typeface="Accent SF" pitchFamily="2" charset="0"/>
              </a:rPr>
              <a:t>Why 5 miles?</a:t>
            </a:r>
          </a:p>
        </p:txBody>
      </p:sp>
      <p:pic>
        <p:nvPicPr>
          <p:cNvPr id="3074" name="Picture 2" descr="Image result for world map">
            <a:extLst>
              <a:ext uri="{FF2B5EF4-FFF2-40B4-BE49-F238E27FC236}">
                <a16:creationId xmlns:a16="http://schemas.microsoft.com/office/drawing/2014/main" id="{02CF586E-9719-433E-ACEA-0D8F29EBAA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92"/>
          <a:stretch/>
        </p:blipFill>
        <p:spPr bwMode="auto">
          <a:xfrm>
            <a:off x="384493" y="1376515"/>
            <a:ext cx="5363848" cy="5149471"/>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4" name="Arrow: Curved Down 3">
            <a:extLst>
              <a:ext uri="{FF2B5EF4-FFF2-40B4-BE49-F238E27FC236}">
                <a16:creationId xmlns:a16="http://schemas.microsoft.com/office/drawing/2014/main" id="{83D37052-8559-4AA5-8941-0508EA422912}"/>
              </a:ext>
            </a:extLst>
          </p:cNvPr>
          <p:cNvSpPr/>
          <p:nvPr/>
        </p:nvSpPr>
        <p:spPr>
          <a:xfrm rot="1928132">
            <a:off x="1055456" y="3525293"/>
            <a:ext cx="4541178" cy="9753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itle 1">
            <a:extLst>
              <a:ext uri="{FF2B5EF4-FFF2-40B4-BE49-F238E27FC236}">
                <a16:creationId xmlns:a16="http://schemas.microsoft.com/office/drawing/2014/main" id="{66910D30-BD53-416F-B413-8BCA7BD98269}"/>
              </a:ext>
            </a:extLst>
          </p:cNvPr>
          <p:cNvSpPr txBox="1">
            <a:spLocks/>
          </p:cNvSpPr>
          <p:nvPr/>
        </p:nvSpPr>
        <p:spPr>
          <a:xfrm>
            <a:off x="5748341" y="1376515"/>
            <a:ext cx="5861135" cy="49008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Accent SF" pitchFamily="2" charset="0"/>
              </a:rPr>
              <a:t>Northampton </a:t>
            </a:r>
            <a:r>
              <a:rPr lang="en-GB" sz="3200" dirty="0">
                <a:latin typeface="Accent SF" pitchFamily="2" charset="0"/>
                <a:sym typeface="Marlett" pitchFamily="2" charset="2"/>
              </a:rPr>
              <a:t>Sydney = 10,556 miles</a:t>
            </a:r>
          </a:p>
          <a:p>
            <a:pPr algn="ctr"/>
            <a:endParaRPr lang="en-GB" sz="3200" dirty="0">
              <a:latin typeface="Accent SF" pitchFamily="2" charset="0"/>
              <a:sym typeface="Marlett" pitchFamily="2" charset="2"/>
            </a:endParaRPr>
          </a:p>
          <a:p>
            <a:pPr algn="ctr"/>
            <a:r>
              <a:rPr lang="en-GB" sz="3200" dirty="0">
                <a:latin typeface="Accent SF" pitchFamily="2" charset="0"/>
                <a:sym typeface="Marlett" pitchFamily="2" charset="2"/>
              </a:rPr>
              <a:t>2,000 students at CCS 2,000 x 5 = 10,000</a:t>
            </a:r>
          </a:p>
          <a:p>
            <a:pPr algn="ctr"/>
            <a:endParaRPr lang="en-GB" sz="3200" dirty="0">
              <a:latin typeface="Accent SF" pitchFamily="2" charset="0"/>
              <a:sym typeface="Marlett" pitchFamily="2" charset="2"/>
            </a:endParaRPr>
          </a:p>
          <a:p>
            <a:pPr algn="ctr"/>
            <a:r>
              <a:rPr lang="en-GB" sz="3200" dirty="0">
                <a:latin typeface="Accent SF" pitchFamily="2" charset="0"/>
                <a:sym typeface="Marlett" pitchFamily="2" charset="2"/>
              </a:rPr>
              <a:t>250 staff at CCS</a:t>
            </a:r>
          </a:p>
          <a:p>
            <a:pPr algn="ctr"/>
            <a:r>
              <a:rPr lang="en-GB" sz="3200" dirty="0">
                <a:latin typeface="Accent SF" pitchFamily="2" charset="0"/>
                <a:sym typeface="Marlett" pitchFamily="2" charset="2"/>
              </a:rPr>
              <a:t>250 x 5 = 1,250</a:t>
            </a:r>
            <a:endParaRPr lang="en-GB" sz="5400" dirty="0">
              <a:latin typeface="Accent SF" pitchFamily="2" charset="0"/>
              <a:sym typeface="Marlett" pitchFamily="2" charset="2"/>
            </a:endParaRPr>
          </a:p>
        </p:txBody>
      </p:sp>
      <p:pic>
        <p:nvPicPr>
          <p:cNvPr id="3" name="Picture 4" descr="A picture containing logo&#10;&#10;Description automatically generated">
            <a:extLst>
              <a:ext uri="{FF2B5EF4-FFF2-40B4-BE49-F238E27FC236}">
                <a16:creationId xmlns:a16="http://schemas.microsoft.com/office/drawing/2014/main" id="{5913D947-6107-4896-A6CD-A87C0C6706E3}"/>
              </a:ext>
            </a:extLst>
          </p:cNvPr>
          <p:cNvPicPr>
            <a:picLocks noChangeAspect="1"/>
          </p:cNvPicPr>
          <p:nvPr/>
        </p:nvPicPr>
        <p:blipFill>
          <a:blip r:embed="rId3"/>
          <a:stretch>
            <a:fillRect/>
          </a:stretch>
        </p:blipFill>
        <p:spPr>
          <a:xfrm>
            <a:off x="10038861" y="216080"/>
            <a:ext cx="1776047" cy="1541225"/>
          </a:xfrm>
          <a:prstGeom prst="rect">
            <a:avLst/>
          </a:prstGeom>
        </p:spPr>
      </p:pic>
    </p:spTree>
    <p:extLst>
      <p:ext uri="{BB962C8B-B14F-4D97-AF65-F5344CB8AC3E}">
        <p14:creationId xmlns:p14="http://schemas.microsoft.com/office/powerpoint/2010/main" val="40089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65576D18F07B45AACD1DA43D0180BB" ma:contentTypeVersion="11" ma:contentTypeDescription="Create a new document." ma:contentTypeScope="" ma:versionID="dbf59631a2e16d29a23a0bc06430171f">
  <xsd:schema xmlns:xsd="http://www.w3.org/2001/XMLSchema" xmlns:xs="http://www.w3.org/2001/XMLSchema" xmlns:p="http://schemas.microsoft.com/office/2006/metadata/properties" xmlns:ns2="49be1582-01cb-402f-b61d-49502c721104" targetNamespace="http://schemas.microsoft.com/office/2006/metadata/properties" ma:root="true" ma:fieldsID="ce634e74cbbce83dc9074363c53ab644" ns2:_="">
    <xsd:import namespace="49be1582-01cb-402f-b61d-49502c721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1582-01cb-402f-b61d-49502c721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8CBC6F-D583-4361-8377-C4BFCE6E8F1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7CFBF50-9AFE-4515-BE09-6A1EDCFA7429}">
  <ds:schemaRefs>
    <ds:schemaRef ds:uri="http://schemas.microsoft.com/sharepoint/v3/contenttype/forms"/>
  </ds:schemaRefs>
</ds:datastoreItem>
</file>

<file path=customXml/itemProps3.xml><?xml version="1.0" encoding="utf-8"?>
<ds:datastoreItem xmlns:ds="http://schemas.openxmlformats.org/officeDocument/2006/customXml" ds:itemID="{441E3E13-4019-4A2B-9B69-6AD0D358518E}"/>
</file>

<file path=docProps/app.xml><?xml version="1.0" encoding="utf-8"?>
<Properties xmlns="http://schemas.openxmlformats.org/officeDocument/2006/extended-properties" xmlns:vt="http://schemas.openxmlformats.org/officeDocument/2006/docPropsVTypes">
  <TotalTime>65</TotalTime>
  <Words>350</Words>
  <Application>Microsoft Office PowerPoint</Application>
  <PresentationFormat>Widescreen</PresentationFormat>
  <Paragraphs>47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Australia</vt:lpstr>
      <vt:lpstr>PowerPoint Presentation</vt:lpstr>
      <vt:lpstr>Headlines</vt:lpstr>
      <vt:lpstr>PowerPoint Presentation</vt:lpstr>
      <vt:lpstr>PowerPoint Presentation</vt:lpstr>
      <vt:lpstr>PowerPoint Presentation</vt:lpstr>
      <vt:lpstr>PowerPoint Presentation</vt:lpstr>
      <vt:lpstr>How can we help?</vt:lpstr>
      <vt:lpstr>Why 5 miles?</vt:lpstr>
      <vt:lpstr>Our Target</vt:lpstr>
      <vt:lpstr>Activities 27th-31st January</vt:lpstr>
      <vt:lpstr>So that’s 2 of your 5 miles completed!</vt:lpstr>
      <vt:lpstr>Sweets &amp; Aussie Themed Cakes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Kathryn Wittich</dc:creator>
  <cp:lastModifiedBy>Kathryn Wittich</cp:lastModifiedBy>
  <cp:revision>12</cp:revision>
  <dcterms:created xsi:type="dcterms:W3CDTF">2020-01-09T11:58:24Z</dcterms:created>
  <dcterms:modified xsi:type="dcterms:W3CDTF">2021-10-21T13:43:44Z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2326186</vt:lpwstr>
  </property>
  <property fmtid="{D5CDD505-2E9C-101B-9397-08002B2CF9AE}" pid="3" name="NXPowerLiteSettings">
    <vt:lpwstr>C6000400038000</vt:lpwstr>
  </property>
  <property fmtid="{D5CDD505-2E9C-101B-9397-08002B2CF9AE}" pid="4" name="NXPowerLiteVersion">
    <vt:lpwstr>S8.0.9</vt:lpwstr>
  </property>
  <property fmtid="{D5CDD505-2E9C-101B-9397-08002B2CF9AE}" pid="5" name="ContentTypeId">
    <vt:lpwstr>0x0101009965576D18F07B45AACD1DA43D0180BB</vt:lpwstr>
  </property>
  <property fmtid="{D5CDD505-2E9C-101B-9397-08002B2CF9AE}" pid="6" name="Order">
    <vt:r8>4773200</vt:r8>
  </property>
</Properties>
</file>