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EB7C1-E6B2-4040-BA57-A3964654D7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F38EE2-62B5-45C3-B263-2C0F013252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910F6F-83DE-4487-906D-E152824D7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87E64-8112-47CF-AC55-98D181DD23A0}" type="datetimeFigureOut">
              <a:rPr lang="en-GB" smtClean="0"/>
              <a:t>04/09/2019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A698F2-113A-445F-A68B-5C48F88FA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E3E240-9ABC-4F8D-8483-D32F2BE07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EA1B3-7845-4315-A8C6-8E39B5CAC8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4611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94C827-28DC-4560-B8B7-5EA205B886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6DD388-039C-41B1-AF94-C097906CB5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14EC52-6823-4D6F-A031-85BDE02CE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87E64-8112-47CF-AC55-98D181DD23A0}" type="datetimeFigureOut">
              <a:rPr lang="en-GB" smtClean="0"/>
              <a:t>04/09/2019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44CDF6-3FE5-461A-9BCF-762400823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436760-991A-421F-B506-EB0078144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EA1B3-7845-4315-A8C6-8E39B5CAC8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7413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5E09ADB-903F-45E3-8565-8459950209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746082-0003-4CB7-A43A-9A2A913BE7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116CC0-3F84-4805-8220-0130D6F35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87E64-8112-47CF-AC55-98D181DD23A0}" type="datetimeFigureOut">
              <a:rPr lang="en-GB" smtClean="0"/>
              <a:t>04/09/2019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C8CAD1-C895-4E67-8E7F-FBDF1E240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68347-CF05-46DC-AEBE-93ED5C387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EA1B3-7845-4315-A8C6-8E39B5CAC8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4700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54C542-EFD4-4ED3-A1D6-249412196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EC8ADA-1052-4195-9770-2EF4DEADD7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205921-E928-4911-8247-38BA0C81F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87E64-8112-47CF-AC55-98D181DD23A0}" type="datetimeFigureOut">
              <a:rPr lang="en-GB" smtClean="0"/>
              <a:t>04/09/2019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841534-466F-4879-8705-046F7A913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741548-7387-4DB7-BD7E-3603EF1DB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EA1B3-7845-4315-A8C6-8E39B5CAC8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6414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819374-964A-494C-91BD-7E12FA6259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1E9B56-CE1D-42EF-B436-4177DE11AA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6C8DC3-9D35-4809-BD8A-DA2E8D6F8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87E64-8112-47CF-AC55-98D181DD23A0}" type="datetimeFigureOut">
              <a:rPr lang="en-GB" smtClean="0"/>
              <a:t>04/09/2019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597109-D27A-4D59-B302-BA1BEF0E6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ABF7E4-4EE2-466D-BD49-9FEB238C7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EA1B3-7845-4315-A8C6-8E39B5CAC8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5548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5013A-BE39-4986-B960-FE93421088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B4E16A-C3A3-40B1-9DC1-94F85B5CF9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624076-9832-4131-AB09-C5771D8C07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A9CF24-65A3-4B91-B3A1-0D2AEE745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87E64-8112-47CF-AC55-98D181DD23A0}" type="datetimeFigureOut">
              <a:rPr lang="en-GB" smtClean="0"/>
              <a:t>04/09/2019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DB9862-7CBA-47DF-84D8-6A6569FA6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EDBD36-E10A-4AAB-8469-87D4C173E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EA1B3-7845-4315-A8C6-8E39B5CAC8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99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65C0CA-B8A6-437B-80F7-7557AD5126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8B0597-BB27-4955-9BCB-B6A1F925AE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7BFDF8-AFE4-4AEC-8C1C-8BD82061FF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8EF9FE-2855-41C6-AACC-2C119DF36E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E4CE9E-D87A-4187-BABB-84D8D6D0F8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5CFB320-94B6-42FC-A033-F9998EE54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87E64-8112-47CF-AC55-98D181DD23A0}" type="datetimeFigureOut">
              <a:rPr lang="en-GB" smtClean="0"/>
              <a:t>04/09/2019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FD7EE0D-3AA1-4CF9-8050-964625E42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104DD54-4D19-4A2D-9A76-AFC31937E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EA1B3-7845-4315-A8C6-8E39B5CAC8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1833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5EA7CC-8126-4720-BF4A-99032BE5E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2701DE-983B-4CCC-A739-EDEA434B8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87E64-8112-47CF-AC55-98D181DD23A0}" type="datetimeFigureOut">
              <a:rPr lang="en-GB" smtClean="0"/>
              <a:t>04/09/2019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3A34D0-653B-4842-8D05-49E161A9C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33587F-DD10-4F1A-8F60-408942091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EA1B3-7845-4315-A8C6-8E39B5CAC8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7004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6A5B1F-87D5-4B24-84D6-6A8F68674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87E64-8112-47CF-AC55-98D181DD23A0}" type="datetimeFigureOut">
              <a:rPr lang="en-GB" smtClean="0"/>
              <a:t>04/09/2019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61D7B2-DE87-4679-98E5-43C285535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B534DA-16DD-4D98-A6E8-1C9EF9BFD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EA1B3-7845-4315-A8C6-8E39B5CAC8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2237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51F5C-56B8-4E06-B754-320D3A602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DA566C-C0DE-4D97-A3F4-40B72532EC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CD3D51-0893-4CCF-920F-8F189ABB15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C93E12-A4B3-4937-8743-A27FF03E6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87E64-8112-47CF-AC55-98D181DD23A0}" type="datetimeFigureOut">
              <a:rPr lang="en-GB" smtClean="0"/>
              <a:t>04/09/2019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22D1B4-0572-41FD-A569-A740776F8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33AB21-0361-4018-8F5A-38986ADB9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EA1B3-7845-4315-A8C6-8E39B5CAC8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1961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ECBB3-F5C9-4A54-8159-B16DBE7E3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D5D9041-48A4-45FF-9847-0F328F0772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5020C7-DF81-4787-8734-D5D9DE7D32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64CB69-90C0-4331-85F1-41DB67061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87E64-8112-47CF-AC55-98D181DD23A0}" type="datetimeFigureOut">
              <a:rPr lang="en-GB" smtClean="0"/>
              <a:t>04/09/2019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18E9B6-7933-42B9-924B-0F14E8597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F38D37-CB6A-424A-8DF9-D8DED2103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EA1B3-7845-4315-A8C6-8E39B5CAC8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8554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D9DE9A5-8E90-4403-9191-3C93CFCE08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856C85-8529-44D9-B90D-DED75F88F3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FB9BF2-EE57-461E-BCFB-0C3871E6E4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B87E64-8112-47CF-AC55-98D181DD23A0}" type="datetimeFigureOut">
              <a:rPr lang="en-GB" smtClean="0"/>
              <a:t>04/09/2019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2BD769-A885-4019-8A9D-43BD614F2D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27E10F-FD9F-479A-AA6F-22D668503D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6EA1B3-7845-4315-A8C6-8E39B5CAC8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4374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 ?><Relationships xmlns="http://schemas.openxmlformats.org/package/2006/relationships"><Relationship Id="rId3" Target="../media/image3.jpeg" Type="http://schemas.openxmlformats.org/officeDocument/2006/relationships/image"/><Relationship Id="rId2" Target="../media/image2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eur01.safelinks.protection.outlook.com/?url=https%3A%2F%2Fcarolinecs-my.sharepoint.com%2F%3Av%3A%2Fg%2Fpersonal%2Fafiendley_ccs_northants_sch_uk%2FEXKYOC6Gau5Fp5oJQafMZRUBUuONe-c8bP1FwuUkWWwEVg%3Fe%3D7Gretm&amp;data=02%7C01%7CAColman%40ccs.northants.sch.uk%7C673f976444a549897cbc08d72fd5a52b%7C61241cf959c9437e9a8cb955315b1919%7C0%7C0%7C637030466946310003&amp;sdata=lS53bWpPiqsZtgYplTvFXDi%2BK2bK%2B5U5a3G%2FpgWloy0%3D&amp;reserved=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B2B4B-2EAC-48E4-A55D-15F5D0CE3B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7363" y="372862"/>
            <a:ext cx="9460637" cy="3137101"/>
          </a:xfrm>
        </p:spPr>
        <p:txBody>
          <a:bodyPr/>
          <a:lstStyle/>
          <a:p>
            <a:r>
              <a:rPr lang="en-GB" dirty="0"/>
              <a:t>Winners are grinners!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1C52F4-9A27-4A28-B5C3-DC3FCACE6CA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9536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CD488-91F1-42E2-876B-CE3B03728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Award for “speed”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575205-FF8A-48AA-845B-71828D0319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6914"/>
            <a:ext cx="10515600" cy="4740049"/>
          </a:xfrm>
        </p:spPr>
        <p:txBody>
          <a:bodyPr/>
          <a:lstStyle/>
          <a:p>
            <a:r>
              <a:rPr lang="en-GB" dirty="0"/>
              <a:t>Fluent thinking – generating a successful idea</a:t>
            </a:r>
          </a:p>
          <a:p>
            <a:r>
              <a:rPr lang="en-GB" dirty="0"/>
              <a:t>Intellectual playfulness – bending the rules to create a new form</a:t>
            </a:r>
          </a:p>
        </p:txBody>
      </p:sp>
      <p:pic>
        <p:nvPicPr>
          <p:cNvPr id="7" name="Picture 6" descr="A picture containing indoor, table, floor, sitting&#10;&#10;Description automatically generated">
            <a:extLst>
              <a:ext uri="{FF2B5EF4-FFF2-40B4-BE49-F238E27FC236}">
                <a16:creationId xmlns:a16="http://schemas.microsoft.com/office/drawing/2014/main" id="{1AB20186-CB13-42D8-BBBD-57E84452DF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359756"/>
            <a:ext cx="6691604" cy="446106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92F147C4-0EA3-4A6A-8AE3-9BF65BB4AD87}"/>
              </a:ext>
            </a:extLst>
          </p:cNvPr>
          <p:cNvSpPr txBox="1"/>
          <p:nvPr/>
        </p:nvSpPr>
        <p:spPr>
          <a:xfrm>
            <a:off x="7613780" y="3200400"/>
            <a:ext cx="37400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b="1" dirty="0"/>
              <a:t>Stephen  and Emma  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E91F541-8F6C-40C2-AA55-987D83B704FF}"/>
              </a:ext>
            </a:extLst>
          </p:cNvPr>
          <p:cNvSpPr txBox="1"/>
          <p:nvPr/>
        </p:nvSpPr>
        <p:spPr>
          <a:xfrm>
            <a:off x="7918882" y="5237825"/>
            <a:ext cx="32669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 slimed down design. The narrowest car on the track! </a:t>
            </a:r>
          </a:p>
        </p:txBody>
      </p:sp>
    </p:spTree>
    <p:extLst>
      <p:ext uri="{BB962C8B-B14F-4D97-AF65-F5344CB8AC3E}">
        <p14:creationId xmlns:p14="http://schemas.microsoft.com/office/powerpoint/2010/main" val="2258092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10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4DB86F-7915-43E4-8CE4-0235E6573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FAD0D229-C937-4E8A-98E2-32F1C8C1DFB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3512" y="177283"/>
            <a:ext cx="6584049" cy="438439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69FAE98-048E-4D0F-85D0-0E6C4DF31E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84439" y="2291350"/>
            <a:ext cx="6584049" cy="4389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8352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0AF212-41E7-46C6-BD93-BC1E5D90E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Award for “aesthetics”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03D18C-A816-4AF4-A282-EF5E0F4071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204788" cy="4351338"/>
          </a:xfrm>
        </p:spPr>
        <p:txBody>
          <a:bodyPr/>
          <a:lstStyle/>
          <a:p>
            <a:r>
              <a:rPr lang="en-GB" dirty="0"/>
              <a:t>Originality – conceiving something entirely new.</a:t>
            </a:r>
          </a:p>
          <a:p>
            <a:r>
              <a:rPr lang="en-GB" dirty="0"/>
              <a:t>Evolutionary / revolutionary thinking – building on the existing idea and diverting away from it!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5" name="Picture 4" descr="A picture containing person&#10;&#10;Description automatically generated">
            <a:extLst>
              <a:ext uri="{FF2B5EF4-FFF2-40B4-BE49-F238E27FC236}">
                <a16:creationId xmlns:a16="http://schemas.microsoft.com/office/drawing/2014/main" id="{1459488B-9A7A-4D46-82F8-16F603EE3F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416267" y="1964080"/>
            <a:ext cx="5167310" cy="344487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86F50CC-877A-49D9-AB00-073C2187A192}"/>
              </a:ext>
            </a:extLst>
          </p:cNvPr>
          <p:cNvSpPr txBox="1"/>
          <p:nvPr/>
        </p:nvSpPr>
        <p:spPr>
          <a:xfrm>
            <a:off x="1775534" y="4509856"/>
            <a:ext cx="61433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/>
              <a:t>David’s pick:-</a:t>
            </a:r>
          </a:p>
          <a:p>
            <a:r>
              <a:rPr lang="en-GB" sz="3600" b="1" dirty="0"/>
              <a:t>Ushma, Mark and Sophie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CB62F48-D5CA-48B7-85B7-D1FF5DCF7E5E}"/>
              </a:ext>
            </a:extLst>
          </p:cNvPr>
          <p:cNvSpPr txBox="1"/>
          <p:nvPr/>
        </p:nvSpPr>
        <p:spPr>
          <a:xfrm>
            <a:off x="683581" y="5710185"/>
            <a:ext cx="6516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duck billed design!</a:t>
            </a:r>
          </a:p>
        </p:txBody>
      </p:sp>
    </p:spTree>
    <p:extLst>
      <p:ext uri="{BB962C8B-B14F-4D97-AF65-F5344CB8AC3E}">
        <p14:creationId xmlns:p14="http://schemas.microsoft.com/office/powerpoint/2010/main" val="492369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2CBC32-05D2-4697-9E07-367886EC3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2952565" cy="1325563"/>
          </a:xfrm>
        </p:spPr>
        <p:txBody>
          <a:bodyPr>
            <a:normAutofit fontScale="90000"/>
          </a:bodyPr>
          <a:lstStyle/>
          <a:p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r>
              <a:rPr lang="en-GB" dirty="0"/>
              <a:t>A special mention for this design and addition of a driver!!</a:t>
            </a:r>
          </a:p>
        </p:txBody>
      </p:sp>
      <p:pic>
        <p:nvPicPr>
          <p:cNvPr id="5" name="Content Placeholder 4" descr="A picture containing indoor, table, food&#10;&#10;Description automatically generated">
            <a:extLst>
              <a:ext uri="{FF2B5EF4-FFF2-40B4-BE49-F238E27FC236}">
                <a16:creationId xmlns:a16="http://schemas.microsoft.com/office/drawing/2014/main" id="{75D8C84D-14B1-4D2E-9005-69F566EA62C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827537" y="-1085297"/>
            <a:ext cx="9587888" cy="7128771"/>
          </a:xfrm>
        </p:spPr>
      </p:pic>
    </p:spTree>
    <p:extLst>
      <p:ext uri="{BB962C8B-B14F-4D97-AF65-F5344CB8AC3E}">
        <p14:creationId xmlns:p14="http://schemas.microsoft.com/office/powerpoint/2010/main" val="8949801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5ED81-0E60-42B1-B57E-1AA4AD7793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VAAs Award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A4310E-E652-4B30-BF0B-DB28B2999C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“Collaboration and perseverance” – Overcame adversity (cutting off the exhaust end of the block), then starting from scratch and managing to get a finished car to the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A special mention to the 3 wheeled effort of Phil and Alex – for those who are not aware, Phil is a member of Leadership and Alex is our new head of Design and Technology!  (see video clip!)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u="sng" dirty="0">
                <a:hlinkClick r:id="rId2"/>
              </a:rPr>
              <a:t>Bloopers.mp4</a:t>
            </a:r>
            <a:endParaRPr lang="en-GB" u="sng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C360A77-BDB2-4148-9D81-C341F981517C}"/>
              </a:ext>
            </a:extLst>
          </p:cNvPr>
          <p:cNvSpPr txBox="1"/>
          <p:nvPr/>
        </p:nvSpPr>
        <p:spPr>
          <a:xfrm>
            <a:off x="1534297" y="3261475"/>
            <a:ext cx="80243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Carolyn, Kirsty and Claire</a:t>
            </a:r>
          </a:p>
        </p:txBody>
      </p:sp>
    </p:spTree>
    <p:extLst>
      <p:ext uri="{BB962C8B-B14F-4D97-AF65-F5344CB8AC3E}">
        <p14:creationId xmlns:p14="http://schemas.microsoft.com/office/powerpoint/2010/main" val="4349864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965576D18F07B45AACD1DA43D0180BB" ma:contentTypeVersion="10" ma:contentTypeDescription="Create a new document." ma:contentTypeScope="" ma:versionID="bc1cddbcc4267ff2ff61b5aa5804921c">
  <xsd:schema xmlns:xsd="http://www.w3.org/2001/XMLSchema" xmlns:xs="http://www.w3.org/2001/XMLSchema" xmlns:p="http://schemas.microsoft.com/office/2006/metadata/properties" xmlns:ns2="49be1582-01cb-402f-b61d-49502c721104" targetNamespace="http://schemas.microsoft.com/office/2006/metadata/properties" ma:root="true" ma:fieldsID="7bb6940ba75fa01a08084482895f3f78" ns2:_="">
    <xsd:import namespace="49be1582-01cb-402f-b61d-49502c72110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be1582-01cb-402f-b61d-49502c72110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D0A15DA-0ACB-4BCE-8879-F82BFA0638A5}"/>
</file>

<file path=customXml/itemProps2.xml><?xml version="1.0" encoding="utf-8"?>
<ds:datastoreItem xmlns:ds="http://schemas.openxmlformats.org/officeDocument/2006/customXml" ds:itemID="{F614B860-F156-4B06-92F1-5AE316D6BA20}"/>
</file>

<file path=customXml/itemProps3.xml><?xml version="1.0" encoding="utf-8"?>
<ds:datastoreItem xmlns:ds="http://schemas.openxmlformats.org/officeDocument/2006/customXml" ds:itemID="{77E5E489-71D6-4573-93C4-293BDB3A8EC8}"/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166</Words>
  <Application>Microsoft Office PowerPoint</Application>
  <PresentationFormat>Widescreen</PresentationFormat>
  <Paragraphs>22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Winners are grinners!</vt:lpstr>
      <vt:lpstr>Award for “speed”</vt:lpstr>
      <vt:lpstr>PowerPoint Presentation</vt:lpstr>
      <vt:lpstr>Award for “aesthetics”</vt:lpstr>
      <vt:lpstr>    A special mention for this design and addition of a driver!!</vt:lpstr>
      <vt:lpstr>VAAs Award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Winners are grinners!</dc:title>
  <dc:creator>Adrian Colman</dc:creator>
  <cp:lastModifiedBy>Adrian Colman</cp:lastModifiedBy>
  <cp:revision>4</cp:revision>
  <dcterms:created xsi:type="dcterms:W3CDTF">2019-09-03T07:27:20Z</dcterms:created>
  <dcterms:modified xsi:type="dcterms:W3CDTF">2019-09-04T11:43:23Z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185424</vt:lpwstr>
  </property>
  <property fmtid="{D5CDD505-2E9C-101B-9397-08002B2CF9AE}" pid="3" name="NXPowerLiteSettings">
    <vt:lpwstr>C6000400038000</vt:lpwstr>
  </property>
  <property fmtid="{D5CDD505-2E9C-101B-9397-08002B2CF9AE}" pid="4" name="NXPowerLiteVersion">
    <vt:lpwstr>S7.1.21</vt:lpwstr>
  </property>
  <property fmtid="{D5CDD505-2E9C-101B-9397-08002B2CF9AE}" pid="5" name="ContentTypeId">
    <vt:lpwstr>0x0101009965576D18F07B45AACD1DA43D0180BB</vt:lpwstr>
  </property>
  <property fmtid="{D5CDD505-2E9C-101B-9397-08002B2CF9AE}" pid="6" name="Order">
    <vt:r8>3703800</vt:r8>
  </property>
</Properties>
</file>