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8" autoAdjust="0"/>
    <p:restoredTop sz="94660"/>
  </p:normalViewPr>
  <p:slideViewPr>
    <p:cSldViewPr snapToGrid="0">
      <p:cViewPr varScale="1">
        <p:scale>
          <a:sx n="101" d="100"/>
          <a:sy n="101" d="100"/>
        </p:scale>
        <p:origin x="150"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slide" Target="slides/slide4.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63AF4-B551-465D-B8BB-8CE61835B3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7E70C6-7D28-4454-B773-6465511E23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26201D1-BF70-4CC2-B40A-E56E72877E08}"/>
              </a:ext>
            </a:extLst>
          </p:cNvPr>
          <p:cNvSpPr>
            <a:spLocks noGrp="1"/>
          </p:cNvSpPr>
          <p:nvPr>
            <p:ph type="dt" sz="half" idx="10"/>
          </p:nvPr>
        </p:nvSpPr>
        <p:spPr/>
        <p:txBody>
          <a:bodyPr/>
          <a:lstStyle/>
          <a:p>
            <a:fld id="{0B27E413-4505-4A03-96B7-D179C8204775}" type="datetimeFigureOut">
              <a:rPr lang="en-GB" smtClean="0"/>
              <a:t>24/08/2021</a:t>
            </a:fld>
            <a:endParaRPr lang="en-GB"/>
          </a:p>
        </p:txBody>
      </p:sp>
      <p:sp>
        <p:nvSpPr>
          <p:cNvPr id="5" name="Footer Placeholder 4">
            <a:extLst>
              <a:ext uri="{FF2B5EF4-FFF2-40B4-BE49-F238E27FC236}">
                <a16:creationId xmlns:a16="http://schemas.microsoft.com/office/drawing/2014/main" id="{10243234-93E6-4F43-94B7-0B593E9808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F0FB2A-775E-4C70-8629-E4C05D81A694}"/>
              </a:ext>
            </a:extLst>
          </p:cNvPr>
          <p:cNvSpPr>
            <a:spLocks noGrp="1"/>
          </p:cNvSpPr>
          <p:nvPr>
            <p:ph type="sldNum" sz="quarter" idx="12"/>
          </p:nvPr>
        </p:nvSpPr>
        <p:spPr/>
        <p:txBody>
          <a:bodyPr/>
          <a:lstStyle/>
          <a:p>
            <a:fld id="{2F358818-9621-4932-941E-B5AEDDFED7D9}" type="slidenum">
              <a:rPr lang="en-GB" smtClean="0"/>
              <a:t>‹#›</a:t>
            </a:fld>
            <a:endParaRPr lang="en-GB"/>
          </a:p>
        </p:txBody>
      </p:sp>
    </p:spTree>
    <p:extLst>
      <p:ext uri="{BB962C8B-B14F-4D97-AF65-F5344CB8AC3E}">
        <p14:creationId xmlns:p14="http://schemas.microsoft.com/office/powerpoint/2010/main" val="3292680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D1890-4EF8-4AAE-B1DE-2E00BA2B1D2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DB1CA2E-69AD-4015-A367-0463E6937C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69B464-653A-4AB5-8047-BD172D070075}"/>
              </a:ext>
            </a:extLst>
          </p:cNvPr>
          <p:cNvSpPr>
            <a:spLocks noGrp="1"/>
          </p:cNvSpPr>
          <p:nvPr>
            <p:ph type="dt" sz="half" idx="10"/>
          </p:nvPr>
        </p:nvSpPr>
        <p:spPr/>
        <p:txBody>
          <a:bodyPr/>
          <a:lstStyle/>
          <a:p>
            <a:fld id="{0B27E413-4505-4A03-96B7-D179C8204775}" type="datetimeFigureOut">
              <a:rPr lang="en-GB" smtClean="0"/>
              <a:t>24/08/2021</a:t>
            </a:fld>
            <a:endParaRPr lang="en-GB"/>
          </a:p>
        </p:txBody>
      </p:sp>
      <p:sp>
        <p:nvSpPr>
          <p:cNvPr id="5" name="Footer Placeholder 4">
            <a:extLst>
              <a:ext uri="{FF2B5EF4-FFF2-40B4-BE49-F238E27FC236}">
                <a16:creationId xmlns:a16="http://schemas.microsoft.com/office/drawing/2014/main" id="{A96ACF41-71D0-4AAB-AB03-3508C47F5F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1BD5C2-D9F2-4F88-A114-7ED2FF5404F8}"/>
              </a:ext>
            </a:extLst>
          </p:cNvPr>
          <p:cNvSpPr>
            <a:spLocks noGrp="1"/>
          </p:cNvSpPr>
          <p:nvPr>
            <p:ph type="sldNum" sz="quarter" idx="12"/>
          </p:nvPr>
        </p:nvSpPr>
        <p:spPr/>
        <p:txBody>
          <a:bodyPr/>
          <a:lstStyle/>
          <a:p>
            <a:fld id="{2F358818-9621-4932-941E-B5AEDDFED7D9}" type="slidenum">
              <a:rPr lang="en-GB" smtClean="0"/>
              <a:t>‹#›</a:t>
            </a:fld>
            <a:endParaRPr lang="en-GB"/>
          </a:p>
        </p:txBody>
      </p:sp>
    </p:spTree>
    <p:extLst>
      <p:ext uri="{BB962C8B-B14F-4D97-AF65-F5344CB8AC3E}">
        <p14:creationId xmlns:p14="http://schemas.microsoft.com/office/powerpoint/2010/main" val="1382309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D3C41C-0165-40DD-9C11-1663E6A7D46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F436B6D-E040-45DA-9166-D674162E1E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696896-E350-4C8B-91F9-79583A8A1EF7}"/>
              </a:ext>
            </a:extLst>
          </p:cNvPr>
          <p:cNvSpPr>
            <a:spLocks noGrp="1"/>
          </p:cNvSpPr>
          <p:nvPr>
            <p:ph type="dt" sz="half" idx="10"/>
          </p:nvPr>
        </p:nvSpPr>
        <p:spPr/>
        <p:txBody>
          <a:bodyPr/>
          <a:lstStyle/>
          <a:p>
            <a:fld id="{0B27E413-4505-4A03-96B7-D179C8204775}" type="datetimeFigureOut">
              <a:rPr lang="en-GB" smtClean="0"/>
              <a:t>24/08/2021</a:t>
            </a:fld>
            <a:endParaRPr lang="en-GB"/>
          </a:p>
        </p:txBody>
      </p:sp>
      <p:sp>
        <p:nvSpPr>
          <p:cNvPr id="5" name="Footer Placeholder 4">
            <a:extLst>
              <a:ext uri="{FF2B5EF4-FFF2-40B4-BE49-F238E27FC236}">
                <a16:creationId xmlns:a16="http://schemas.microsoft.com/office/drawing/2014/main" id="{AEF9BE55-AAE8-4DF7-B9EF-870B2952D5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6AD6272-D755-4808-9629-2AACEEF831A1}"/>
              </a:ext>
            </a:extLst>
          </p:cNvPr>
          <p:cNvSpPr>
            <a:spLocks noGrp="1"/>
          </p:cNvSpPr>
          <p:nvPr>
            <p:ph type="sldNum" sz="quarter" idx="12"/>
          </p:nvPr>
        </p:nvSpPr>
        <p:spPr/>
        <p:txBody>
          <a:bodyPr/>
          <a:lstStyle/>
          <a:p>
            <a:fld id="{2F358818-9621-4932-941E-B5AEDDFED7D9}" type="slidenum">
              <a:rPr lang="en-GB" smtClean="0"/>
              <a:t>‹#›</a:t>
            </a:fld>
            <a:endParaRPr lang="en-GB"/>
          </a:p>
        </p:txBody>
      </p:sp>
    </p:spTree>
    <p:extLst>
      <p:ext uri="{BB962C8B-B14F-4D97-AF65-F5344CB8AC3E}">
        <p14:creationId xmlns:p14="http://schemas.microsoft.com/office/powerpoint/2010/main" val="327214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54BC9-4F87-457A-B8D8-2D1F942D1E1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D2B3EA3-238C-46DF-8804-8BD710DC9A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1F452B-0F30-4D02-9B91-4929B52C5379}"/>
              </a:ext>
            </a:extLst>
          </p:cNvPr>
          <p:cNvSpPr>
            <a:spLocks noGrp="1"/>
          </p:cNvSpPr>
          <p:nvPr>
            <p:ph type="dt" sz="half" idx="10"/>
          </p:nvPr>
        </p:nvSpPr>
        <p:spPr/>
        <p:txBody>
          <a:bodyPr/>
          <a:lstStyle/>
          <a:p>
            <a:fld id="{0B27E413-4505-4A03-96B7-D179C8204775}" type="datetimeFigureOut">
              <a:rPr lang="en-GB" smtClean="0"/>
              <a:t>24/08/2021</a:t>
            </a:fld>
            <a:endParaRPr lang="en-GB"/>
          </a:p>
        </p:txBody>
      </p:sp>
      <p:sp>
        <p:nvSpPr>
          <p:cNvPr id="5" name="Footer Placeholder 4">
            <a:extLst>
              <a:ext uri="{FF2B5EF4-FFF2-40B4-BE49-F238E27FC236}">
                <a16:creationId xmlns:a16="http://schemas.microsoft.com/office/drawing/2014/main" id="{8A0B4A96-F5ED-4150-824C-74041B3F93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EA28BB-C393-4F81-8A71-56176989421C}"/>
              </a:ext>
            </a:extLst>
          </p:cNvPr>
          <p:cNvSpPr>
            <a:spLocks noGrp="1"/>
          </p:cNvSpPr>
          <p:nvPr>
            <p:ph type="sldNum" sz="quarter" idx="12"/>
          </p:nvPr>
        </p:nvSpPr>
        <p:spPr/>
        <p:txBody>
          <a:bodyPr/>
          <a:lstStyle/>
          <a:p>
            <a:fld id="{2F358818-9621-4932-941E-B5AEDDFED7D9}" type="slidenum">
              <a:rPr lang="en-GB" smtClean="0"/>
              <a:t>‹#›</a:t>
            </a:fld>
            <a:endParaRPr lang="en-GB"/>
          </a:p>
        </p:txBody>
      </p:sp>
    </p:spTree>
    <p:extLst>
      <p:ext uri="{BB962C8B-B14F-4D97-AF65-F5344CB8AC3E}">
        <p14:creationId xmlns:p14="http://schemas.microsoft.com/office/powerpoint/2010/main" val="890992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1F638-9328-41D1-9337-FB9565D41D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04A5171-2DE9-4B00-BBE3-73BB3A10EE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3BEBAA-3381-4F3E-B79A-184BB22DC6FE}"/>
              </a:ext>
            </a:extLst>
          </p:cNvPr>
          <p:cNvSpPr>
            <a:spLocks noGrp="1"/>
          </p:cNvSpPr>
          <p:nvPr>
            <p:ph type="dt" sz="half" idx="10"/>
          </p:nvPr>
        </p:nvSpPr>
        <p:spPr/>
        <p:txBody>
          <a:bodyPr/>
          <a:lstStyle/>
          <a:p>
            <a:fld id="{0B27E413-4505-4A03-96B7-D179C8204775}" type="datetimeFigureOut">
              <a:rPr lang="en-GB" smtClean="0"/>
              <a:t>24/08/2021</a:t>
            </a:fld>
            <a:endParaRPr lang="en-GB"/>
          </a:p>
        </p:txBody>
      </p:sp>
      <p:sp>
        <p:nvSpPr>
          <p:cNvPr id="5" name="Footer Placeholder 4">
            <a:extLst>
              <a:ext uri="{FF2B5EF4-FFF2-40B4-BE49-F238E27FC236}">
                <a16:creationId xmlns:a16="http://schemas.microsoft.com/office/drawing/2014/main" id="{0BDF4AE6-06DC-48C6-A355-A60C1EFA9A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9C7F75-82A3-4D60-9F75-1C47832D2D18}"/>
              </a:ext>
            </a:extLst>
          </p:cNvPr>
          <p:cNvSpPr>
            <a:spLocks noGrp="1"/>
          </p:cNvSpPr>
          <p:nvPr>
            <p:ph type="sldNum" sz="quarter" idx="12"/>
          </p:nvPr>
        </p:nvSpPr>
        <p:spPr/>
        <p:txBody>
          <a:bodyPr/>
          <a:lstStyle/>
          <a:p>
            <a:fld id="{2F358818-9621-4932-941E-B5AEDDFED7D9}" type="slidenum">
              <a:rPr lang="en-GB" smtClean="0"/>
              <a:t>‹#›</a:t>
            </a:fld>
            <a:endParaRPr lang="en-GB"/>
          </a:p>
        </p:txBody>
      </p:sp>
    </p:spTree>
    <p:extLst>
      <p:ext uri="{BB962C8B-B14F-4D97-AF65-F5344CB8AC3E}">
        <p14:creationId xmlns:p14="http://schemas.microsoft.com/office/powerpoint/2010/main" val="2864893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65C58-4930-4C62-BC65-196BFC7A149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7A4BBB2-A65F-413D-A66A-6F62327A66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8192325-CDEE-47DD-AB0C-032F57F99E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4322CDA-E77A-480E-9037-C733A7FBCF6A}"/>
              </a:ext>
            </a:extLst>
          </p:cNvPr>
          <p:cNvSpPr>
            <a:spLocks noGrp="1"/>
          </p:cNvSpPr>
          <p:nvPr>
            <p:ph type="dt" sz="half" idx="10"/>
          </p:nvPr>
        </p:nvSpPr>
        <p:spPr/>
        <p:txBody>
          <a:bodyPr/>
          <a:lstStyle/>
          <a:p>
            <a:fld id="{0B27E413-4505-4A03-96B7-D179C8204775}" type="datetimeFigureOut">
              <a:rPr lang="en-GB" smtClean="0"/>
              <a:t>24/08/2021</a:t>
            </a:fld>
            <a:endParaRPr lang="en-GB"/>
          </a:p>
        </p:txBody>
      </p:sp>
      <p:sp>
        <p:nvSpPr>
          <p:cNvPr id="6" name="Footer Placeholder 5">
            <a:extLst>
              <a:ext uri="{FF2B5EF4-FFF2-40B4-BE49-F238E27FC236}">
                <a16:creationId xmlns:a16="http://schemas.microsoft.com/office/drawing/2014/main" id="{5A6DDBF0-053D-4BAB-BFA6-EABA7C0241D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D0A93C7-D74B-40B6-BDEF-DD372D01E142}"/>
              </a:ext>
            </a:extLst>
          </p:cNvPr>
          <p:cNvSpPr>
            <a:spLocks noGrp="1"/>
          </p:cNvSpPr>
          <p:nvPr>
            <p:ph type="sldNum" sz="quarter" idx="12"/>
          </p:nvPr>
        </p:nvSpPr>
        <p:spPr/>
        <p:txBody>
          <a:bodyPr/>
          <a:lstStyle/>
          <a:p>
            <a:fld id="{2F358818-9621-4932-941E-B5AEDDFED7D9}" type="slidenum">
              <a:rPr lang="en-GB" smtClean="0"/>
              <a:t>‹#›</a:t>
            </a:fld>
            <a:endParaRPr lang="en-GB"/>
          </a:p>
        </p:txBody>
      </p:sp>
    </p:spTree>
    <p:extLst>
      <p:ext uri="{BB962C8B-B14F-4D97-AF65-F5344CB8AC3E}">
        <p14:creationId xmlns:p14="http://schemas.microsoft.com/office/powerpoint/2010/main" val="3887547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423C4-6383-418F-B38F-AE5FDF5DE5A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110AED0-B272-4BCC-BAA0-8F7E48FCEF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92F53F-0380-4AFF-8288-AA9BAFABEB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976CE19-C0B8-4D6D-8649-DB748E6C59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A27908-B934-42CF-8442-67E5A2FE4A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2311CDD-1E45-44EC-960D-0DBE22E786B4}"/>
              </a:ext>
            </a:extLst>
          </p:cNvPr>
          <p:cNvSpPr>
            <a:spLocks noGrp="1"/>
          </p:cNvSpPr>
          <p:nvPr>
            <p:ph type="dt" sz="half" idx="10"/>
          </p:nvPr>
        </p:nvSpPr>
        <p:spPr/>
        <p:txBody>
          <a:bodyPr/>
          <a:lstStyle/>
          <a:p>
            <a:fld id="{0B27E413-4505-4A03-96B7-D179C8204775}" type="datetimeFigureOut">
              <a:rPr lang="en-GB" smtClean="0"/>
              <a:t>24/08/2021</a:t>
            </a:fld>
            <a:endParaRPr lang="en-GB"/>
          </a:p>
        </p:txBody>
      </p:sp>
      <p:sp>
        <p:nvSpPr>
          <p:cNvPr id="8" name="Footer Placeholder 7">
            <a:extLst>
              <a:ext uri="{FF2B5EF4-FFF2-40B4-BE49-F238E27FC236}">
                <a16:creationId xmlns:a16="http://schemas.microsoft.com/office/drawing/2014/main" id="{DECC7F8E-F52B-413C-9C3E-683541D4E32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8C672EC-4598-45C9-B3F8-C7D845C86348}"/>
              </a:ext>
            </a:extLst>
          </p:cNvPr>
          <p:cNvSpPr>
            <a:spLocks noGrp="1"/>
          </p:cNvSpPr>
          <p:nvPr>
            <p:ph type="sldNum" sz="quarter" idx="12"/>
          </p:nvPr>
        </p:nvSpPr>
        <p:spPr/>
        <p:txBody>
          <a:bodyPr/>
          <a:lstStyle/>
          <a:p>
            <a:fld id="{2F358818-9621-4932-941E-B5AEDDFED7D9}" type="slidenum">
              <a:rPr lang="en-GB" smtClean="0"/>
              <a:t>‹#›</a:t>
            </a:fld>
            <a:endParaRPr lang="en-GB"/>
          </a:p>
        </p:txBody>
      </p:sp>
    </p:spTree>
    <p:extLst>
      <p:ext uri="{BB962C8B-B14F-4D97-AF65-F5344CB8AC3E}">
        <p14:creationId xmlns:p14="http://schemas.microsoft.com/office/powerpoint/2010/main" val="2084586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59252-FA49-406A-86AD-7FD0EB372EF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693EE50-A945-4990-9C3E-332AE5E7F2E1}"/>
              </a:ext>
            </a:extLst>
          </p:cNvPr>
          <p:cNvSpPr>
            <a:spLocks noGrp="1"/>
          </p:cNvSpPr>
          <p:nvPr>
            <p:ph type="dt" sz="half" idx="10"/>
          </p:nvPr>
        </p:nvSpPr>
        <p:spPr/>
        <p:txBody>
          <a:bodyPr/>
          <a:lstStyle/>
          <a:p>
            <a:fld id="{0B27E413-4505-4A03-96B7-D179C8204775}" type="datetimeFigureOut">
              <a:rPr lang="en-GB" smtClean="0"/>
              <a:t>24/08/2021</a:t>
            </a:fld>
            <a:endParaRPr lang="en-GB"/>
          </a:p>
        </p:txBody>
      </p:sp>
      <p:sp>
        <p:nvSpPr>
          <p:cNvPr id="4" name="Footer Placeholder 3">
            <a:extLst>
              <a:ext uri="{FF2B5EF4-FFF2-40B4-BE49-F238E27FC236}">
                <a16:creationId xmlns:a16="http://schemas.microsoft.com/office/drawing/2014/main" id="{AEAF8EA4-DCEA-415B-8F39-5D710881670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27E3333-467A-4AD1-98F2-E11BF1789380}"/>
              </a:ext>
            </a:extLst>
          </p:cNvPr>
          <p:cNvSpPr>
            <a:spLocks noGrp="1"/>
          </p:cNvSpPr>
          <p:nvPr>
            <p:ph type="sldNum" sz="quarter" idx="12"/>
          </p:nvPr>
        </p:nvSpPr>
        <p:spPr/>
        <p:txBody>
          <a:bodyPr/>
          <a:lstStyle/>
          <a:p>
            <a:fld id="{2F358818-9621-4932-941E-B5AEDDFED7D9}" type="slidenum">
              <a:rPr lang="en-GB" smtClean="0"/>
              <a:t>‹#›</a:t>
            </a:fld>
            <a:endParaRPr lang="en-GB"/>
          </a:p>
        </p:txBody>
      </p:sp>
    </p:spTree>
    <p:extLst>
      <p:ext uri="{BB962C8B-B14F-4D97-AF65-F5344CB8AC3E}">
        <p14:creationId xmlns:p14="http://schemas.microsoft.com/office/powerpoint/2010/main" val="1804719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523C87-5B45-423F-8FE6-73A738C3DF87}"/>
              </a:ext>
            </a:extLst>
          </p:cNvPr>
          <p:cNvSpPr>
            <a:spLocks noGrp="1"/>
          </p:cNvSpPr>
          <p:nvPr>
            <p:ph type="dt" sz="half" idx="10"/>
          </p:nvPr>
        </p:nvSpPr>
        <p:spPr/>
        <p:txBody>
          <a:bodyPr/>
          <a:lstStyle/>
          <a:p>
            <a:fld id="{0B27E413-4505-4A03-96B7-D179C8204775}" type="datetimeFigureOut">
              <a:rPr lang="en-GB" smtClean="0"/>
              <a:t>24/08/2021</a:t>
            </a:fld>
            <a:endParaRPr lang="en-GB"/>
          </a:p>
        </p:txBody>
      </p:sp>
      <p:sp>
        <p:nvSpPr>
          <p:cNvPr id="3" name="Footer Placeholder 2">
            <a:extLst>
              <a:ext uri="{FF2B5EF4-FFF2-40B4-BE49-F238E27FC236}">
                <a16:creationId xmlns:a16="http://schemas.microsoft.com/office/drawing/2014/main" id="{16624BAF-BB61-4410-9C05-204CCF7A49A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3E8F4C1-7DDA-4FD9-A4A7-B0E198A3ADC9}"/>
              </a:ext>
            </a:extLst>
          </p:cNvPr>
          <p:cNvSpPr>
            <a:spLocks noGrp="1"/>
          </p:cNvSpPr>
          <p:nvPr>
            <p:ph type="sldNum" sz="quarter" idx="12"/>
          </p:nvPr>
        </p:nvSpPr>
        <p:spPr/>
        <p:txBody>
          <a:bodyPr/>
          <a:lstStyle/>
          <a:p>
            <a:fld id="{2F358818-9621-4932-941E-B5AEDDFED7D9}" type="slidenum">
              <a:rPr lang="en-GB" smtClean="0"/>
              <a:t>‹#›</a:t>
            </a:fld>
            <a:endParaRPr lang="en-GB"/>
          </a:p>
        </p:txBody>
      </p:sp>
    </p:spTree>
    <p:extLst>
      <p:ext uri="{BB962C8B-B14F-4D97-AF65-F5344CB8AC3E}">
        <p14:creationId xmlns:p14="http://schemas.microsoft.com/office/powerpoint/2010/main" val="4096606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1AC8-5C4E-4E1C-9D00-9A000A9A27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F7AB252-402B-49DC-A892-C4C76BA833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67D8148-88F7-43B4-B55D-5FB0E56856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315AA9-1DEB-4EB1-8E22-45D64C0C27BB}"/>
              </a:ext>
            </a:extLst>
          </p:cNvPr>
          <p:cNvSpPr>
            <a:spLocks noGrp="1"/>
          </p:cNvSpPr>
          <p:nvPr>
            <p:ph type="dt" sz="half" idx="10"/>
          </p:nvPr>
        </p:nvSpPr>
        <p:spPr/>
        <p:txBody>
          <a:bodyPr/>
          <a:lstStyle/>
          <a:p>
            <a:fld id="{0B27E413-4505-4A03-96B7-D179C8204775}" type="datetimeFigureOut">
              <a:rPr lang="en-GB" smtClean="0"/>
              <a:t>24/08/2021</a:t>
            </a:fld>
            <a:endParaRPr lang="en-GB"/>
          </a:p>
        </p:txBody>
      </p:sp>
      <p:sp>
        <p:nvSpPr>
          <p:cNvPr id="6" name="Footer Placeholder 5">
            <a:extLst>
              <a:ext uri="{FF2B5EF4-FFF2-40B4-BE49-F238E27FC236}">
                <a16:creationId xmlns:a16="http://schemas.microsoft.com/office/drawing/2014/main" id="{BC4B336B-4697-4D7F-B675-952FDDC9A9F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351821-D70D-40EE-80B5-DC4C4D0F914F}"/>
              </a:ext>
            </a:extLst>
          </p:cNvPr>
          <p:cNvSpPr>
            <a:spLocks noGrp="1"/>
          </p:cNvSpPr>
          <p:nvPr>
            <p:ph type="sldNum" sz="quarter" idx="12"/>
          </p:nvPr>
        </p:nvSpPr>
        <p:spPr/>
        <p:txBody>
          <a:bodyPr/>
          <a:lstStyle/>
          <a:p>
            <a:fld id="{2F358818-9621-4932-941E-B5AEDDFED7D9}" type="slidenum">
              <a:rPr lang="en-GB" smtClean="0"/>
              <a:t>‹#›</a:t>
            </a:fld>
            <a:endParaRPr lang="en-GB"/>
          </a:p>
        </p:txBody>
      </p:sp>
    </p:spTree>
    <p:extLst>
      <p:ext uri="{BB962C8B-B14F-4D97-AF65-F5344CB8AC3E}">
        <p14:creationId xmlns:p14="http://schemas.microsoft.com/office/powerpoint/2010/main" val="1022468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2A000-4820-4364-B48B-A2BA90CAEF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D945284-8D62-454D-9CDA-80C07D8319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0C0D17-4D3E-4DA0-ACA1-A0B6F303E8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5AB8A7-7E94-47D8-AC53-6B8A4F4034F6}"/>
              </a:ext>
            </a:extLst>
          </p:cNvPr>
          <p:cNvSpPr>
            <a:spLocks noGrp="1"/>
          </p:cNvSpPr>
          <p:nvPr>
            <p:ph type="dt" sz="half" idx="10"/>
          </p:nvPr>
        </p:nvSpPr>
        <p:spPr/>
        <p:txBody>
          <a:bodyPr/>
          <a:lstStyle/>
          <a:p>
            <a:fld id="{0B27E413-4505-4A03-96B7-D179C8204775}" type="datetimeFigureOut">
              <a:rPr lang="en-GB" smtClean="0"/>
              <a:t>24/08/2021</a:t>
            </a:fld>
            <a:endParaRPr lang="en-GB"/>
          </a:p>
        </p:txBody>
      </p:sp>
      <p:sp>
        <p:nvSpPr>
          <p:cNvPr id="6" name="Footer Placeholder 5">
            <a:extLst>
              <a:ext uri="{FF2B5EF4-FFF2-40B4-BE49-F238E27FC236}">
                <a16:creationId xmlns:a16="http://schemas.microsoft.com/office/drawing/2014/main" id="{7E2871F5-DAE6-4013-B6AE-701C3A4A69E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F24EBE-0254-4F86-B508-3E75A99353F1}"/>
              </a:ext>
            </a:extLst>
          </p:cNvPr>
          <p:cNvSpPr>
            <a:spLocks noGrp="1"/>
          </p:cNvSpPr>
          <p:nvPr>
            <p:ph type="sldNum" sz="quarter" idx="12"/>
          </p:nvPr>
        </p:nvSpPr>
        <p:spPr/>
        <p:txBody>
          <a:bodyPr/>
          <a:lstStyle/>
          <a:p>
            <a:fld id="{2F358818-9621-4932-941E-B5AEDDFED7D9}" type="slidenum">
              <a:rPr lang="en-GB" smtClean="0"/>
              <a:t>‹#›</a:t>
            </a:fld>
            <a:endParaRPr lang="en-GB"/>
          </a:p>
        </p:txBody>
      </p:sp>
    </p:spTree>
    <p:extLst>
      <p:ext uri="{BB962C8B-B14F-4D97-AF65-F5344CB8AC3E}">
        <p14:creationId xmlns:p14="http://schemas.microsoft.com/office/powerpoint/2010/main" val="1821951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6BB262-0C4D-48C4-83FE-69794D5BA5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14D5D83-88E8-46E5-ACBC-A01EEF0541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977F73-A0F9-46F4-A844-53888B41A0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27E413-4505-4A03-96B7-D179C8204775}" type="datetimeFigureOut">
              <a:rPr lang="en-GB" smtClean="0"/>
              <a:t>24/08/2021</a:t>
            </a:fld>
            <a:endParaRPr lang="en-GB"/>
          </a:p>
        </p:txBody>
      </p:sp>
      <p:sp>
        <p:nvSpPr>
          <p:cNvPr id="5" name="Footer Placeholder 4">
            <a:extLst>
              <a:ext uri="{FF2B5EF4-FFF2-40B4-BE49-F238E27FC236}">
                <a16:creationId xmlns:a16="http://schemas.microsoft.com/office/drawing/2014/main" id="{33113BCC-11B1-4B0F-B7A4-09FE2F862A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3C45BAB-CB42-4C75-B22D-F882F9D405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358818-9621-4932-941E-B5AEDDFED7D9}" type="slidenum">
              <a:rPr lang="en-GB" smtClean="0"/>
              <a:t>‹#›</a:t>
            </a:fld>
            <a:endParaRPr lang="en-GB"/>
          </a:p>
        </p:txBody>
      </p:sp>
    </p:spTree>
    <p:extLst>
      <p:ext uri="{BB962C8B-B14F-4D97-AF65-F5344CB8AC3E}">
        <p14:creationId xmlns:p14="http://schemas.microsoft.com/office/powerpoint/2010/main" val="2804026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3A12E-2295-4F4B-A476-EBFCF51954CA}"/>
              </a:ext>
            </a:extLst>
          </p:cNvPr>
          <p:cNvSpPr>
            <a:spLocks noGrp="1"/>
          </p:cNvSpPr>
          <p:nvPr>
            <p:ph type="ctrTitle"/>
          </p:nvPr>
        </p:nvSpPr>
        <p:spPr/>
        <p:txBody>
          <a:bodyPr/>
          <a:lstStyle/>
          <a:p>
            <a:r>
              <a:rPr lang="en-GB" dirty="0"/>
              <a:t>Mind reading section</a:t>
            </a:r>
          </a:p>
        </p:txBody>
      </p:sp>
      <p:sp>
        <p:nvSpPr>
          <p:cNvPr id="3" name="Subtitle 2">
            <a:extLst>
              <a:ext uri="{FF2B5EF4-FFF2-40B4-BE49-F238E27FC236}">
                <a16:creationId xmlns:a16="http://schemas.microsoft.com/office/drawing/2014/main" id="{AFE494E9-145C-4D6D-A66D-62F850CC0D33}"/>
              </a:ext>
            </a:extLst>
          </p:cNvPr>
          <p:cNvSpPr>
            <a:spLocks noGrp="1"/>
          </p:cNvSpPr>
          <p:nvPr>
            <p:ph type="subTitle" idx="1"/>
          </p:nvPr>
        </p:nvSpPr>
        <p:spPr>
          <a:xfrm>
            <a:off x="385762" y="4751722"/>
            <a:ext cx="3714750" cy="581025"/>
          </a:xfrm>
        </p:spPr>
        <p:txBody>
          <a:bodyPr>
            <a:normAutofit/>
          </a:bodyPr>
          <a:lstStyle/>
          <a:p>
            <a:r>
              <a:rPr lang="en-GB" sz="1800" dirty="0"/>
              <a:t>I need a wee!</a:t>
            </a:r>
          </a:p>
        </p:txBody>
      </p:sp>
      <p:sp>
        <p:nvSpPr>
          <p:cNvPr id="4" name="TextBox 3">
            <a:extLst>
              <a:ext uri="{FF2B5EF4-FFF2-40B4-BE49-F238E27FC236}">
                <a16:creationId xmlns:a16="http://schemas.microsoft.com/office/drawing/2014/main" id="{72C9AF46-356A-4ED0-A68A-DB0B70F88263}"/>
              </a:ext>
            </a:extLst>
          </p:cNvPr>
          <p:cNvSpPr txBox="1"/>
          <p:nvPr/>
        </p:nvSpPr>
        <p:spPr>
          <a:xfrm>
            <a:off x="1524000" y="456368"/>
            <a:ext cx="2276475" cy="646331"/>
          </a:xfrm>
          <a:prstGeom prst="rect">
            <a:avLst/>
          </a:prstGeom>
          <a:noFill/>
        </p:spPr>
        <p:txBody>
          <a:bodyPr wrap="square" rtlCol="0">
            <a:spAutoFit/>
          </a:bodyPr>
          <a:lstStyle/>
          <a:p>
            <a:pPr algn="ctr"/>
            <a:r>
              <a:rPr lang="en-GB" dirty="0"/>
              <a:t>Oh god, not HPL again!</a:t>
            </a:r>
          </a:p>
        </p:txBody>
      </p:sp>
      <p:sp>
        <p:nvSpPr>
          <p:cNvPr id="7" name="TextBox 6">
            <a:extLst>
              <a:ext uri="{FF2B5EF4-FFF2-40B4-BE49-F238E27FC236}">
                <a16:creationId xmlns:a16="http://schemas.microsoft.com/office/drawing/2014/main" id="{EFD5B5D8-7C0A-4086-941B-59E0FD1049B9}"/>
              </a:ext>
            </a:extLst>
          </p:cNvPr>
          <p:cNvSpPr txBox="1"/>
          <p:nvPr/>
        </p:nvSpPr>
        <p:spPr>
          <a:xfrm>
            <a:off x="4024312" y="1445528"/>
            <a:ext cx="2824163" cy="923330"/>
          </a:xfrm>
          <a:prstGeom prst="rect">
            <a:avLst/>
          </a:prstGeom>
          <a:noFill/>
        </p:spPr>
        <p:txBody>
          <a:bodyPr wrap="square" rtlCol="0">
            <a:spAutoFit/>
          </a:bodyPr>
          <a:lstStyle/>
          <a:p>
            <a:pPr algn="ctr"/>
            <a:r>
              <a:rPr lang="en-GB" dirty="0"/>
              <a:t>Can’t wait for the accreditation to be over and then we can forget all this</a:t>
            </a:r>
          </a:p>
        </p:txBody>
      </p:sp>
      <p:sp>
        <p:nvSpPr>
          <p:cNvPr id="8" name="TextBox 7">
            <a:extLst>
              <a:ext uri="{FF2B5EF4-FFF2-40B4-BE49-F238E27FC236}">
                <a16:creationId xmlns:a16="http://schemas.microsoft.com/office/drawing/2014/main" id="{9120354C-087A-4367-83A6-0A11CF0248AC}"/>
              </a:ext>
            </a:extLst>
          </p:cNvPr>
          <p:cNvSpPr txBox="1"/>
          <p:nvPr/>
        </p:nvSpPr>
        <p:spPr>
          <a:xfrm>
            <a:off x="485775" y="1685926"/>
            <a:ext cx="2276475" cy="369332"/>
          </a:xfrm>
          <a:prstGeom prst="rect">
            <a:avLst/>
          </a:prstGeom>
          <a:noFill/>
        </p:spPr>
        <p:txBody>
          <a:bodyPr wrap="square" rtlCol="0">
            <a:spAutoFit/>
          </a:bodyPr>
          <a:lstStyle/>
          <a:p>
            <a:r>
              <a:rPr lang="en-GB" dirty="0"/>
              <a:t>This time last week…..</a:t>
            </a:r>
          </a:p>
        </p:txBody>
      </p:sp>
      <p:sp>
        <p:nvSpPr>
          <p:cNvPr id="9" name="TextBox 8">
            <a:extLst>
              <a:ext uri="{FF2B5EF4-FFF2-40B4-BE49-F238E27FC236}">
                <a16:creationId xmlns:a16="http://schemas.microsoft.com/office/drawing/2014/main" id="{94C09B00-1AE6-4AAB-BE87-42417EE7EEFA}"/>
              </a:ext>
            </a:extLst>
          </p:cNvPr>
          <p:cNvSpPr txBox="1"/>
          <p:nvPr/>
        </p:nvSpPr>
        <p:spPr>
          <a:xfrm>
            <a:off x="8853487" y="3879739"/>
            <a:ext cx="2276475" cy="646331"/>
          </a:xfrm>
          <a:prstGeom prst="rect">
            <a:avLst/>
          </a:prstGeom>
          <a:noFill/>
        </p:spPr>
        <p:txBody>
          <a:bodyPr wrap="square" rtlCol="0">
            <a:spAutoFit/>
          </a:bodyPr>
          <a:lstStyle/>
          <a:p>
            <a:pPr algn="ctr"/>
            <a:r>
              <a:rPr lang="en-GB" dirty="0"/>
              <a:t>Are they still banging on about this?</a:t>
            </a:r>
          </a:p>
        </p:txBody>
      </p:sp>
      <p:sp>
        <p:nvSpPr>
          <p:cNvPr id="10" name="TextBox 9">
            <a:extLst>
              <a:ext uri="{FF2B5EF4-FFF2-40B4-BE49-F238E27FC236}">
                <a16:creationId xmlns:a16="http://schemas.microsoft.com/office/drawing/2014/main" id="{D88863E6-7ABE-4090-8F75-EAA1C49D0DA9}"/>
              </a:ext>
            </a:extLst>
          </p:cNvPr>
          <p:cNvSpPr txBox="1"/>
          <p:nvPr/>
        </p:nvSpPr>
        <p:spPr>
          <a:xfrm>
            <a:off x="7377112" y="1322544"/>
            <a:ext cx="2276475" cy="369332"/>
          </a:xfrm>
          <a:prstGeom prst="rect">
            <a:avLst/>
          </a:prstGeom>
          <a:noFill/>
        </p:spPr>
        <p:txBody>
          <a:bodyPr wrap="square" rtlCol="0">
            <a:spAutoFit/>
          </a:bodyPr>
          <a:lstStyle/>
          <a:p>
            <a:r>
              <a:rPr lang="en-GB" dirty="0"/>
              <a:t>Here we go again!</a:t>
            </a:r>
          </a:p>
        </p:txBody>
      </p:sp>
      <p:sp>
        <p:nvSpPr>
          <p:cNvPr id="11" name="TextBox 10">
            <a:extLst>
              <a:ext uri="{FF2B5EF4-FFF2-40B4-BE49-F238E27FC236}">
                <a16:creationId xmlns:a16="http://schemas.microsoft.com/office/drawing/2014/main" id="{22D72B8C-D511-44D7-BCAD-038CF5594CB1}"/>
              </a:ext>
            </a:extLst>
          </p:cNvPr>
          <p:cNvSpPr txBox="1"/>
          <p:nvPr/>
        </p:nvSpPr>
        <p:spPr>
          <a:xfrm>
            <a:off x="5848350" y="5089306"/>
            <a:ext cx="2276475" cy="923330"/>
          </a:xfrm>
          <a:prstGeom prst="rect">
            <a:avLst/>
          </a:prstGeom>
          <a:noFill/>
        </p:spPr>
        <p:txBody>
          <a:bodyPr wrap="square" rtlCol="0">
            <a:spAutoFit/>
          </a:bodyPr>
          <a:lstStyle/>
          <a:p>
            <a:pPr algn="ctr"/>
            <a:r>
              <a:rPr lang="en-GB" dirty="0"/>
              <a:t>I haven’t got time to add HPL to my lesson plans</a:t>
            </a:r>
          </a:p>
        </p:txBody>
      </p:sp>
      <p:sp>
        <p:nvSpPr>
          <p:cNvPr id="12" name="TextBox 11">
            <a:extLst>
              <a:ext uri="{FF2B5EF4-FFF2-40B4-BE49-F238E27FC236}">
                <a16:creationId xmlns:a16="http://schemas.microsoft.com/office/drawing/2014/main" id="{935FA724-92DC-419F-9277-57ABDDF90FBC}"/>
              </a:ext>
            </a:extLst>
          </p:cNvPr>
          <p:cNvSpPr txBox="1"/>
          <p:nvPr/>
        </p:nvSpPr>
        <p:spPr>
          <a:xfrm>
            <a:off x="385762" y="3392877"/>
            <a:ext cx="2276475" cy="923330"/>
          </a:xfrm>
          <a:prstGeom prst="rect">
            <a:avLst/>
          </a:prstGeom>
          <a:noFill/>
        </p:spPr>
        <p:txBody>
          <a:bodyPr wrap="square" rtlCol="0">
            <a:spAutoFit/>
          </a:bodyPr>
          <a:lstStyle/>
          <a:p>
            <a:pPr algn="ctr"/>
            <a:r>
              <a:rPr lang="en-GB" dirty="0"/>
              <a:t>My team are awesome with HPL – we’ve got this!</a:t>
            </a:r>
          </a:p>
        </p:txBody>
      </p:sp>
      <p:sp>
        <p:nvSpPr>
          <p:cNvPr id="13" name="TextBox 12">
            <a:extLst>
              <a:ext uri="{FF2B5EF4-FFF2-40B4-BE49-F238E27FC236}">
                <a16:creationId xmlns:a16="http://schemas.microsoft.com/office/drawing/2014/main" id="{97DDE0A3-8CB8-4B00-94C0-E26DAC9903C8}"/>
              </a:ext>
            </a:extLst>
          </p:cNvPr>
          <p:cNvSpPr txBox="1"/>
          <p:nvPr/>
        </p:nvSpPr>
        <p:spPr>
          <a:xfrm>
            <a:off x="4572000" y="3876456"/>
            <a:ext cx="2276475" cy="369332"/>
          </a:xfrm>
          <a:prstGeom prst="rect">
            <a:avLst/>
          </a:prstGeom>
          <a:noFill/>
        </p:spPr>
        <p:txBody>
          <a:bodyPr wrap="square" rtlCol="0">
            <a:spAutoFit/>
          </a:bodyPr>
          <a:lstStyle/>
          <a:p>
            <a:r>
              <a:rPr lang="en-GB" dirty="0"/>
              <a:t>I do all this already!</a:t>
            </a:r>
          </a:p>
        </p:txBody>
      </p:sp>
      <p:sp>
        <p:nvSpPr>
          <p:cNvPr id="14" name="TextBox 13">
            <a:extLst>
              <a:ext uri="{FF2B5EF4-FFF2-40B4-BE49-F238E27FC236}">
                <a16:creationId xmlns:a16="http://schemas.microsoft.com/office/drawing/2014/main" id="{02208D17-3963-483E-97ED-DCE5590FCE3A}"/>
              </a:ext>
            </a:extLst>
          </p:cNvPr>
          <p:cNvSpPr txBox="1"/>
          <p:nvPr/>
        </p:nvSpPr>
        <p:spPr>
          <a:xfrm>
            <a:off x="485775" y="5655913"/>
            <a:ext cx="2276475" cy="646331"/>
          </a:xfrm>
          <a:prstGeom prst="rect">
            <a:avLst/>
          </a:prstGeom>
          <a:noFill/>
        </p:spPr>
        <p:txBody>
          <a:bodyPr wrap="square" rtlCol="0">
            <a:spAutoFit/>
          </a:bodyPr>
          <a:lstStyle/>
          <a:p>
            <a:pPr algn="ctr"/>
            <a:r>
              <a:rPr lang="en-GB" dirty="0"/>
              <a:t>It’s just good teaching and learning isn’t it?</a:t>
            </a:r>
          </a:p>
        </p:txBody>
      </p:sp>
      <p:sp>
        <p:nvSpPr>
          <p:cNvPr id="15" name="TextBox 14">
            <a:extLst>
              <a:ext uri="{FF2B5EF4-FFF2-40B4-BE49-F238E27FC236}">
                <a16:creationId xmlns:a16="http://schemas.microsoft.com/office/drawing/2014/main" id="{6BD7E872-5D55-440A-8E07-5E90676CB2BB}"/>
              </a:ext>
            </a:extLst>
          </p:cNvPr>
          <p:cNvSpPr txBox="1"/>
          <p:nvPr/>
        </p:nvSpPr>
        <p:spPr>
          <a:xfrm>
            <a:off x="9529762" y="5550971"/>
            <a:ext cx="2276475" cy="646331"/>
          </a:xfrm>
          <a:prstGeom prst="rect">
            <a:avLst/>
          </a:prstGeom>
          <a:noFill/>
        </p:spPr>
        <p:txBody>
          <a:bodyPr wrap="square" rtlCol="0">
            <a:spAutoFit/>
          </a:bodyPr>
          <a:lstStyle/>
          <a:p>
            <a:pPr algn="ctr"/>
            <a:r>
              <a:rPr lang="en-GB" dirty="0"/>
              <a:t>Bring on the accreditation!</a:t>
            </a:r>
          </a:p>
        </p:txBody>
      </p:sp>
      <p:sp>
        <p:nvSpPr>
          <p:cNvPr id="16" name="TextBox 15">
            <a:extLst>
              <a:ext uri="{FF2B5EF4-FFF2-40B4-BE49-F238E27FC236}">
                <a16:creationId xmlns:a16="http://schemas.microsoft.com/office/drawing/2014/main" id="{68BDFC16-1404-481E-A83F-0ACBCAD13633}"/>
              </a:ext>
            </a:extLst>
          </p:cNvPr>
          <p:cNvSpPr txBox="1"/>
          <p:nvPr/>
        </p:nvSpPr>
        <p:spPr>
          <a:xfrm>
            <a:off x="9653587" y="1874800"/>
            <a:ext cx="2276475" cy="646331"/>
          </a:xfrm>
          <a:prstGeom prst="rect">
            <a:avLst/>
          </a:prstGeom>
          <a:noFill/>
        </p:spPr>
        <p:txBody>
          <a:bodyPr wrap="square" rtlCol="0">
            <a:spAutoFit/>
          </a:bodyPr>
          <a:lstStyle/>
          <a:p>
            <a:pPr algn="ctr"/>
            <a:r>
              <a:rPr lang="en-GB" dirty="0"/>
              <a:t>I’m new and I want to know more!</a:t>
            </a:r>
          </a:p>
        </p:txBody>
      </p:sp>
      <p:sp>
        <p:nvSpPr>
          <p:cNvPr id="17" name="TextBox 16">
            <a:extLst>
              <a:ext uri="{FF2B5EF4-FFF2-40B4-BE49-F238E27FC236}">
                <a16:creationId xmlns:a16="http://schemas.microsoft.com/office/drawing/2014/main" id="{DA305F08-E0E9-42AF-B334-C4A0139B4E9F}"/>
              </a:ext>
            </a:extLst>
          </p:cNvPr>
          <p:cNvSpPr txBox="1"/>
          <p:nvPr/>
        </p:nvSpPr>
        <p:spPr>
          <a:xfrm>
            <a:off x="4957762" y="302652"/>
            <a:ext cx="2276475" cy="646331"/>
          </a:xfrm>
          <a:prstGeom prst="rect">
            <a:avLst/>
          </a:prstGeom>
          <a:noFill/>
        </p:spPr>
        <p:txBody>
          <a:bodyPr wrap="square" rtlCol="0">
            <a:spAutoFit/>
          </a:bodyPr>
          <a:lstStyle/>
          <a:p>
            <a:pPr algn="ctr"/>
            <a:r>
              <a:rPr lang="en-GB" dirty="0"/>
              <a:t>Why are people moaning?!</a:t>
            </a:r>
          </a:p>
        </p:txBody>
      </p:sp>
      <p:sp>
        <p:nvSpPr>
          <p:cNvPr id="18" name="TextBox 17">
            <a:extLst>
              <a:ext uri="{FF2B5EF4-FFF2-40B4-BE49-F238E27FC236}">
                <a16:creationId xmlns:a16="http://schemas.microsoft.com/office/drawing/2014/main" id="{5E3058DD-202B-46A3-8081-921D05BCB51B}"/>
              </a:ext>
            </a:extLst>
          </p:cNvPr>
          <p:cNvSpPr txBox="1"/>
          <p:nvPr/>
        </p:nvSpPr>
        <p:spPr>
          <a:xfrm>
            <a:off x="3328987" y="5332747"/>
            <a:ext cx="2276475" cy="646331"/>
          </a:xfrm>
          <a:prstGeom prst="rect">
            <a:avLst/>
          </a:prstGeom>
          <a:noFill/>
        </p:spPr>
        <p:txBody>
          <a:bodyPr wrap="square" rtlCol="0">
            <a:spAutoFit/>
          </a:bodyPr>
          <a:lstStyle/>
          <a:p>
            <a:pPr algn="ctr"/>
            <a:r>
              <a:rPr lang="en-GB" dirty="0"/>
              <a:t>Take me back to the beach!</a:t>
            </a:r>
          </a:p>
        </p:txBody>
      </p:sp>
      <p:sp>
        <p:nvSpPr>
          <p:cNvPr id="19" name="TextBox 18">
            <a:extLst>
              <a:ext uri="{FF2B5EF4-FFF2-40B4-BE49-F238E27FC236}">
                <a16:creationId xmlns:a16="http://schemas.microsoft.com/office/drawing/2014/main" id="{F0609590-7B70-47F1-BD08-87797EB915E0}"/>
              </a:ext>
            </a:extLst>
          </p:cNvPr>
          <p:cNvSpPr txBox="1"/>
          <p:nvPr/>
        </p:nvSpPr>
        <p:spPr>
          <a:xfrm>
            <a:off x="8924926" y="265735"/>
            <a:ext cx="3124200" cy="646331"/>
          </a:xfrm>
          <a:prstGeom prst="rect">
            <a:avLst/>
          </a:prstGeom>
          <a:noFill/>
        </p:spPr>
        <p:txBody>
          <a:bodyPr wrap="square" rtlCol="0">
            <a:spAutoFit/>
          </a:bodyPr>
          <a:lstStyle/>
          <a:p>
            <a:pPr algn="ctr"/>
            <a:r>
              <a:rPr lang="en-GB" dirty="0"/>
              <a:t>Would I rather have forks for hands or spoons for feet?</a:t>
            </a:r>
          </a:p>
        </p:txBody>
      </p:sp>
      <p:sp>
        <p:nvSpPr>
          <p:cNvPr id="20" name="TextBox 19">
            <a:extLst>
              <a:ext uri="{FF2B5EF4-FFF2-40B4-BE49-F238E27FC236}">
                <a16:creationId xmlns:a16="http://schemas.microsoft.com/office/drawing/2014/main" id="{3C8372A8-91B8-4FDE-B4E9-F46F508E62C3}"/>
              </a:ext>
            </a:extLst>
          </p:cNvPr>
          <p:cNvSpPr txBox="1"/>
          <p:nvPr/>
        </p:nvSpPr>
        <p:spPr>
          <a:xfrm>
            <a:off x="781050" y="2265555"/>
            <a:ext cx="2076450" cy="646331"/>
          </a:xfrm>
          <a:prstGeom prst="rect">
            <a:avLst/>
          </a:prstGeom>
          <a:noFill/>
        </p:spPr>
        <p:txBody>
          <a:bodyPr wrap="square" rtlCol="0">
            <a:spAutoFit/>
          </a:bodyPr>
          <a:lstStyle/>
          <a:p>
            <a:pPr algn="ctr"/>
            <a:r>
              <a:rPr lang="en-GB" dirty="0"/>
              <a:t>I love HPL – I’m all over this</a:t>
            </a:r>
          </a:p>
        </p:txBody>
      </p:sp>
    </p:spTree>
    <p:extLst>
      <p:ext uri="{BB962C8B-B14F-4D97-AF65-F5344CB8AC3E}">
        <p14:creationId xmlns:p14="http://schemas.microsoft.com/office/powerpoint/2010/main" val="1571659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B54B4-6E23-4AF5-AE91-C74F326774DC}"/>
              </a:ext>
            </a:extLst>
          </p:cNvPr>
          <p:cNvSpPr>
            <a:spLocks noGrp="1"/>
          </p:cNvSpPr>
          <p:nvPr>
            <p:ph type="title"/>
          </p:nvPr>
        </p:nvSpPr>
        <p:spPr>
          <a:xfrm>
            <a:off x="133350" y="155575"/>
            <a:ext cx="10515600" cy="1325563"/>
          </a:xfrm>
        </p:spPr>
        <p:txBody>
          <a:bodyPr/>
          <a:lstStyle/>
          <a:p>
            <a:r>
              <a:rPr lang="en-GB" dirty="0"/>
              <a:t>Elements of a CCS lesson in all phases:</a:t>
            </a:r>
            <a:br>
              <a:rPr lang="en-GB" dirty="0"/>
            </a:br>
            <a:endParaRPr lang="en-GB" dirty="0"/>
          </a:p>
        </p:txBody>
      </p:sp>
      <p:sp>
        <p:nvSpPr>
          <p:cNvPr id="3" name="Content Placeholder 2">
            <a:extLst>
              <a:ext uri="{FF2B5EF4-FFF2-40B4-BE49-F238E27FC236}">
                <a16:creationId xmlns:a16="http://schemas.microsoft.com/office/drawing/2014/main" id="{C3DA11B7-8D49-4168-8C58-103CDCE5BDFA}"/>
              </a:ext>
            </a:extLst>
          </p:cNvPr>
          <p:cNvSpPr>
            <a:spLocks noGrp="1"/>
          </p:cNvSpPr>
          <p:nvPr>
            <p:ph idx="1"/>
          </p:nvPr>
        </p:nvSpPr>
        <p:spPr>
          <a:xfrm>
            <a:off x="838200" y="1295400"/>
            <a:ext cx="10515600" cy="4881563"/>
          </a:xfrm>
        </p:spPr>
        <p:txBody>
          <a:bodyPr>
            <a:normAutofit lnSpcReduction="10000"/>
          </a:bodyPr>
          <a:lstStyle/>
          <a:p>
            <a:pPr marL="0" indent="0">
              <a:buNone/>
            </a:pPr>
            <a:r>
              <a:rPr lang="en-GB" dirty="0"/>
              <a:t>Evidence of high expectations for all students</a:t>
            </a:r>
          </a:p>
          <a:p>
            <a:pPr marL="0" indent="0">
              <a:buNone/>
            </a:pPr>
            <a:r>
              <a:rPr lang="en-GB" dirty="0"/>
              <a:t>	(All students have the potential to be a high performing learner)</a:t>
            </a:r>
          </a:p>
          <a:p>
            <a:pPr marL="0" indent="0">
              <a:buNone/>
            </a:pPr>
            <a:r>
              <a:rPr lang="en-GB" dirty="0"/>
              <a:t>Engaged learners, and thinking hard about their learning</a:t>
            </a:r>
          </a:p>
          <a:p>
            <a:pPr marL="0" indent="0">
              <a:buNone/>
            </a:pPr>
            <a:r>
              <a:rPr lang="en-GB" dirty="0"/>
              <a:t>	(Spoon feeding should be a thing of the past)</a:t>
            </a:r>
          </a:p>
          <a:p>
            <a:pPr marL="0" indent="0">
              <a:buNone/>
            </a:pPr>
            <a:r>
              <a:rPr lang="en-GB" dirty="0"/>
              <a:t>Enquiry based learning</a:t>
            </a:r>
          </a:p>
          <a:p>
            <a:pPr marL="0" indent="0">
              <a:buNone/>
            </a:pPr>
            <a:r>
              <a:rPr lang="en-GB" dirty="0"/>
              <a:t>	(Students should be seeking answers, knowledge and solutions)</a:t>
            </a:r>
          </a:p>
          <a:p>
            <a:pPr marL="0" indent="0">
              <a:buNone/>
            </a:pPr>
            <a:r>
              <a:rPr lang="en-GB" dirty="0"/>
              <a:t>Teachers are facilitators who equip students with the tools to succeed</a:t>
            </a:r>
          </a:p>
          <a:p>
            <a:pPr marL="0" indent="0">
              <a:buNone/>
            </a:pPr>
            <a:r>
              <a:rPr lang="en-GB" dirty="0"/>
              <a:t>	(Providing the scaffolding for learning – ACPCs &amp; VAAs)</a:t>
            </a:r>
          </a:p>
          <a:p>
            <a:pPr marL="0" indent="0">
              <a:buNone/>
            </a:pPr>
            <a:r>
              <a:rPr lang="en-GB" dirty="0"/>
              <a:t>Students are ambitious to be high performing learners</a:t>
            </a:r>
          </a:p>
          <a:p>
            <a:pPr marL="0" indent="0">
              <a:buNone/>
            </a:pPr>
            <a:r>
              <a:rPr lang="en-GB" dirty="0"/>
              <a:t>	(Students can articulate how they are developing in your subject)</a:t>
            </a:r>
          </a:p>
        </p:txBody>
      </p:sp>
    </p:spTree>
    <p:extLst>
      <p:ext uri="{BB962C8B-B14F-4D97-AF65-F5344CB8AC3E}">
        <p14:creationId xmlns:p14="http://schemas.microsoft.com/office/powerpoint/2010/main" val="578658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33FC5-36C1-4C80-A4A7-7F4C1442E6C5}"/>
              </a:ext>
            </a:extLst>
          </p:cNvPr>
          <p:cNvSpPr>
            <a:spLocks noGrp="1"/>
          </p:cNvSpPr>
          <p:nvPr>
            <p:ph type="title"/>
          </p:nvPr>
        </p:nvSpPr>
        <p:spPr>
          <a:xfrm>
            <a:off x="219075" y="136525"/>
            <a:ext cx="10515600" cy="1325563"/>
          </a:xfrm>
        </p:spPr>
        <p:txBody>
          <a:bodyPr/>
          <a:lstStyle/>
          <a:p>
            <a:r>
              <a:rPr lang="en-GB" dirty="0"/>
              <a:t>Elements of a CCS member of staff</a:t>
            </a:r>
          </a:p>
        </p:txBody>
      </p:sp>
      <p:sp>
        <p:nvSpPr>
          <p:cNvPr id="3" name="Content Placeholder 2">
            <a:extLst>
              <a:ext uri="{FF2B5EF4-FFF2-40B4-BE49-F238E27FC236}">
                <a16:creationId xmlns:a16="http://schemas.microsoft.com/office/drawing/2014/main" id="{9C4E0BB4-2BA2-4653-AB78-993DA6689F1B}"/>
              </a:ext>
            </a:extLst>
          </p:cNvPr>
          <p:cNvSpPr>
            <a:spLocks noGrp="1"/>
          </p:cNvSpPr>
          <p:nvPr>
            <p:ph idx="1"/>
          </p:nvPr>
        </p:nvSpPr>
        <p:spPr/>
        <p:txBody>
          <a:bodyPr>
            <a:normAutofit fontScale="62500" lnSpcReduction="20000"/>
          </a:bodyPr>
          <a:lstStyle/>
          <a:p>
            <a:r>
              <a:rPr lang="en-GB" dirty="0"/>
              <a:t>CCS teachers expect everyone to become a high performer and signal that to their classes through the language they use. ‘Everyone can’. CCS teachers do not talk about ability they focus on current performance and future performance. ‘Not yet’ . CCS teachers do not focus on differences between students in class and assume all can become effective learners. CCS teachers use the language of the ACPs and VAAs to provide the language for teaching and learning and stress their importance in achieving academic success. CCS teachers have a well-planned, carefully sequenced, curriculum offer which is pitched to deliver high level knowledge and develop the ACPs and VAAs. CCS teachers pitch lessons at a high level and help everyone master the content by making use the ACPs and VAAs. They use less differentiation and do not lower the bar for some. CCS teachers encourage problem solving and plan lessons that require it. CCS teachers focus on spotting and correcting errors during lessons. CCS teachers reward ‘having a go’ as well as ‘getting it right’. CCS teachers highlight and reward examples of good use of individual ACPs in lessons. CCS teachers comment on the student learning behaviours (VAAs) such as hard work, persistence and resilience that they want to encourage. CCS teachers use intelligent student grouping (ISG). They group by performance only where they deem it necessary and scaffold learning so lower performing groups are still aiming for the same high level outcomes. CCS teachers do not see assessment as a predictor of long term outcomes. They use assessment to measure current performance and the current gap between it and high performance. They then use it to plan next steps. CCS teachers actively involve parents and help them to help their children develop the ACPs and VAAs. CCS students are optimistic about what they can achieve, engage in their own learning and are positive about the opportunities they can create for themselves.</a:t>
            </a:r>
          </a:p>
        </p:txBody>
      </p:sp>
    </p:spTree>
    <p:extLst>
      <p:ext uri="{BB962C8B-B14F-4D97-AF65-F5344CB8AC3E}">
        <p14:creationId xmlns:p14="http://schemas.microsoft.com/office/powerpoint/2010/main" val="116322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85305-49E3-44BC-AB7C-9D7C943DD0C2}"/>
              </a:ext>
            </a:extLst>
          </p:cNvPr>
          <p:cNvSpPr>
            <a:spLocks noGrp="1"/>
          </p:cNvSpPr>
          <p:nvPr>
            <p:ph type="title"/>
          </p:nvPr>
        </p:nvSpPr>
        <p:spPr>
          <a:xfrm>
            <a:off x="219075" y="117475"/>
            <a:ext cx="10515600" cy="1325563"/>
          </a:xfrm>
        </p:spPr>
        <p:txBody>
          <a:bodyPr/>
          <a:lstStyle/>
          <a:p>
            <a:r>
              <a:rPr lang="en-GB" dirty="0"/>
              <a:t>Plans for this term</a:t>
            </a:r>
          </a:p>
        </p:txBody>
      </p:sp>
      <p:sp>
        <p:nvSpPr>
          <p:cNvPr id="3" name="Content Placeholder 2">
            <a:extLst>
              <a:ext uri="{FF2B5EF4-FFF2-40B4-BE49-F238E27FC236}">
                <a16:creationId xmlns:a16="http://schemas.microsoft.com/office/drawing/2014/main" id="{1DF3FDCA-88EB-4D8E-A4BA-71D9D0C2DEC6}"/>
              </a:ext>
            </a:extLst>
          </p:cNvPr>
          <p:cNvSpPr>
            <a:spLocks noGrp="1"/>
          </p:cNvSpPr>
          <p:nvPr>
            <p:ph idx="1"/>
          </p:nvPr>
        </p:nvSpPr>
        <p:spPr/>
        <p:txBody>
          <a:bodyPr>
            <a:normAutofit lnSpcReduction="10000"/>
          </a:bodyPr>
          <a:lstStyle/>
          <a:p>
            <a:pPr marL="0" indent="0">
              <a:buNone/>
            </a:pPr>
            <a:r>
              <a:rPr lang="en-GB" dirty="0"/>
              <a:t>Open door policy – FLs, PLs, LT – please invite us, but also expect us!</a:t>
            </a:r>
          </a:p>
          <a:p>
            <a:pPr marL="0" indent="0">
              <a:buNone/>
            </a:pPr>
            <a:r>
              <a:rPr lang="en-GB" dirty="0"/>
              <a:t>We need to have a constant overview of our faculties, year groups and standards</a:t>
            </a:r>
          </a:p>
          <a:p>
            <a:pPr marL="0" indent="0">
              <a:buNone/>
            </a:pPr>
            <a:r>
              <a:rPr lang="en-GB" dirty="0"/>
              <a:t>International Project – Olivia, James and Amy </a:t>
            </a:r>
          </a:p>
          <a:p>
            <a:pPr marL="0" indent="0">
              <a:buNone/>
            </a:pPr>
            <a:r>
              <a:rPr lang="en-GB" dirty="0"/>
              <a:t>Communication with parents – be mindful in all communication home of how children are progressing as high performing learners in your subject/class</a:t>
            </a:r>
          </a:p>
          <a:p>
            <a:pPr marL="0" indent="0">
              <a:buNone/>
            </a:pPr>
            <a:r>
              <a:rPr lang="en-GB" dirty="0"/>
              <a:t>Accreditation plans – collating evidence from all phases and faculties</a:t>
            </a:r>
          </a:p>
          <a:p>
            <a:pPr marL="0" indent="0">
              <a:buNone/>
            </a:pPr>
            <a:r>
              <a:rPr lang="en-GB" dirty="0"/>
              <a:t>Ongoing collaboration across all phases</a:t>
            </a:r>
          </a:p>
          <a:p>
            <a:pPr marL="0" indent="0">
              <a:buNone/>
            </a:pPr>
            <a:r>
              <a:rPr lang="en-GB" dirty="0"/>
              <a:t>Support for new staff – bringing you up to speed in all things CCS</a:t>
            </a:r>
          </a:p>
        </p:txBody>
      </p:sp>
    </p:spTree>
    <p:extLst>
      <p:ext uri="{BB962C8B-B14F-4D97-AF65-F5344CB8AC3E}">
        <p14:creationId xmlns:p14="http://schemas.microsoft.com/office/powerpoint/2010/main" val="26528991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965576D18F07B45AACD1DA43D0180BB" ma:contentTypeVersion="10" ma:contentTypeDescription="Create a new document." ma:contentTypeScope="" ma:versionID="bc1cddbcc4267ff2ff61b5aa5804921c">
  <xsd:schema xmlns:xsd="http://www.w3.org/2001/XMLSchema" xmlns:xs="http://www.w3.org/2001/XMLSchema" xmlns:p="http://schemas.microsoft.com/office/2006/metadata/properties" xmlns:ns2="49be1582-01cb-402f-b61d-49502c721104" targetNamespace="http://schemas.microsoft.com/office/2006/metadata/properties" ma:root="true" ma:fieldsID="7bb6940ba75fa01a08084482895f3f78" ns2:_="">
    <xsd:import namespace="49be1582-01cb-402f-b61d-49502c72110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be1582-01cb-402f-b61d-49502c7211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908FA6-EF3E-462C-A3E3-3C06E8707ADC}"/>
</file>

<file path=customXml/itemProps2.xml><?xml version="1.0" encoding="utf-8"?>
<ds:datastoreItem xmlns:ds="http://schemas.openxmlformats.org/officeDocument/2006/customXml" ds:itemID="{369DDE1B-4EA3-4775-A7A9-7ABFC6151C70}"/>
</file>

<file path=customXml/itemProps3.xml><?xml version="1.0" encoding="utf-8"?>
<ds:datastoreItem xmlns:ds="http://schemas.openxmlformats.org/officeDocument/2006/customXml" ds:itemID="{B40AC920-FE14-480F-8ADD-C80F8E55D3CE}"/>
</file>

<file path=docProps/app.xml><?xml version="1.0" encoding="utf-8"?>
<Properties xmlns="http://schemas.openxmlformats.org/officeDocument/2006/extended-properties" xmlns:vt="http://schemas.openxmlformats.org/officeDocument/2006/docPropsVTypes">
  <TotalTime>65</TotalTime>
  <Words>701</Words>
  <Application>Microsoft Office PowerPoint</Application>
  <PresentationFormat>Widescreen</PresentationFormat>
  <Paragraphs>38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Mind reading section</vt:lpstr>
      <vt:lpstr>Elements of a CCS lesson in all phases: </vt:lpstr>
      <vt:lpstr>Elements of a CCS member of staff</vt:lpstr>
      <vt:lpstr>Plans for this term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Mind reading section</dc:title>
  <dc:creator>Kathryn Wittich</dc:creator>
  <cp:lastModifiedBy>Kathryn Wittich</cp:lastModifiedBy>
  <cp:revision>1</cp:revision>
  <dcterms:created xsi:type="dcterms:W3CDTF">2021-08-24T10:24:57Z</dcterms:created>
  <dcterms:modified xsi:type="dcterms:W3CDTF">2021-08-24T11:30:15Z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0x0101009965576D18F07B45AACD1DA43D0180BB</vt:lpwstr>
  </property>
</Properties>
</file>