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96E88E-B569-4276-86A9-92EA21AC9036}" v="41" dt="2021-10-21T13:52:23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8F96E88E-B569-4276-86A9-92EA21AC9036}"/>
    <pc:docChg chg="modSld">
      <pc:chgData name="" userId="" providerId="" clId="Web-{8F96E88E-B569-4276-86A9-92EA21AC9036}" dt="2021-10-21T13:50:35.818" v="0" actId="1076"/>
      <pc:docMkLst>
        <pc:docMk/>
      </pc:docMkLst>
      <pc:sldChg chg="modSp">
        <pc:chgData name="" userId="" providerId="" clId="Web-{8F96E88E-B569-4276-86A9-92EA21AC9036}" dt="2021-10-21T13:50:35.818" v="0" actId="1076"/>
        <pc:sldMkLst>
          <pc:docMk/>
          <pc:sldMk cId="1375239076" sldId="256"/>
        </pc:sldMkLst>
        <pc:picChg chg="mod">
          <ac:chgData name="" userId="" providerId="" clId="Web-{8F96E88E-B569-4276-86A9-92EA21AC9036}" dt="2021-10-21T13:50:35.818" v="0" actId="1076"/>
          <ac:picMkLst>
            <pc:docMk/>
            <pc:sldMk cId="1375239076" sldId="256"/>
            <ac:picMk id="11" creationId="{24CBB3E4-44B5-48E6-B128-8095E8C551F9}"/>
          </ac:picMkLst>
        </pc:picChg>
      </pc:sldChg>
    </pc:docChg>
  </pc:docChgLst>
  <pc:docChgLst>
    <pc:chgData name="Kathryn Wittich" userId="S::kwittich@ccs.northants.sch.uk::02d2e04e-9c29-4f77-b4ab-53588658e08d" providerId="AD" clId="Web-{8F96E88E-B569-4276-86A9-92EA21AC9036}"/>
    <pc:docChg chg="modSld">
      <pc:chgData name="Kathryn Wittich" userId="S::kwittich@ccs.northants.sch.uk::02d2e04e-9c29-4f77-b4ab-53588658e08d" providerId="AD" clId="Web-{8F96E88E-B569-4276-86A9-92EA21AC9036}" dt="2021-10-21T13:52:23.836" v="30" actId="1076"/>
      <pc:docMkLst>
        <pc:docMk/>
      </pc:docMkLst>
      <pc:sldChg chg="addSp modSp">
        <pc:chgData name="Kathryn Wittich" userId="S::kwittich@ccs.northants.sch.uk::02d2e04e-9c29-4f77-b4ab-53588658e08d" providerId="AD" clId="Web-{8F96E88E-B569-4276-86A9-92EA21AC9036}" dt="2021-10-21T13:52:23.836" v="30" actId="1076"/>
        <pc:sldMkLst>
          <pc:docMk/>
          <pc:sldMk cId="1375239076" sldId="256"/>
        </pc:sldMkLst>
        <pc:spChg chg="add mod">
          <ac:chgData name="Kathryn Wittich" userId="S::kwittich@ccs.northants.sch.uk::02d2e04e-9c29-4f77-b4ab-53588658e08d" providerId="AD" clId="Web-{8F96E88E-B569-4276-86A9-92EA21AC9036}" dt="2021-10-21T13:52:08.023" v="26" actId="20577"/>
          <ac:spMkLst>
            <pc:docMk/>
            <pc:sldMk cId="1375239076" sldId="256"/>
            <ac:spMk id="19" creationId="{C2824EF1-74F8-4EE2-ACDA-91FC2040DFA5}"/>
          </ac:spMkLst>
        </pc:spChg>
        <pc:spChg chg="mod">
          <ac:chgData name="Kathryn Wittich" userId="S::kwittich@ccs.northants.sch.uk::02d2e04e-9c29-4f77-b4ab-53588658e08d" providerId="AD" clId="Web-{8F96E88E-B569-4276-86A9-92EA21AC9036}" dt="2021-10-21T13:50:58.881" v="8" actId="1076"/>
          <ac:spMkLst>
            <pc:docMk/>
            <pc:sldMk cId="1375239076" sldId="256"/>
            <ac:spMk id="24" creationId="{F92BF33D-4F03-4C79-9409-98E3F56FB3EF}"/>
          </ac:spMkLst>
        </pc:spChg>
        <pc:spChg chg="mod">
          <ac:chgData name="Kathryn Wittich" userId="S::kwittich@ccs.northants.sch.uk::02d2e04e-9c29-4f77-b4ab-53588658e08d" providerId="AD" clId="Web-{8F96E88E-B569-4276-86A9-92EA21AC9036}" dt="2021-10-21T13:51:05.115" v="10" actId="1076"/>
          <ac:spMkLst>
            <pc:docMk/>
            <pc:sldMk cId="1375239076" sldId="256"/>
            <ac:spMk id="26" creationId="{5586E5B9-55DB-4E5E-922B-ED90CC38AC59}"/>
          </ac:spMkLst>
        </pc:spChg>
        <pc:spChg chg="mod">
          <ac:chgData name="Kathryn Wittich" userId="S::kwittich@ccs.northants.sch.uk::02d2e04e-9c29-4f77-b4ab-53588658e08d" providerId="AD" clId="Web-{8F96E88E-B569-4276-86A9-92EA21AC9036}" dt="2021-10-21T13:51:42.695" v="15" actId="1076"/>
          <ac:spMkLst>
            <pc:docMk/>
            <pc:sldMk cId="1375239076" sldId="256"/>
            <ac:spMk id="27" creationId="{006246D6-CF1A-4368-842B-9A3D365DD837}"/>
          </ac:spMkLst>
        </pc:spChg>
        <pc:spChg chg="mod">
          <ac:chgData name="Kathryn Wittich" userId="S::kwittich@ccs.northants.sch.uk::02d2e04e-9c29-4f77-b4ab-53588658e08d" providerId="AD" clId="Web-{8F96E88E-B569-4276-86A9-92EA21AC9036}" dt="2021-10-21T13:52:23.836" v="30" actId="1076"/>
          <ac:spMkLst>
            <pc:docMk/>
            <pc:sldMk cId="1375239076" sldId="256"/>
            <ac:spMk id="28" creationId="{92762818-2A6E-4629-9D90-7A39A9AFC4F4}"/>
          </ac:spMkLst>
        </pc:spChg>
        <pc:spChg chg="mod">
          <ac:chgData name="Kathryn Wittich" userId="S::kwittich@ccs.northants.sch.uk::02d2e04e-9c29-4f77-b4ab-53588658e08d" providerId="AD" clId="Web-{8F96E88E-B569-4276-86A9-92EA21AC9036}" dt="2021-10-21T13:52:14.164" v="27" actId="1076"/>
          <ac:spMkLst>
            <pc:docMk/>
            <pc:sldMk cId="1375239076" sldId="256"/>
            <ac:spMk id="29" creationId="{40E2DA55-28B0-4F39-887B-786C44BD6653}"/>
          </ac:spMkLst>
        </pc:spChg>
        <pc:spChg chg="mod">
          <ac:chgData name="Kathryn Wittich" userId="S::kwittich@ccs.northants.sch.uk::02d2e04e-9c29-4f77-b4ab-53588658e08d" providerId="AD" clId="Web-{8F96E88E-B569-4276-86A9-92EA21AC9036}" dt="2021-10-21T13:50:49.178" v="4" actId="1076"/>
          <ac:spMkLst>
            <pc:docMk/>
            <pc:sldMk cId="1375239076" sldId="256"/>
            <ac:spMk id="30" creationId="{5252F66E-B664-495E-9725-8DBC54DEEF30}"/>
          </ac:spMkLst>
        </pc:spChg>
        <pc:picChg chg="add mod">
          <ac:chgData name="Kathryn Wittich" userId="S::kwittich@ccs.northants.sch.uk::02d2e04e-9c29-4f77-b4ab-53588658e08d" providerId="AD" clId="Web-{8F96E88E-B569-4276-86A9-92EA21AC9036}" dt="2021-10-21T13:51:48.038" v="17" actId="1076"/>
          <ac:picMkLst>
            <pc:docMk/>
            <pc:sldMk cId="1375239076" sldId="256"/>
            <ac:picMk id="3" creationId="{64F9BD9D-6C99-42C6-A887-84CCB9F1312E}"/>
          </ac:picMkLst>
        </pc:picChg>
        <pc:picChg chg="mod">
          <ac:chgData name="Kathryn Wittich" userId="S::kwittich@ccs.northants.sch.uk::02d2e04e-9c29-4f77-b4ab-53588658e08d" providerId="AD" clId="Web-{8F96E88E-B569-4276-86A9-92EA21AC9036}" dt="2021-10-21T13:50:56.178" v="7" actId="1076"/>
          <ac:picMkLst>
            <pc:docMk/>
            <pc:sldMk cId="1375239076" sldId="256"/>
            <ac:picMk id="7" creationId="{84A7CD7B-555F-4FCD-A141-EC3DC033E583}"/>
          </ac:picMkLst>
        </pc:picChg>
        <pc:picChg chg="mod">
          <ac:chgData name="Kathryn Wittich" userId="S::kwittich@ccs.northants.sch.uk::02d2e04e-9c29-4f77-b4ab-53588658e08d" providerId="AD" clId="Web-{8F96E88E-B569-4276-86A9-92EA21AC9036}" dt="2021-10-21T13:52:19.852" v="29" actId="1076"/>
          <ac:picMkLst>
            <pc:docMk/>
            <pc:sldMk cId="1375239076" sldId="256"/>
            <ac:picMk id="9" creationId="{FC5506B1-6ADF-4D8E-9E13-983ACE88107A}"/>
          </ac:picMkLst>
        </pc:picChg>
        <pc:picChg chg="mod">
          <ac:chgData name="Kathryn Wittich" userId="S::kwittich@ccs.northants.sch.uk::02d2e04e-9c29-4f77-b4ab-53588658e08d" providerId="AD" clId="Web-{8F96E88E-B569-4276-86A9-92EA21AC9036}" dt="2021-10-21T13:52:16.492" v="28" actId="1076"/>
          <ac:picMkLst>
            <pc:docMk/>
            <pc:sldMk cId="1375239076" sldId="256"/>
            <ac:picMk id="11" creationId="{24CBB3E4-44B5-48E6-B128-8095E8C551F9}"/>
          </ac:picMkLst>
        </pc:picChg>
        <pc:picChg chg="mod">
          <ac:chgData name="Kathryn Wittich" userId="S::kwittich@ccs.northants.sch.uk::02d2e04e-9c29-4f77-b4ab-53588658e08d" providerId="AD" clId="Web-{8F96E88E-B569-4276-86A9-92EA21AC9036}" dt="2021-10-21T13:50:47.037" v="3" actId="1076"/>
          <ac:picMkLst>
            <pc:docMk/>
            <pc:sldMk cId="1375239076" sldId="256"/>
            <ac:picMk id="13" creationId="{7937680F-EE20-40C9-BA37-5C089431247C}"/>
          </ac:picMkLst>
        </pc:picChg>
        <pc:picChg chg="mod">
          <ac:chgData name="Kathryn Wittich" userId="S::kwittich@ccs.northants.sch.uk::02d2e04e-9c29-4f77-b4ab-53588658e08d" providerId="AD" clId="Web-{8F96E88E-B569-4276-86A9-92EA21AC9036}" dt="2021-10-21T13:51:02.569" v="9" actId="1076"/>
          <ac:picMkLst>
            <pc:docMk/>
            <pc:sldMk cId="1375239076" sldId="256"/>
            <ac:picMk id="15" creationId="{8B73C49E-C99B-4A3D-B00D-AAA693455C1E}"/>
          </ac:picMkLst>
        </pc:picChg>
        <pc:picChg chg="mod">
          <ac:chgData name="Kathryn Wittich" userId="S::kwittich@ccs.northants.sch.uk::02d2e04e-9c29-4f77-b4ab-53588658e08d" providerId="AD" clId="Web-{8F96E88E-B569-4276-86A9-92EA21AC9036}" dt="2021-10-21T13:51:40.695" v="14" actId="1076"/>
          <ac:picMkLst>
            <pc:docMk/>
            <pc:sldMk cId="1375239076" sldId="256"/>
            <ac:picMk id="17" creationId="{701D030B-1039-4C7B-8019-43988167EEB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BEA1B-4F94-4839-8058-22452C2710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07780-5549-4670-8369-7C8F1E288A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F0616-7317-4FDC-AF89-4F2117BE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D4DA-2DA7-4FDF-9ED3-BAF3F118F037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17F2A-ADC2-429B-885F-A01AF6F0D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5C8F2-6E50-448D-964B-44998FFDA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C41-571D-42B6-BEF5-9CE70C99E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509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7EC3-C388-461C-9FEF-36AB669CB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76977-4304-4662-9D60-793BF60CE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37389-47EC-44C6-A310-8AF82EC7F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D4DA-2DA7-4FDF-9ED3-BAF3F118F037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C6948-153B-4875-A357-DDCEF3B2E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E2BBB-B492-41E8-B7E0-81C8B50F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C41-571D-42B6-BEF5-9CE70C99E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8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58B78C-D7DF-4638-B80E-F990E21CD6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EE5FB0-45CB-4620-B76F-37C6FFE56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BCB8C-C4FE-4BED-9722-FD6CCD622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D4DA-2DA7-4FDF-9ED3-BAF3F118F037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48B46-BBF4-46F0-B0DA-A02AC37AE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3E2CE-16E7-4A03-AEF2-7C6407F0C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C41-571D-42B6-BEF5-9CE70C99E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390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954BA-89E1-4266-8E38-F0E163F89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48A3B-FACD-4F2D-B94A-30648338C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A8494-DEFF-41C8-852A-430A7E81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D4DA-2DA7-4FDF-9ED3-BAF3F118F037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14EB8-EF10-4309-B13B-8F0D5B3E9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B906A-E10E-4458-BCFB-0D37EA4C6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C41-571D-42B6-BEF5-9CE70C99E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22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35167-E338-4222-8687-80BE326C3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D921C-2854-422B-B36C-F4045D03B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60608-5A8D-408A-8E3B-788B66CE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D4DA-2DA7-4FDF-9ED3-BAF3F118F037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274BE-EAA6-4058-B6F6-BE34E816E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D4C6F-4643-407F-8987-D3C8AF20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C41-571D-42B6-BEF5-9CE70C99E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32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589F1-EC5A-439F-BC44-F3D2A1D2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45AB1-2144-41DB-8D1E-F9E55D1532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21928D-0C89-44E6-B622-42D7A9FBE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31DAC-2BC9-4B23-B233-F85A4A881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D4DA-2DA7-4FDF-9ED3-BAF3F118F037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2097A-C109-4B4B-87B2-BF3C4EAAF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E21CF-3E8A-485B-A917-081ADAC95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C41-571D-42B6-BEF5-9CE70C99E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58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CEA66-AC04-47E3-B481-F373D8FE9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7C4D05-A6BD-456A-B728-E00DADBF9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308EB4-1E5E-494B-9DC7-887682132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F2ED04-3BC5-4A5D-AF4E-1EC9759895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F2B6B-B767-4D80-9189-2F4A1E6EA7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E6A315-FEB0-4A99-8CBD-DD34365BE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D4DA-2DA7-4FDF-9ED3-BAF3F118F037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F3642B-F2E3-40D4-B6E1-7FB34D45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48B69D-77A3-48C0-B3AC-6A607D06B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C41-571D-42B6-BEF5-9CE70C99E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56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929B4-4C21-4DF3-AB8B-144553BCA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7D54BE-D73A-4286-94F0-92D17C4CA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D4DA-2DA7-4FDF-9ED3-BAF3F118F037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C99930-08D9-4541-B6EA-7B4D320FD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AAC4BF-1FB8-4FD4-B5B1-1F137E19C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C41-571D-42B6-BEF5-9CE70C99E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30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F452B1-52F3-41A7-B486-3070BFB5E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D4DA-2DA7-4FDF-9ED3-BAF3F118F037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852629-D059-4870-AAFC-FC7DD4E81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1592E0-3847-4D4B-A905-2742DB649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C41-571D-42B6-BEF5-9CE70C99E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85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8484F-4E77-4451-9B54-2BCC1B31D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4C718-A573-4201-9DD5-A1D4EA304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FCF9DA-D41B-4C97-97E3-AEFF2A609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2EB85-98BD-4905-8EEB-66E73FD6F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D4DA-2DA7-4FDF-9ED3-BAF3F118F037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CD0751-40F7-4F9A-857B-C54E5C894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D3C5C0-4B94-4190-A5D2-D9931136E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C41-571D-42B6-BEF5-9CE70C99E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88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CE994-3C31-4648-90A8-1DAA0DE9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22DFC9-30FE-4A5F-97DA-85FB5B0F5F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6EA5A-DE20-4A9B-BAF2-F90C21B40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246681-B077-4D56-B20D-379211078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D4DA-2DA7-4FDF-9ED3-BAF3F118F037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D31F1B-573D-45FB-9DE4-B4221923C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72A806-7590-4D19-AC01-1D66B5C91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C41-571D-42B6-BEF5-9CE70C99E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905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6DE878-C3C8-4902-A172-927ACA242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CF280-0B72-4943-809A-338C4336F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3B103-1789-435E-A813-1A39A994C1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9D4DA-2DA7-4FDF-9ED3-BAF3F118F037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4C8F6-9AA3-4A01-8F0C-A779C99515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BC962-46FF-40CD-8147-C427E7D40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5DC41-571D-42B6-BEF5-9CE70C99E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27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1DFCF-1AA0-4BBB-AB0A-DE27EF7DB0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38946"/>
            <a:ext cx="9144000" cy="1754155"/>
          </a:xfrm>
        </p:spPr>
        <p:txBody>
          <a:bodyPr>
            <a:normAutofit/>
          </a:bodyPr>
          <a:lstStyle/>
          <a:p>
            <a:r>
              <a:rPr lang="en-GB" b="1" dirty="0">
                <a:latin typeface="OPTILawrence" pitchFamily="50" charset="0"/>
              </a:rPr>
              <a:t>The HPL </a:t>
            </a:r>
            <a:br>
              <a:rPr lang="en-GB" b="1" dirty="0">
                <a:latin typeface="OPTILawrence" pitchFamily="50" charset="0"/>
              </a:rPr>
            </a:br>
            <a:r>
              <a:rPr lang="en-GB" b="1" dirty="0">
                <a:latin typeface="OPTILawrence" pitchFamily="50" charset="0"/>
              </a:rPr>
              <a:t>Project Team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E651A0-D2DB-4399-90C4-5E3280A90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886" y="529949"/>
            <a:ext cx="1009650" cy="14001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A7CD7B-555F-4FCD-A141-EC3DC033E5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8530" y="4526724"/>
            <a:ext cx="1095375" cy="14859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C5506B1-6ADF-4D8E-9E13-983ACE8810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5912" y="1182049"/>
            <a:ext cx="1085850" cy="14668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4CBB3E4-44B5-48E6-B128-8095E8C551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2522" y="1185869"/>
            <a:ext cx="1086979" cy="140017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937680F-EE20-40C9-BA37-5C08943124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266" y="3189328"/>
            <a:ext cx="1171575" cy="15144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B73C49E-C99B-4A3D-B00D-AAA693455C1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98315" y="3421393"/>
            <a:ext cx="1000125" cy="14573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01D030B-1039-4C7B-8019-43988167EEB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53807" y="4438852"/>
            <a:ext cx="973732" cy="130922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4D940C1-69FC-4B39-9EC3-B476E3214CC4}"/>
              </a:ext>
            </a:extLst>
          </p:cNvPr>
          <p:cNvSpPr txBox="1"/>
          <p:nvPr/>
        </p:nvSpPr>
        <p:spPr>
          <a:xfrm>
            <a:off x="4848836" y="1930124"/>
            <a:ext cx="2362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Andy Fisher – Vice Principal</a:t>
            </a:r>
          </a:p>
          <a:p>
            <a:pPr algn="ctr"/>
            <a:r>
              <a:rPr lang="en-GB" sz="1400" dirty="0"/>
              <a:t>Teaching &amp; learning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92BF33D-4F03-4C79-9409-98E3F56FB3EF}"/>
              </a:ext>
            </a:extLst>
          </p:cNvPr>
          <p:cNvSpPr txBox="1"/>
          <p:nvPr/>
        </p:nvSpPr>
        <p:spPr>
          <a:xfrm>
            <a:off x="4325799" y="6047261"/>
            <a:ext cx="3665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Katherine Patterson – Vice Principal</a:t>
            </a:r>
          </a:p>
          <a:p>
            <a:pPr algn="ctr"/>
            <a:r>
              <a:rPr lang="en-GB" sz="1400" dirty="0"/>
              <a:t>Primary Lead</a:t>
            </a:r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586E5B9-55DB-4E5E-922B-ED90CC38AC59}"/>
              </a:ext>
            </a:extLst>
          </p:cNvPr>
          <p:cNvSpPr txBox="1"/>
          <p:nvPr/>
        </p:nvSpPr>
        <p:spPr>
          <a:xfrm>
            <a:off x="9819666" y="4945891"/>
            <a:ext cx="2362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Emma Lynes</a:t>
            </a:r>
          </a:p>
          <a:p>
            <a:pPr algn="ctr"/>
            <a:r>
              <a:rPr lang="en-GB" sz="1400" dirty="0"/>
              <a:t>Lower Key Stage 2 Lead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06246D6-CF1A-4368-842B-9A3D365DD837}"/>
              </a:ext>
            </a:extLst>
          </p:cNvPr>
          <p:cNvSpPr txBox="1"/>
          <p:nvPr/>
        </p:nvSpPr>
        <p:spPr>
          <a:xfrm>
            <a:off x="2020442" y="5806826"/>
            <a:ext cx="2362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James Wood</a:t>
            </a:r>
          </a:p>
          <a:p>
            <a:pPr algn="ctr"/>
            <a:r>
              <a:rPr lang="en-GB" sz="1400" dirty="0"/>
              <a:t>Year 3 Teacher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762818-2A6E-4629-9D90-7A39A9AFC4F4}"/>
              </a:ext>
            </a:extLst>
          </p:cNvPr>
          <p:cNvSpPr txBox="1"/>
          <p:nvPr/>
        </p:nvSpPr>
        <p:spPr>
          <a:xfrm>
            <a:off x="8302906" y="2679916"/>
            <a:ext cx="2578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Liz Husband – Assistant Principal</a:t>
            </a:r>
          </a:p>
          <a:p>
            <a:pPr algn="ctr"/>
            <a:r>
              <a:rPr lang="en-GB" sz="1400" dirty="0"/>
              <a:t>KS3 Curriculum &amp; Transition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0E2DA55-28B0-4F39-887B-786C44BD6653}"/>
              </a:ext>
            </a:extLst>
          </p:cNvPr>
          <p:cNvSpPr txBox="1"/>
          <p:nvPr/>
        </p:nvSpPr>
        <p:spPr>
          <a:xfrm>
            <a:off x="1394612" y="2649074"/>
            <a:ext cx="3110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Kat Wittich-Jackson – Assistant Principal</a:t>
            </a:r>
          </a:p>
          <a:p>
            <a:pPr algn="ctr"/>
            <a:r>
              <a:rPr lang="en-GB" sz="1400" dirty="0"/>
              <a:t>KS4 Curriculum &amp; House System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252F66E-B664-495E-9725-8DBC54DEEF30}"/>
              </a:ext>
            </a:extLst>
          </p:cNvPr>
          <p:cNvSpPr txBox="1"/>
          <p:nvPr/>
        </p:nvSpPr>
        <p:spPr>
          <a:xfrm>
            <a:off x="89703" y="4744978"/>
            <a:ext cx="2362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Olivia Talbot</a:t>
            </a:r>
          </a:p>
          <a:p>
            <a:pPr algn="ctr"/>
            <a:r>
              <a:rPr lang="en-GB" sz="1400" dirty="0"/>
              <a:t>English Teacher</a:t>
            </a:r>
          </a:p>
        </p:txBody>
      </p:sp>
      <p:pic>
        <p:nvPicPr>
          <p:cNvPr id="3" name="Picture 3" descr="A picture containing person, clothing&#10;&#10;Description automatically generated">
            <a:extLst>
              <a:ext uri="{FF2B5EF4-FFF2-40B4-BE49-F238E27FC236}">
                <a16:creationId xmlns:a16="http://schemas.microsoft.com/office/drawing/2014/main" id="{64F9BD9D-6C99-42C6-A887-84CCB9F1312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94555" y="4439083"/>
            <a:ext cx="962025" cy="127028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2824EF1-74F8-4EE2-ACDA-91FC2040DFA5}"/>
              </a:ext>
            </a:extLst>
          </p:cNvPr>
          <p:cNvSpPr txBox="1"/>
          <p:nvPr/>
        </p:nvSpPr>
        <p:spPr>
          <a:xfrm>
            <a:off x="7700805" y="5789507"/>
            <a:ext cx="2362699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 dirty="0"/>
              <a:t>Keeley Jeffery</a:t>
            </a:r>
            <a:endParaRPr lang="en-US" dirty="0"/>
          </a:p>
          <a:p>
            <a:pPr algn="ctr"/>
            <a:r>
              <a:rPr lang="en-GB" sz="1400" dirty="0"/>
              <a:t>EYFS Lead</a:t>
            </a:r>
            <a:endParaRPr lang="en-GB" sz="1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5239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65576D18F07B45AACD1DA43D0180BB" ma:contentTypeVersion="10" ma:contentTypeDescription="Create a new document." ma:contentTypeScope="" ma:versionID="bc1cddbcc4267ff2ff61b5aa5804921c">
  <xsd:schema xmlns:xsd="http://www.w3.org/2001/XMLSchema" xmlns:xs="http://www.w3.org/2001/XMLSchema" xmlns:p="http://schemas.microsoft.com/office/2006/metadata/properties" xmlns:ns2="49be1582-01cb-402f-b61d-49502c721104" targetNamespace="http://schemas.microsoft.com/office/2006/metadata/properties" ma:root="true" ma:fieldsID="7bb6940ba75fa01a08084482895f3f78" ns2:_="">
    <xsd:import namespace="49be1582-01cb-402f-b61d-49502c7211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e1582-01cb-402f-b61d-49502c7211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716A18-FAA1-4B54-92FF-7BC37322F86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8F66041-8D5E-4048-8EBF-CCB4FE4C8B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D88DE5-71ED-488E-BD41-508A7928F7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be1582-01cb-402f-b61d-49502c7211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HPL  Project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HPL  Project Team</dc:title>
  <dc:creator>Kathryn Wittich</dc:creator>
  <cp:lastModifiedBy>Kathryn Wittich</cp:lastModifiedBy>
  <cp:revision>12</cp:revision>
  <dcterms:created xsi:type="dcterms:W3CDTF">2021-10-21T13:17:26Z</dcterms:created>
  <dcterms:modified xsi:type="dcterms:W3CDTF">2021-10-21T13:52:25Z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0x0101009965576D18F07B45AACD1DA43D0180BB</vt:lpwstr>
  </property>
</Properties>
</file>