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7" r:id="rId7"/>
    <p:sldId id="259" r:id="rId8"/>
    <p:sldId id="261" r:id="rId9"/>
    <p:sldId id="278" r:id="rId10"/>
    <p:sldId id="279" r:id="rId11"/>
    <p:sldId id="262" r:id="rId12"/>
    <p:sldId id="263" r:id="rId13"/>
    <p:sldId id="264" r:id="rId14"/>
    <p:sldId id="260" r:id="rId15"/>
    <p:sldId id="265" r:id="rId16"/>
    <p:sldId id="266" r:id="rId17"/>
    <p:sldId id="280" r:id="rId18"/>
    <p:sldId id="281" r:id="rId19"/>
    <p:sldId id="267" r:id="rId20"/>
    <p:sldId id="268" r:id="rId21"/>
    <p:sldId id="282" r:id="rId22"/>
    <p:sldId id="270" r:id="rId23"/>
    <p:sldId id="283" r:id="rId24"/>
    <p:sldId id="272" r:id="rId25"/>
    <p:sldId id="284" r:id="rId26"/>
    <p:sldId id="2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7A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64EF9-4062-4143-A49F-83A4DDD7DB03}" v="78" dt="2021-06-30T11:13:3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A1524-3D28-41ED-B1E5-706371D8968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A2271AD-A4CD-4F1F-8727-74D1AE7BD1BD}">
      <dgm:prSet/>
      <dgm:spPr/>
      <dgm:t>
        <a:bodyPr/>
        <a:lstStyle/>
        <a:p>
          <a:r>
            <a:rPr lang="en-GB"/>
            <a:t>Taught in your form groups.</a:t>
          </a:r>
          <a:endParaRPr lang="en-US"/>
        </a:p>
      </dgm:t>
    </dgm:pt>
    <dgm:pt modelId="{E6E3BAE9-55B8-43D6-8CEA-52F88625DC3D}" type="parTrans" cxnId="{7A0521B4-3E84-47F3-A792-00CF42C86794}">
      <dgm:prSet/>
      <dgm:spPr/>
      <dgm:t>
        <a:bodyPr/>
        <a:lstStyle/>
        <a:p>
          <a:endParaRPr lang="en-US"/>
        </a:p>
      </dgm:t>
    </dgm:pt>
    <dgm:pt modelId="{0664F5ED-026D-4A05-A90C-A493A9016E53}" type="sibTrans" cxnId="{7A0521B4-3E84-47F3-A792-00CF42C86794}">
      <dgm:prSet/>
      <dgm:spPr/>
      <dgm:t>
        <a:bodyPr/>
        <a:lstStyle/>
        <a:p>
          <a:endParaRPr lang="en-US"/>
        </a:p>
      </dgm:t>
    </dgm:pt>
    <dgm:pt modelId="{7F3223D4-2DEC-4BF4-B37C-77F865361FB6}">
      <dgm:prSet/>
      <dgm:spPr/>
      <dgm:t>
        <a:bodyPr/>
        <a:lstStyle/>
        <a:p>
          <a:r>
            <a:rPr lang="en-GB"/>
            <a:t>90 minutes per fortnight</a:t>
          </a:r>
          <a:endParaRPr lang="en-US"/>
        </a:p>
      </dgm:t>
    </dgm:pt>
    <dgm:pt modelId="{C84470CC-3B8A-462D-BE92-EF1273456F47}" type="parTrans" cxnId="{2803C1C6-B191-4EC4-BF48-442B3254EF70}">
      <dgm:prSet/>
      <dgm:spPr/>
      <dgm:t>
        <a:bodyPr/>
        <a:lstStyle/>
        <a:p>
          <a:endParaRPr lang="en-US"/>
        </a:p>
      </dgm:t>
    </dgm:pt>
    <dgm:pt modelId="{4E3E8D88-9B29-4ECA-95CA-3343F357E731}" type="sibTrans" cxnId="{2803C1C6-B191-4EC4-BF48-442B3254EF70}">
      <dgm:prSet/>
      <dgm:spPr/>
      <dgm:t>
        <a:bodyPr/>
        <a:lstStyle/>
        <a:p>
          <a:endParaRPr lang="en-US"/>
        </a:p>
      </dgm:t>
    </dgm:pt>
    <dgm:pt modelId="{DF8224F9-E1F3-450C-BA14-25D5A70D4CBE}">
      <dgm:prSet/>
      <dgm:spPr/>
      <dgm:t>
        <a:bodyPr/>
        <a:lstStyle/>
        <a:p>
          <a:r>
            <a:rPr lang="en-GB"/>
            <a:t>Practical lessons.</a:t>
          </a:r>
          <a:endParaRPr lang="en-US"/>
        </a:p>
      </dgm:t>
    </dgm:pt>
    <dgm:pt modelId="{921CD63E-90AC-4E52-9C3C-1D353202D57F}" type="parTrans" cxnId="{A06CDE18-58E1-4ED3-94D4-648AF0254DB0}">
      <dgm:prSet/>
      <dgm:spPr/>
      <dgm:t>
        <a:bodyPr/>
        <a:lstStyle/>
        <a:p>
          <a:endParaRPr lang="en-US"/>
        </a:p>
      </dgm:t>
    </dgm:pt>
    <dgm:pt modelId="{E865C8B8-C521-41E3-95A7-2385E35974C3}" type="sibTrans" cxnId="{A06CDE18-58E1-4ED3-94D4-648AF0254DB0}">
      <dgm:prSet/>
      <dgm:spPr/>
      <dgm:t>
        <a:bodyPr/>
        <a:lstStyle/>
        <a:p>
          <a:endParaRPr lang="en-US"/>
        </a:p>
      </dgm:t>
    </dgm:pt>
    <dgm:pt modelId="{B29E309E-75E0-4947-89CB-38178284274B}" type="pres">
      <dgm:prSet presAssocID="{69AA1524-3D28-41ED-B1E5-706371D8968A}" presName="hierChild1" presStyleCnt="0">
        <dgm:presLayoutVars>
          <dgm:chPref val="1"/>
          <dgm:dir/>
          <dgm:animOne val="branch"/>
          <dgm:animLvl val="lvl"/>
          <dgm:resizeHandles/>
        </dgm:presLayoutVars>
      </dgm:prSet>
      <dgm:spPr/>
    </dgm:pt>
    <dgm:pt modelId="{9ECF0A87-CC4C-4C3C-AFB1-D513089D71C1}" type="pres">
      <dgm:prSet presAssocID="{AA2271AD-A4CD-4F1F-8727-74D1AE7BD1BD}" presName="hierRoot1" presStyleCnt="0"/>
      <dgm:spPr/>
    </dgm:pt>
    <dgm:pt modelId="{5163CD4A-0B20-4F65-B1B6-775F37B055E8}" type="pres">
      <dgm:prSet presAssocID="{AA2271AD-A4CD-4F1F-8727-74D1AE7BD1BD}" presName="composite" presStyleCnt="0"/>
      <dgm:spPr/>
    </dgm:pt>
    <dgm:pt modelId="{63DD555C-E420-4A66-9245-D7CDF489F0B0}" type="pres">
      <dgm:prSet presAssocID="{AA2271AD-A4CD-4F1F-8727-74D1AE7BD1BD}" presName="background" presStyleLbl="node0" presStyleIdx="0" presStyleCnt="3"/>
      <dgm:spPr/>
    </dgm:pt>
    <dgm:pt modelId="{CE879748-14A5-4AB5-99C1-6ABEE350CC33}" type="pres">
      <dgm:prSet presAssocID="{AA2271AD-A4CD-4F1F-8727-74D1AE7BD1BD}" presName="text" presStyleLbl="fgAcc0" presStyleIdx="0" presStyleCnt="3">
        <dgm:presLayoutVars>
          <dgm:chPref val="3"/>
        </dgm:presLayoutVars>
      </dgm:prSet>
      <dgm:spPr/>
    </dgm:pt>
    <dgm:pt modelId="{EB203C6B-F8A4-400D-AA3A-BA55F9819F75}" type="pres">
      <dgm:prSet presAssocID="{AA2271AD-A4CD-4F1F-8727-74D1AE7BD1BD}" presName="hierChild2" presStyleCnt="0"/>
      <dgm:spPr/>
    </dgm:pt>
    <dgm:pt modelId="{C52CBA79-5253-4E8A-8817-C73D0B833EFF}" type="pres">
      <dgm:prSet presAssocID="{7F3223D4-2DEC-4BF4-B37C-77F865361FB6}" presName="hierRoot1" presStyleCnt="0"/>
      <dgm:spPr/>
    </dgm:pt>
    <dgm:pt modelId="{B6E45357-FBA1-488B-86E2-4A7A0ABD36D9}" type="pres">
      <dgm:prSet presAssocID="{7F3223D4-2DEC-4BF4-B37C-77F865361FB6}" presName="composite" presStyleCnt="0"/>
      <dgm:spPr/>
    </dgm:pt>
    <dgm:pt modelId="{A6090B2F-4FBB-44F0-9E5E-6742BA007DFB}" type="pres">
      <dgm:prSet presAssocID="{7F3223D4-2DEC-4BF4-B37C-77F865361FB6}" presName="background" presStyleLbl="node0" presStyleIdx="1" presStyleCnt="3"/>
      <dgm:spPr/>
    </dgm:pt>
    <dgm:pt modelId="{69F21AC2-D118-48C6-A5CD-FC7AA194014A}" type="pres">
      <dgm:prSet presAssocID="{7F3223D4-2DEC-4BF4-B37C-77F865361FB6}" presName="text" presStyleLbl="fgAcc0" presStyleIdx="1" presStyleCnt="3">
        <dgm:presLayoutVars>
          <dgm:chPref val="3"/>
        </dgm:presLayoutVars>
      </dgm:prSet>
      <dgm:spPr/>
    </dgm:pt>
    <dgm:pt modelId="{6BFB4103-B037-43D7-8031-9566D932F924}" type="pres">
      <dgm:prSet presAssocID="{7F3223D4-2DEC-4BF4-B37C-77F865361FB6}" presName="hierChild2" presStyleCnt="0"/>
      <dgm:spPr/>
    </dgm:pt>
    <dgm:pt modelId="{135FD1C2-7947-45BE-8677-BE261D1A60FB}" type="pres">
      <dgm:prSet presAssocID="{DF8224F9-E1F3-450C-BA14-25D5A70D4CBE}" presName="hierRoot1" presStyleCnt="0"/>
      <dgm:spPr/>
    </dgm:pt>
    <dgm:pt modelId="{642A7034-5471-4510-A492-ACBE9C9BD8F3}" type="pres">
      <dgm:prSet presAssocID="{DF8224F9-E1F3-450C-BA14-25D5A70D4CBE}" presName="composite" presStyleCnt="0"/>
      <dgm:spPr/>
    </dgm:pt>
    <dgm:pt modelId="{ADBAE29F-3B61-4E59-A49F-591D894827C4}" type="pres">
      <dgm:prSet presAssocID="{DF8224F9-E1F3-450C-BA14-25D5A70D4CBE}" presName="background" presStyleLbl="node0" presStyleIdx="2" presStyleCnt="3"/>
      <dgm:spPr/>
    </dgm:pt>
    <dgm:pt modelId="{676A95BE-C962-464A-A2CD-9D1BD6FBD6A0}" type="pres">
      <dgm:prSet presAssocID="{DF8224F9-E1F3-450C-BA14-25D5A70D4CBE}" presName="text" presStyleLbl="fgAcc0" presStyleIdx="2" presStyleCnt="3">
        <dgm:presLayoutVars>
          <dgm:chPref val="3"/>
        </dgm:presLayoutVars>
      </dgm:prSet>
      <dgm:spPr/>
    </dgm:pt>
    <dgm:pt modelId="{923844AD-2B02-41EF-86D6-1B7D81D4E439}" type="pres">
      <dgm:prSet presAssocID="{DF8224F9-E1F3-450C-BA14-25D5A70D4CBE}" presName="hierChild2" presStyleCnt="0"/>
      <dgm:spPr/>
    </dgm:pt>
  </dgm:ptLst>
  <dgm:cxnLst>
    <dgm:cxn modelId="{A06CDE18-58E1-4ED3-94D4-648AF0254DB0}" srcId="{69AA1524-3D28-41ED-B1E5-706371D8968A}" destId="{DF8224F9-E1F3-450C-BA14-25D5A70D4CBE}" srcOrd="2" destOrd="0" parTransId="{921CD63E-90AC-4E52-9C3C-1D353202D57F}" sibTransId="{E865C8B8-C521-41E3-95A7-2385E35974C3}"/>
    <dgm:cxn modelId="{699A0C38-8251-4B89-8446-4E16FCFC68C4}" type="presOf" srcId="{AA2271AD-A4CD-4F1F-8727-74D1AE7BD1BD}" destId="{CE879748-14A5-4AB5-99C1-6ABEE350CC33}" srcOrd="0" destOrd="0" presId="urn:microsoft.com/office/officeart/2005/8/layout/hierarchy1"/>
    <dgm:cxn modelId="{7DC8DC79-FBEF-41AB-B12A-55A5661D12DC}" type="presOf" srcId="{DF8224F9-E1F3-450C-BA14-25D5A70D4CBE}" destId="{676A95BE-C962-464A-A2CD-9D1BD6FBD6A0}" srcOrd="0" destOrd="0" presId="urn:microsoft.com/office/officeart/2005/8/layout/hierarchy1"/>
    <dgm:cxn modelId="{0630C597-EE3E-47A8-AC88-1550D853709A}" type="presOf" srcId="{69AA1524-3D28-41ED-B1E5-706371D8968A}" destId="{B29E309E-75E0-4947-89CB-38178284274B}" srcOrd="0" destOrd="0" presId="urn:microsoft.com/office/officeart/2005/8/layout/hierarchy1"/>
    <dgm:cxn modelId="{5C087A9F-5A5E-446D-9EDE-80D9F335E267}" type="presOf" srcId="{7F3223D4-2DEC-4BF4-B37C-77F865361FB6}" destId="{69F21AC2-D118-48C6-A5CD-FC7AA194014A}" srcOrd="0" destOrd="0" presId="urn:microsoft.com/office/officeart/2005/8/layout/hierarchy1"/>
    <dgm:cxn modelId="{7A0521B4-3E84-47F3-A792-00CF42C86794}" srcId="{69AA1524-3D28-41ED-B1E5-706371D8968A}" destId="{AA2271AD-A4CD-4F1F-8727-74D1AE7BD1BD}" srcOrd="0" destOrd="0" parTransId="{E6E3BAE9-55B8-43D6-8CEA-52F88625DC3D}" sibTransId="{0664F5ED-026D-4A05-A90C-A493A9016E53}"/>
    <dgm:cxn modelId="{2803C1C6-B191-4EC4-BF48-442B3254EF70}" srcId="{69AA1524-3D28-41ED-B1E5-706371D8968A}" destId="{7F3223D4-2DEC-4BF4-B37C-77F865361FB6}" srcOrd="1" destOrd="0" parTransId="{C84470CC-3B8A-462D-BE92-EF1273456F47}" sibTransId="{4E3E8D88-9B29-4ECA-95CA-3343F357E731}"/>
    <dgm:cxn modelId="{4C8ED9BB-8022-4288-9E30-7FEBC845B466}" type="presParOf" srcId="{B29E309E-75E0-4947-89CB-38178284274B}" destId="{9ECF0A87-CC4C-4C3C-AFB1-D513089D71C1}" srcOrd="0" destOrd="0" presId="urn:microsoft.com/office/officeart/2005/8/layout/hierarchy1"/>
    <dgm:cxn modelId="{305AA965-3DD5-4769-946F-83DAA58D924C}" type="presParOf" srcId="{9ECF0A87-CC4C-4C3C-AFB1-D513089D71C1}" destId="{5163CD4A-0B20-4F65-B1B6-775F37B055E8}" srcOrd="0" destOrd="0" presId="urn:microsoft.com/office/officeart/2005/8/layout/hierarchy1"/>
    <dgm:cxn modelId="{D15F7B52-EF8B-46B2-945E-2803E06B8DD1}" type="presParOf" srcId="{5163CD4A-0B20-4F65-B1B6-775F37B055E8}" destId="{63DD555C-E420-4A66-9245-D7CDF489F0B0}" srcOrd="0" destOrd="0" presId="urn:microsoft.com/office/officeart/2005/8/layout/hierarchy1"/>
    <dgm:cxn modelId="{6176CDFD-3C78-4343-8C93-A396D110A963}" type="presParOf" srcId="{5163CD4A-0B20-4F65-B1B6-775F37B055E8}" destId="{CE879748-14A5-4AB5-99C1-6ABEE350CC33}" srcOrd="1" destOrd="0" presId="urn:microsoft.com/office/officeart/2005/8/layout/hierarchy1"/>
    <dgm:cxn modelId="{F8F70210-43B1-4A3F-9259-7B627CA89D9C}" type="presParOf" srcId="{9ECF0A87-CC4C-4C3C-AFB1-D513089D71C1}" destId="{EB203C6B-F8A4-400D-AA3A-BA55F9819F75}" srcOrd="1" destOrd="0" presId="urn:microsoft.com/office/officeart/2005/8/layout/hierarchy1"/>
    <dgm:cxn modelId="{A64CA072-3BC2-4D93-B358-04C69FE76D43}" type="presParOf" srcId="{B29E309E-75E0-4947-89CB-38178284274B}" destId="{C52CBA79-5253-4E8A-8817-C73D0B833EFF}" srcOrd="1" destOrd="0" presId="urn:microsoft.com/office/officeart/2005/8/layout/hierarchy1"/>
    <dgm:cxn modelId="{2753C27A-DE20-47B9-A670-4108DCE56209}" type="presParOf" srcId="{C52CBA79-5253-4E8A-8817-C73D0B833EFF}" destId="{B6E45357-FBA1-488B-86E2-4A7A0ABD36D9}" srcOrd="0" destOrd="0" presId="urn:microsoft.com/office/officeart/2005/8/layout/hierarchy1"/>
    <dgm:cxn modelId="{071D457B-FD09-4079-B2CD-4D8B119D7CFE}" type="presParOf" srcId="{B6E45357-FBA1-488B-86E2-4A7A0ABD36D9}" destId="{A6090B2F-4FBB-44F0-9E5E-6742BA007DFB}" srcOrd="0" destOrd="0" presId="urn:microsoft.com/office/officeart/2005/8/layout/hierarchy1"/>
    <dgm:cxn modelId="{1D0539D2-4684-49E3-9DBD-121B2CB5880A}" type="presParOf" srcId="{B6E45357-FBA1-488B-86E2-4A7A0ABD36D9}" destId="{69F21AC2-D118-48C6-A5CD-FC7AA194014A}" srcOrd="1" destOrd="0" presId="urn:microsoft.com/office/officeart/2005/8/layout/hierarchy1"/>
    <dgm:cxn modelId="{6FBA1159-A603-4166-9C43-AC9B7C4D323D}" type="presParOf" srcId="{C52CBA79-5253-4E8A-8817-C73D0B833EFF}" destId="{6BFB4103-B037-43D7-8031-9566D932F924}" srcOrd="1" destOrd="0" presId="urn:microsoft.com/office/officeart/2005/8/layout/hierarchy1"/>
    <dgm:cxn modelId="{19DB2F52-330B-4CDB-88F7-292843D48024}" type="presParOf" srcId="{B29E309E-75E0-4947-89CB-38178284274B}" destId="{135FD1C2-7947-45BE-8677-BE261D1A60FB}" srcOrd="2" destOrd="0" presId="urn:microsoft.com/office/officeart/2005/8/layout/hierarchy1"/>
    <dgm:cxn modelId="{DA36E1CA-30A5-4B93-89F8-0C65646539B6}" type="presParOf" srcId="{135FD1C2-7947-45BE-8677-BE261D1A60FB}" destId="{642A7034-5471-4510-A492-ACBE9C9BD8F3}" srcOrd="0" destOrd="0" presId="urn:microsoft.com/office/officeart/2005/8/layout/hierarchy1"/>
    <dgm:cxn modelId="{BA64C8F0-4196-4240-BF43-32B9053FBDD2}" type="presParOf" srcId="{642A7034-5471-4510-A492-ACBE9C9BD8F3}" destId="{ADBAE29F-3B61-4E59-A49F-591D894827C4}" srcOrd="0" destOrd="0" presId="urn:microsoft.com/office/officeart/2005/8/layout/hierarchy1"/>
    <dgm:cxn modelId="{4FB9214D-5691-49B0-9E44-6E2681DB7199}" type="presParOf" srcId="{642A7034-5471-4510-A492-ACBE9C9BD8F3}" destId="{676A95BE-C962-464A-A2CD-9D1BD6FBD6A0}" srcOrd="1" destOrd="0" presId="urn:microsoft.com/office/officeart/2005/8/layout/hierarchy1"/>
    <dgm:cxn modelId="{0B06792E-DC7F-41ED-BFCC-816B01293BC2}" type="presParOf" srcId="{135FD1C2-7947-45BE-8677-BE261D1A60FB}" destId="{923844AD-2B02-41EF-86D6-1B7D81D4E4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A1524-3D28-41ED-B1E5-706371D896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A2271AD-A4CD-4F1F-8727-74D1AE7BD1BD}">
      <dgm:prSet/>
      <dgm:spPr/>
      <dgm:t>
        <a:bodyPr/>
        <a:lstStyle/>
        <a:p>
          <a:r>
            <a:rPr lang="en-GB" dirty="0"/>
            <a:t>What skills have we used today?</a:t>
          </a:r>
          <a:endParaRPr lang="en-US" dirty="0"/>
        </a:p>
      </dgm:t>
    </dgm:pt>
    <dgm:pt modelId="{E6E3BAE9-55B8-43D6-8CEA-52F88625DC3D}" type="parTrans" cxnId="{7A0521B4-3E84-47F3-A792-00CF42C86794}">
      <dgm:prSet/>
      <dgm:spPr/>
      <dgm:t>
        <a:bodyPr/>
        <a:lstStyle/>
        <a:p>
          <a:endParaRPr lang="en-US"/>
        </a:p>
      </dgm:t>
    </dgm:pt>
    <dgm:pt modelId="{0664F5ED-026D-4A05-A90C-A493A9016E53}" type="sibTrans" cxnId="{7A0521B4-3E84-47F3-A792-00CF42C86794}">
      <dgm:prSet/>
      <dgm:spPr/>
      <dgm:t>
        <a:bodyPr/>
        <a:lstStyle/>
        <a:p>
          <a:endParaRPr lang="en-US"/>
        </a:p>
      </dgm:t>
    </dgm:pt>
    <dgm:pt modelId="{7F3223D4-2DEC-4BF4-B37C-77F865361FB6}">
      <dgm:prSet/>
      <dgm:spPr/>
      <dgm:t>
        <a:bodyPr/>
        <a:lstStyle/>
        <a:p>
          <a:r>
            <a:rPr lang="en-GB" dirty="0"/>
            <a:t>We will have a think after each activity</a:t>
          </a:r>
          <a:endParaRPr lang="en-US" dirty="0"/>
        </a:p>
      </dgm:t>
    </dgm:pt>
    <dgm:pt modelId="{C84470CC-3B8A-462D-BE92-EF1273456F47}" type="parTrans" cxnId="{2803C1C6-B191-4EC4-BF48-442B3254EF70}">
      <dgm:prSet/>
      <dgm:spPr/>
      <dgm:t>
        <a:bodyPr/>
        <a:lstStyle/>
        <a:p>
          <a:endParaRPr lang="en-US"/>
        </a:p>
      </dgm:t>
    </dgm:pt>
    <dgm:pt modelId="{4E3E8D88-9B29-4ECA-95CA-3343F357E731}" type="sibTrans" cxnId="{2803C1C6-B191-4EC4-BF48-442B3254EF70}">
      <dgm:prSet/>
      <dgm:spPr/>
      <dgm:t>
        <a:bodyPr/>
        <a:lstStyle/>
        <a:p>
          <a:endParaRPr lang="en-US"/>
        </a:p>
      </dgm:t>
    </dgm:pt>
    <dgm:pt modelId="{B29E309E-75E0-4947-89CB-38178284274B}" type="pres">
      <dgm:prSet presAssocID="{69AA1524-3D28-41ED-B1E5-706371D8968A}" presName="hierChild1" presStyleCnt="0">
        <dgm:presLayoutVars>
          <dgm:chPref val="1"/>
          <dgm:dir/>
          <dgm:animOne val="branch"/>
          <dgm:animLvl val="lvl"/>
          <dgm:resizeHandles/>
        </dgm:presLayoutVars>
      </dgm:prSet>
      <dgm:spPr/>
    </dgm:pt>
    <dgm:pt modelId="{9ECF0A87-CC4C-4C3C-AFB1-D513089D71C1}" type="pres">
      <dgm:prSet presAssocID="{AA2271AD-A4CD-4F1F-8727-74D1AE7BD1BD}" presName="hierRoot1" presStyleCnt="0"/>
      <dgm:spPr/>
    </dgm:pt>
    <dgm:pt modelId="{5163CD4A-0B20-4F65-B1B6-775F37B055E8}" type="pres">
      <dgm:prSet presAssocID="{AA2271AD-A4CD-4F1F-8727-74D1AE7BD1BD}" presName="composite" presStyleCnt="0"/>
      <dgm:spPr/>
    </dgm:pt>
    <dgm:pt modelId="{63DD555C-E420-4A66-9245-D7CDF489F0B0}" type="pres">
      <dgm:prSet presAssocID="{AA2271AD-A4CD-4F1F-8727-74D1AE7BD1BD}" presName="background" presStyleLbl="node0" presStyleIdx="0" presStyleCnt="2"/>
      <dgm:spPr/>
    </dgm:pt>
    <dgm:pt modelId="{CE879748-14A5-4AB5-99C1-6ABEE350CC33}" type="pres">
      <dgm:prSet presAssocID="{AA2271AD-A4CD-4F1F-8727-74D1AE7BD1BD}" presName="text" presStyleLbl="fgAcc0" presStyleIdx="0" presStyleCnt="2">
        <dgm:presLayoutVars>
          <dgm:chPref val="3"/>
        </dgm:presLayoutVars>
      </dgm:prSet>
      <dgm:spPr/>
    </dgm:pt>
    <dgm:pt modelId="{EB203C6B-F8A4-400D-AA3A-BA55F9819F75}" type="pres">
      <dgm:prSet presAssocID="{AA2271AD-A4CD-4F1F-8727-74D1AE7BD1BD}" presName="hierChild2" presStyleCnt="0"/>
      <dgm:spPr/>
    </dgm:pt>
    <dgm:pt modelId="{C52CBA79-5253-4E8A-8817-C73D0B833EFF}" type="pres">
      <dgm:prSet presAssocID="{7F3223D4-2DEC-4BF4-B37C-77F865361FB6}" presName="hierRoot1" presStyleCnt="0"/>
      <dgm:spPr/>
    </dgm:pt>
    <dgm:pt modelId="{B6E45357-FBA1-488B-86E2-4A7A0ABD36D9}" type="pres">
      <dgm:prSet presAssocID="{7F3223D4-2DEC-4BF4-B37C-77F865361FB6}" presName="composite" presStyleCnt="0"/>
      <dgm:spPr/>
    </dgm:pt>
    <dgm:pt modelId="{A6090B2F-4FBB-44F0-9E5E-6742BA007DFB}" type="pres">
      <dgm:prSet presAssocID="{7F3223D4-2DEC-4BF4-B37C-77F865361FB6}" presName="background" presStyleLbl="node0" presStyleIdx="1" presStyleCnt="2"/>
      <dgm:spPr/>
    </dgm:pt>
    <dgm:pt modelId="{69F21AC2-D118-48C6-A5CD-FC7AA194014A}" type="pres">
      <dgm:prSet presAssocID="{7F3223D4-2DEC-4BF4-B37C-77F865361FB6}" presName="text" presStyleLbl="fgAcc0" presStyleIdx="1" presStyleCnt="2">
        <dgm:presLayoutVars>
          <dgm:chPref val="3"/>
        </dgm:presLayoutVars>
      </dgm:prSet>
      <dgm:spPr/>
    </dgm:pt>
    <dgm:pt modelId="{6BFB4103-B037-43D7-8031-9566D932F924}" type="pres">
      <dgm:prSet presAssocID="{7F3223D4-2DEC-4BF4-B37C-77F865361FB6}" presName="hierChild2" presStyleCnt="0"/>
      <dgm:spPr/>
    </dgm:pt>
  </dgm:ptLst>
  <dgm:cxnLst>
    <dgm:cxn modelId="{699A0C38-8251-4B89-8446-4E16FCFC68C4}" type="presOf" srcId="{AA2271AD-A4CD-4F1F-8727-74D1AE7BD1BD}" destId="{CE879748-14A5-4AB5-99C1-6ABEE350CC33}" srcOrd="0" destOrd="0" presId="urn:microsoft.com/office/officeart/2005/8/layout/hierarchy1"/>
    <dgm:cxn modelId="{0630C597-EE3E-47A8-AC88-1550D853709A}" type="presOf" srcId="{69AA1524-3D28-41ED-B1E5-706371D8968A}" destId="{B29E309E-75E0-4947-89CB-38178284274B}" srcOrd="0" destOrd="0" presId="urn:microsoft.com/office/officeart/2005/8/layout/hierarchy1"/>
    <dgm:cxn modelId="{5C087A9F-5A5E-446D-9EDE-80D9F335E267}" type="presOf" srcId="{7F3223D4-2DEC-4BF4-B37C-77F865361FB6}" destId="{69F21AC2-D118-48C6-A5CD-FC7AA194014A}" srcOrd="0" destOrd="0" presId="urn:microsoft.com/office/officeart/2005/8/layout/hierarchy1"/>
    <dgm:cxn modelId="{7A0521B4-3E84-47F3-A792-00CF42C86794}" srcId="{69AA1524-3D28-41ED-B1E5-706371D8968A}" destId="{AA2271AD-A4CD-4F1F-8727-74D1AE7BD1BD}" srcOrd="0" destOrd="0" parTransId="{E6E3BAE9-55B8-43D6-8CEA-52F88625DC3D}" sibTransId="{0664F5ED-026D-4A05-A90C-A493A9016E53}"/>
    <dgm:cxn modelId="{2803C1C6-B191-4EC4-BF48-442B3254EF70}" srcId="{69AA1524-3D28-41ED-B1E5-706371D8968A}" destId="{7F3223D4-2DEC-4BF4-B37C-77F865361FB6}" srcOrd="1" destOrd="0" parTransId="{C84470CC-3B8A-462D-BE92-EF1273456F47}" sibTransId="{4E3E8D88-9B29-4ECA-95CA-3343F357E731}"/>
    <dgm:cxn modelId="{4C8ED9BB-8022-4288-9E30-7FEBC845B466}" type="presParOf" srcId="{B29E309E-75E0-4947-89CB-38178284274B}" destId="{9ECF0A87-CC4C-4C3C-AFB1-D513089D71C1}" srcOrd="0" destOrd="0" presId="urn:microsoft.com/office/officeart/2005/8/layout/hierarchy1"/>
    <dgm:cxn modelId="{305AA965-3DD5-4769-946F-83DAA58D924C}" type="presParOf" srcId="{9ECF0A87-CC4C-4C3C-AFB1-D513089D71C1}" destId="{5163CD4A-0B20-4F65-B1B6-775F37B055E8}" srcOrd="0" destOrd="0" presId="urn:microsoft.com/office/officeart/2005/8/layout/hierarchy1"/>
    <dgm:cxn modelId="{D15F7B52-EF8B-46B2-945E-2803E06B8DD1}" type="presParOf" srcId="{5163CD4A-0B20-4F65-B1B6-775F37B055E8}" destId="{63DD555C-E420-4A66-9245-D7CDF489F0B0}" srcOrd="0" destOrd="0" presId="urn:microsoft.com/office/officeart/2005/8/layout/hierarchy1"/>
    <dgm:cxn modelId="{6176CDFD-3C78-4343-8C93-A396D110A963}" type="presParOf" srcId="{5163CD4A-0B20-4F65-B1B6-775F37B055E8}" destId="{CE879748-14A5-4AB5-99C1-6ABEE350CC33}" srcOrd="1" destOrd="0" presId="urn:microsoft.com/office/officeart/2005/8/layout/hierarchy1"/>
    <dgm:cxn modelId="{F8F70210-43B1-4A3F-9259-7B627CA89D9C}" type="presParOf" srcId="{9ECF0A87-CC4C-4C3C-AFB1-D513089D71C1}" destId="{EB203C6B-F8A4-400D-AA3A-BA55F9819F75}" srcOrd="1" destOrd="0" presId="urn:microsoft.com/office/officeart/2005/8/layout/hierarchy1"/>
    <dgm:cxn modelId="{A64CA072-3BC2-4D93-B358-04C69FE76D43}" type="presParOf" srcId="{B29E309E-75E0-4947-89CB-38178284274B}" destId="{C52CBA79-5253-4E8A-8817-C73D0B833EFF}" srcOrd="1" destOrd="0" presId="urn:microsoft.com/office/officeart/2005/8/layout/hierarchy1"/>
    <dgm:cxn modelId="{2753C27A-DE20-47B9-A670-4108DCE56209}" type="presParOf" srcId="{C52CBA79-5253-4E8A-8817-C73D0B833EFF}" destId="{B6E45357-FBA1-488B-86E2-4A7A0ABD36D9}" srcOrd="0" destOrd="0" presId="urn:microsoft.com/office/officeart/2005/8/layout/hierarchy1"/>
    <dgm:cxn modelId="{071D457B-FD09-4079-B2CD-4D8B119D7CFE}" type="presParOf" srcId="{B6E45357-FBA1-488B-86E2-4A7A0ABD36D9}" destId="{A6090B2F-4FBB-44F0-9E5E-6742BA007DFB}" srcOrd="0" destOrd="0" presId="urn:microsoft.com/office/officeart/2005/8/layout/hierarchy1"/>
    <dgm:cxn modelId="{1D0539D2-4684-49E3-9DBD-121B2CB5880A}" type="presParOf" srcId="{B6E45357-FBA1-488B-86E2-4A7A0ABD36D9}" destId="{69F21AC2-D118-48C6-A5CD-FC7AA194014A}" srcOrd="1" destOrd="0" presId="urn:microsoft.com/office/officeart/2005/8/layout/hierarchy1"/>
    <dgm:cxn modelId="{6FBA1159-A603-4166-9C43-AC9B7C4D323D}" type="presParOf" srcId="{C52CBA79-5253-4E8A-8817-C73D0B833EFF}" destId="{6BFB4103-B037-43D7-8031-9566D932F9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AA1524-3D28-41ED-B1E5-706371D896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A2271AD-A4CD-4F1F-8727-74D1AE7BD1BD}">
      <dgm:prSet/>
      <dgm:spPr/>
      <dgm:t>
        <a:bodyPr/>
        <a:lstStyle/>
        <a:p>
          <a:r>
            <a:rPr lang="en-GB" dirty="0"/>
            <a:t>What skills have we already used?</a:t>
          </a:r>
          <a:endParaRPr lang="en-US" dirty="0"/>
        </a:p>
      </dgm:t>
    </dgm:pt>
    <dgm:pt modelId="{E6E3BAE9-55B8-43D6-8CEA-52F88625DC3D}" type="parTrans" cxnId="{7A0521B4-3E84-47F3-A792-00CF42C86794}">
      <dgm:prSet/>
      <dgm:spPr/>
      <dgm:t>
        <a:bodyPr/>
        <a:lstStyle/>
        <a:p>
          <a:endParaRPr lang="en-US"/>
        </a:p>
      </dgm:t>
    </dgm:pt>
    <dgm:pt modelId="{0664F5ED-026D-4A05-A90C-A493A9016E53}" type="sibTrans" cxnId="{7A0521B4-3E84-47F3-A792-00CF42C86794}">
      <dgm:prSet/>
      <dgm:spPr/>
      <dgm:t>
        <a:bodyPr/>
        <a:lstStyle/>
        <a:p>
          <a:endParaRPr lang="en-US"/>
        </a:p>
      </dgm:t>
    </dgm:pt>
    <dgm:pt modelId="{7F3223D4-2DEC-4BF4-B37C-77F865361FB6}">
      <dgm:prSet/>
      <dgm:spPr/>
      <dgm:t>
        <a:bodyPr/>
        <a:lstStyle/>
        <a:p>
          <a:r>
            <a:rPr lang="en-GB" dirty="0"/>
            <a:t>Think – pair - share</a:t>
          </a:r>
          <a:endParaRPr lang="en-US" dirty="0"/>
        </a:p>
      </dgm:t>
    </dgm:pt>
    <dgm:pt modelId="{C84470CC-3B8A-462D-BE92-EF1273456F47}" type="parTrans" cxnId="{2803C1C6-B191-4EC4-BF48-442B3254EF70}">
      <dgm:prSet/>
      <dgm:spPr/>
      <dgm:t>
        <a:bodyPr/>
        <a:lstStyle/>
        <a:p>
          <a:endParaRPr lang="en-US"/>
        </a:p>
      </dgm:t>
    </dgm:pt>
    <dgm:pt modelId="{4E3E8D88-9B29-4ECA-95CA-3343F357E731}" type="sibTrans" cxnId="{2803C1C6-B191-4EC4-BF48-442B3254EF70}">
      <dgm:prSet/>
      <dgm:spPr/>
      <dgm:t>
        <a:bodyPr/>
        <a:lstStyle/>
        <a:p>
          <a:endParaRPr lang="en-US"/>
        </a:p>
      </dgm:t>
    </dgm:pt>
    <dgm:pt modelId="{B29E309E-75E0-4947-89CB-38178284274B}" type="pres">
      <dgm:prSet presAssocID="{69AA1524-3D28-41ED-B1E5-706371D8968A}" presName="hierChild1" presStyleCnt="0">
        <dgm:presLayoutVars>
          <dgm:chPref val="1"/>
          <dgm:dir/>
          <dgm:animOne val="branch"/>
          <dgm:animLvl val="lvl"/>
          <dgm:resizeHandles/>
        </dgm:presLayoutVars>
      </dgm:prSet>
      <dgm:spPr/>
    </dgm:pt>
    <dgm:pt modelId="{9ECF0A87-CC4C-4C3C-AFB1-D513089D71C1}" type="pres">
      <dgm:prSet presAssocID="{AA2271AD-A4CD-4F1F-8727-74D1AE7BD1BD}" presName="hierRoot1" presStyleCnt="0"/>
      <dgm:spPr/>
    </dgm:pt>
    <dgm:pt modelId="{5163CD4A-0B20-4F65-B1B6-775F37B055E8}" type="pres">
      <dgm:prSet presAssocID="{AA2271AD-A4CD-4F1F-8727-74D1AE7BD1BD}" presName="composite" presStyleCnt="0"/>
      <dgm:spPr/>
    </dgm:pt>
    <dgm:pt modelId="{63DD555C-E420-4A66-9245-D7CDF489F0B0}" type="pres">
      <dgm:prSet presAssocID="{AA2271AD-A4CD-4F1F-8727-74D1AE7BD1BD}" presName="background" presStyleLbl="node0" presStyleIdx="0" presStyleCnt="2"/>
      <dgm:spPr/>
    </dgm:pt>
    <dgm:pt modelId="{CE879748-14A5-4AB5-99C1-6ABEE350CC33}" type="pres">
      <dgm:prSet presAssocID="{AA2271AD-A4CD-4F1F-8727-74D1AE7BD1BD}" presName="text" presStyleLbl="fgAcc0" presStyleIdx="0" presStyleCnt="2">
        <dgm:presLayoutVars>
          <dgm:chPref val="3"/>
        </dgm:presLayoutVars>
      </dgm:prSet>
      <dgm:spPr/>
    </dgm:pt>
    <dgm:pt modelId="{EB203C6B-F8A4-400D-AA3A-BA55F9819F75}" type="pres">
      <dgm:prSet presAssocID="{AA2271AD-A4CD-4F1F-8727-74D1AE7BD1BD}" presName="hierChild2" presStyleCnt="0"/>
      <dgm:spPr/>
    </dgm:pt>
    <dgm:pt modelId="{C52CBA79-5253-4E8A-8817-C73D0B833EFF}" type="pres">
      <dgm:prSet presAssocID="{7F3223D4-2DEC-4BF4-B37C-77F865361FB6}" presName="hierRoot1" presStyleCnt="0"/>
      <dgm:spPr/>
    </dgm:pt>
    <dgm:pt modelId="{B6E45357-FBA1-488B-86E2-4A7A0ABD36D9}" type="pres">
      <dgm:prSet presAssocID="{7F3223D4-2DEC-4BF4-B37C-77F865361FB6}" presName="composite" presStyleCnt="0"/>
      <dgm:spPr/>
    </dgm:pt>
    <dgm:pt modelId="{A6090B2F-4FBB-44F0-9E5E-6742BA007DFB}" type="pres">
      <dgm:prSet presAssocID="{7F3223D4-2DEC-4BF4-B37C-77F865361FB6}" presName="background" presStyleLbl="node0" presStyleIdx="1" presStyleCnt="2"/>
      <dgm:spPr/>
    </dgm:pt>
    <dgm:pt modelId="{69F21AC2-D118-48C6-A5CD-FC7AA194014A}" type="pres">
      <dgm:prSet presAssocID="{7F3223D4-2DEC-4BF4-B37C-77F865361FB6}" presName="text" presStyleLbl="fgAcc0" presStyleIdx="1" presStyleCnt="2">
        <dgm:presLayoutVars>
          <dgm:chPref val="3"/>
        </dgm:presLayoutVars>
      </dgm:prSet>
      <dgm:spPr/>
    </dgm:pt>
    <dgm:pt modelId="{6BFB4103-B037-43D7-8031-9566D932F924}" type="pres">
      <dgm:prSet presAssocID="{7F3223D4-2DEC-4BF4-B37C-77F865361FB6}" presName="hierChild2" presStyleCnt="0"/>
      <dgm:spPr/>
    </dgm:pt>
  </dgm:ptLst>
  <dgm:cxnLst>
    <dgm:cxn modelId="{699A0C38-8251-4B89-8446-4E16FCFC68C4}" type="presOf" srcId="{AA2271AD-A4CD-4F1F-8727-74D1AE7BD1BD}" destId="{CE879748-14A5-4AB5-99C1-6ABEE350CC33}" srcOrd="0" destOrd="0" presId="urn:microsoft.com/office/officeart/2005/8/layout/hierarchy1"/>
    <dgm:cxn modelId="{0630C597-EE3E-47A8-AC88-1550D853709A}" type="presOf" srcId="{69AA1524-3D28-41ED-B1E5-706371D8968A}" destId="{B29E309E-75E0-4947-89CB-38178284274B}" srcOrd="0" destOrd="0" presId="urn:microsoft.com/office/officeart/2005/8/layout/hierarchy1"/>
    <dgm:cxn modelId="{5C087A9F-5A5E-446D-9EDE-80D9F335E267}" type="presOf" srcId="{7F3223D4-2DEC-4BF4-B37C-77F865361FB6}" destId="{69F21AC2-D118-48C6-A5CD-FC7AA194014A}" srcOrd="0" destOrd="0" presId="urn:microsoft.com/office/officeart/2005/8/layout/hierarchy1"/>
    <dgm:cxn modelId="{7A0521B4-3E84-47F3-A792-00CF42C86794}" srcId="{69AA1524-3D28-41ED-B1E5-706371D8968A}" destId="{AA2271AD-A4CD-4F1F-8727-74D1AE7BD1BD}" srcOrd="0" destOrd="0" parTransId="{E6E3BAE9-55B8-43D6-8CEA-52F88625DC3D}" sibTransId="{0664F5ED-026D-4A05-A90C-A493A9016E53}"/>
    <dgm:cxn modelId="{2803C1C6-B191-4EC4-BF48-442B3254EF70}" srcId="{69AA1524-3D28-41ED-B1E5-706371D8968A}" destId="{7F3223D4-2DEC-4BF4-B37C-77F865361FB6}" srcOrd="1" destOrd="0" parTransId="{C84470CC-3B8A-462D-BE92-EF1273456F47}" sibTransId="{4E3E8D88-9B29-4ECA-95CA-3343F357E731}"/>
    <dgm:cxn modelId="{4C8ED9BB-8022-4288-9E30-7FEBC845B466}" type="presParOf" srcId="{B29E309E-75E0-4947-89CB-38178284274B}" destId="{9ECF0A87-CC4C-4C3C-AFB1-D513089D71C1}" srcOrd="0" destOrd="0" presId="urn:microsoft.com/office/officeart/2005/8/layout/hierarchy1"/>
    <dgm:cxn modelId="{305AA965-3DD5-4769-946F-83DAA58D924C}" type="presParOf" srcId="{9ECF0A87-CC4C-4C3C-AFB1-D513089D71C1}" destId="{5163CD4A-0B20-4F65-B1B6-775F37B055E8}" srcOrd="0" destOrd="0" presId="urn:microsoft.com/office/officeart/2005/8/layout/hierarchy1"/>
    <dgm:cxn modelId="{D15F7B52-EF8B-46B2-945E-2803E06B8DD1}" type="presParOf" srcId="{5163CD4A-0B20-4F65-B1B6-775F37B055E8}" destId="{63DD555C-E420-4A66-9245-D7CDF489F0B0}" srcOrd="0" destOrd="0" presId="urn:microsoft.com/office/officeart/2005/8/layout/hierarchy1"/>
    <dgm:cxn modelId="{6176CDFD-3C78-4343-8C93-A396D110A963}" type="presParOf" srcId="{5163CD4A-0B20-4F65-B1B6-775F37B055E8}" destId="{CE879748-14A5-4AB5-99C1-6ABEE350CC33}" srcOrd="1" destOrd="0" presId="urn:microsoft.com/office/officeart/2005/8/layout/hierarchy1"/>
    <dgm:cxn modelId="{F8F70210-43B1-4A3F-9259-7B627CA89D9C}" type="presParOf" srcId="{9ECF0A87-CC4C-4C3C-AFB1-D513089D71C1}" destId="{EB203C6B-F8A4-400D-AA3A-BA55F9819F75}" srcOrd="1" destOrd="0" presId="urn:microsoft.com/office/officeart/2005/8/layout/hierarchy1"/>
    <dgm:cxn modelId="{A64CA072-3BC2-4D93-B358-04C69FE76D43}" type="presParOf" srcId="{B29E309E-75E0-4947-89CB-38178284274B}" destId="{C52CBA79-5253-4E8A-8817-C73D0B833EFF}" srcOrd="1" destOrd="0" presId="urn:microsoft.com/office/officeart/2005/8/layout/hierarchy1"/>
    <dgm:cxn modelId="{2753C27A-DE20-47B9-A670-4108DCE56209}" type="presParOf" srcId="{C52CBA79-5253-4E8A-8817-C73D0B833EFF}" destId="{B6E45357-FBA1-488B-86E2-4A7A0ABD36D9}" srcOrd="0" destOrd="0" presId="urn:microsoft.com/office/officeart/2005/8/layout/hierarchy1"/>
    <dgm:cxn modelId="{071D457B-FD09-4079-B2CD-4D8B119D7CFE}" type="presParOf" srcId="{B6E45357-FBA1-488B-86E2-4A7A0ABD36D9}" destId="{A6090B2F-4FBB-44F0-9E5E-6742BA007DFB}" srcOrd="0" destOrd="0" presId="urn:microsoft.com/office/officeart/2005/8/layout/hierarchy1"/>
    <dgm:cxn modelId="{1D0539D2-4684-49E3-9DBD-121B2CB5880A}" type="presParOf" srcId="{B6E45357-FBA1-488B-86E2-4A7A0ABD36D9}" destId="{69F21AC2-D118-48C6-A5CD-FC7AA194014A}" srcOrd="1" destOrd="0" presId="urn:microsoft.com/office/officeart/2005/8/layout/hierarchy1"/>
    <dgm:cxn modelId="{6FBA1159-A603-4166-9C43-AC9B7C4D323D}" type="presParOf" srcId="{C52CBA79-5253-4E8A-8817-C73D0B833EFF}" destId="{6BFB4103-B037-43D7-8031-9566D932F9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AA1524-3D28-41ED-B1E5-706371D8968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A2271AD-A4CD-4F1F-8727-74D1AE7BD1BD}">
      <dgm:prSet/>
      <dgm:spPr/>
      <dgm:t>
        <a:bodyPr/>
        <a:lstStyle/>
        <a:p>
          <a:r>
            <a:rPr lang="en-GB" dirty="0"/>
            <a:t>What skills have we already used?</a:t>
          </a:r>
          <a:endParaRPr lang="en-US" dirty="0"/>
        </a:p>
      </dgm:t>
    </dgm:pt>
    <dgm:pt modelId="{E6E3BAE9-55B8-43D6-8CEA-52F88625DC3D}" type="parTrans" cxnId="{7A0521B4-3E84-47F3-A792-00CF42C86794}">
      <dgm:prSet/>
      <dgm:spPr/>
      <dgm:t>
        <a:bodyPr/>
        <a:lstStyle/>
        <a:p>
          <a:endParaRPr lang="en-US"/>
        </a:p>
      </dgm:t>
    </dgm:pt>
    <dgm:pt modelId="{0664F5ED-026D-4A05-A90C-A493A9016E53}" type="sibTrans" cxnId="{7A0521B4-3E84-47F3-A792-00CF42C86794}">
      <dgm:prSet/>
      <dgm:spPr/>
      <dgm:t>
        <a:bodyPr/>
        <a:lstStyle/>
        <a:p>
          <a:endParaRPr lang="en-US"/>
        </a:p>
      </dgm:t>
    </dgm:pt>
    <dgm:pt modelId="{7F3223D4-2DEC-4BF4-B37C-77F865361FB6}">
      <dgm:prSet/>
      <dgm:spPr/>
      <dgm:t>
        <a:bodyPr/>
        <a:lstStyle/>
        <a:p>
          <a:r>
            <a:rPr lang="en-GB" dirty="0"/>
            <a:t>Think – pair - share</a:t>
          </a:r>
          <a:endParaRPr lang="en-US" dirty="0"/>
        </a:p>
      </dgm:t>
    </dgm:pt>
    <dgm:pt modelId="{C84470CC-3B8A-462D-BE92-EF1273456F47}" type="parTrans" cxnId="{2803C1C6-B191-4EC4-BF48-442B3254EF70}">
      <dgm:prSet/>
      <dgm:spPr/>
      <dgm:t>
        <a:bodyPr/>
        <a:lstStyle/>
        <a:p>
          <a:endParaRPr lang="en-US"/>
        </a:p>
      </dgm:t>
    </dgm:pt>
    <dgm:pt modelId="{4E3E8D88-9B29-4ECA-95CA-3343F357E731}" type="sibTrans" cxnId="{2803C1C6-B191-4EC4-BF48-442B3254EF70}">
      <dgm:prSet/>
      <dgm:spPr/>
      <dgm:t>
        <a:bodyPr/>
        <a:lstStyle/>
        <a:p>
          <a:endParaRPr lang="en-US"/>
        </a:p>
      </dgm:t>
    </dgm:pt>
    <dgm:pt modelId="{B29E309E-75E0-4947-89CB-38178284274B}" type="pres">
      <dgm:prSet presAssocID="{69AA1524-3D28-41ED-B1E5-706371D8968A}" presName="hierChild1" presStyleCnt="0">
        <dgm:presLayoutVars>
          <dgm:chPref val="1"/>
          <dgm:dir/>
          <dgm:animOne val="branch"/>
          <dgm:animLvl val="lvl"/>
          <dgm:resizeHandles/>
        </dgm:presLayoutVars>
      </dgm:prSet>
      <dgm:spPr/>
    </dgm:pt>
    <dgm:pt modelId="{9ECF0A87-CC4C-4C3C-AFB1-D513089D71C1}" type="pres">
      <dgm:prSet presAssocID="{AA2271AD-A4CD-4F1F-8727-74D1AE7BD1BD}" presName="hierRoot1" presStyleCnt="0"/>
      <dgm:spPr/>
    </dgm:pt>
    <dgm:pt modelId="{5163CD4A-0B20-4F65-B1B6-775F37B055E8}" type="pres">
      <dgm:prSet presAssocID="{AA2271AD-A4CD-4F1F-8727-74D1AE7BD1BD}" presName="composite" presStyleCnt="0"/>
      <dgm:spPr/>
    </dgm:pt>
    <dgm:pt modelId="{63DD555C-E420-4A66-9245-D7CDF489F0B0}" type="pres">
      <dgm:prSet presAssocID="{AA2271AD-A4CD-4F1F-8727-74D1AE7BD1BD}" presName="background" presStyleLbl="node0" presStyleIdx="0" presStyleCnt="2"/>
      <dgm:spPr/>
    </dgm:pt>
    <dgm:pt modelId="{CE879748-14A5-4AB5-99C1-6ABEE350CC33}" type="pres">
      <dgm:prSet presAssocID="{AA2271AD-A4CD-4F1F-8727-74D1AE7BD1BD}" presName="text" presStyleLbl="fgAcc0" presStyleIdx="0" presStyleCnt="2">
        <dgm:presLayoutVars>
          <dgm:chPref val="3"/>
        </dgm:presLayoutVars>
      </dgm:prSet>
      <dgm:spPr/>
    </dgm:pt>
    <dgm:pt modelId="{EB203C6B-F8A4-400D-AA3A-BA55F9819F75}" type="pres">
      <dgm:prSet presAssocID="{AA2271AD-A4CD-4F1F-8727-74D1AE7BD1BD}" presName="hierChild2" presStyleCnt="0"/>
      <dgm:spPr/>
    </dgm:pt>
    <dgm:pt modelId="{C52CBA79-5253-4E8A-8817-C73D0B833EFF}" type="pres">
      <dgm:prSet presAssocID="{7F3223D4-2DEC-4BF4-B37C-77F865361FB6}" presName="hierRoot1" presStyleCnt="0"/>
      <dgm:spPr/>
    </dgm:pt>
    <dgm:pt modelId="{B6E45357-FBA1-488B-86E2-4A7A0ABD36D9}" type="pres">
      <dgm:prSet presAssocID="{7F3223D4-2DEC-4BF4-B37C-77F865361FB6}" presName="composite" presStyleCnt="0"/>
      <dgm:spPr/>
    </dgm:pt>
    <dgm:pt modelId="{A6090B2F-4FBB-44F0-9E5E-6742BA007DFB}" type="pres">
      <dgm:prSet presAssocID="{7F3223D4-2DEC-4BF4-B37C-77F865361FB6}" presName="background" presStyleLbl="node0" presStyleIdx="1" presStyleCnt="2"/>
      <dgm:spPr/>
    </dgm:pt>
    <dgm:pt modelId="{69F21AC2-D118-48C6-A5CD-FC7AA194014A}" type="pres">
      <dgm:prSet presAssocID="{7F3223D4-2DEC-4BF4-B37C-77F865361FB6}" presName="text" presStyleLbl="fgAcc0" presStyleIdx="1" presStyleCnt="2">
        <dgm:presLayoutVars>
          <dgm:chPref val="3"/>
        </dgm:presLayoutVars>
      </dgm:prSet>
      <dgm:spPr/>
    </dgm:pt>
    <dgm:pt modelId="{6BFB4103-B037-43D7-8031-9566D932F924}" type="pres">
      <dgm:prSet presAssocID="{7F3223D4-2DEC-4BF4-B37C-77F865361FB6}" presName="hierChild2" presStyleCnt="0"/>
      <dgm:spPr/>
    </dgm:pt>
  </dgm:ptLst>
  <dgm:cxnLst>
    <dgm:cxn modelId="{699A0C38-8251-4B89-8446-4E16FCFC68C4}" type="presOf" srcId="{AA2271AD-A4CD-4F1F-8727-74D1AE7BD1BD}" destId="{CE879748-14A5-4AB5-99C1-6ABEE350CC33}" srcOrd="0" destOrd="0" presId="urn:microsoft.com/office/officeart/2005/8/layout/hierarchy1"/>
    <dgm:cxn modelId="{0630C597-EE3E-47A8-AC88-1550D853709A}" type="presOf" srcId="{69AA1524-3D28-41ED-B1E5-706371D8968A}" destId="{B29E309E-75E0-4947-89CB-38178284274B}" srcOrd="0" destOrd="0" presId="urn:microsoft.com/office/officeart/2005/8/layout/hierarchy1"/>
    <dgm:cxn modelId="{5C087A9F-5A5E-446D-9EDE-80D9F335E267}" type="presOf" srcId="{7F3223D4-2DEC-4BF4-B37C-77F865361FB6}" destId="{69F21AC2-D118-48C6-A5CD-FC7AA194014A}" srcOrd="0" destOrd="0" presId="urn:microsoft.com/office/officeart/2005/8/layout/hierarchy1"/>
    <dgm:cxn modelId="{7A0521B4-3E84-47F3-A792-00CF42C86794}" srcId="{69AA1524-3D28-41ED-B1E5-706371D8968A}" destId="{AA2271AD-A4CD-4F1F-8727-74D1AE7BD1BD}" srcOrd="0" destOrd="0" parTransId="{E6E3BAE9-55B8-43D6-8CEA-52F88625DC3D}" sibTransId="{0664F5ED-026D-4A05-A90C-A493A9016E53}"/>
    <dgm:cxn modelId="{2803C1C6-B191-4EC4-BF48-442B3254EF70}" srcId="{69AA1524-3D28-41ED-B1E5-706371D8968A}" destId="{7F3223D4-2DEC-4BF4-B37C-77F865361FB6}" srcOrd="1" destOrd="0" parTransId="{C84470CC-3B8A-462D-BE92-EF1273456F47}" sibTransId="{4E3E8D88-9B29-4ECA-95CA-3343F357E731}"/>
    <dgm:cxn modelId="{4C8ED9BB-8022-4288-9E30-7FEBC845B466}" type="presParOf" srcId="{B29E309E-75E0-4947-89CB-38178284274B}" destId="{9ECF0A87-CC4C-4C3C-AFB1-D513089D71C1}" srcOrd="0" destOrd="0" presId="urn:microsoft.com/office/officeart/2005/8/layout/hierarchy1"/>
    <dgm:cxn modelId="{305AA965-3DD5-4769-946F-83DAA58D924C}" type="presParOf" srcId="{9ECF0A87-CC4C-4C3C-AFB1-D513089D71C1}" destId="{5163CD4A-0B20-4F65-B1B6-775F37B055E8}" srcOrd="0" destOrd="0" presId="urn:microsoft.com/office/officeart/2005/8/layout/hierarchy1"/>
    <dgm:cxn modelId="{D15F7B52-EF8B-46B2-945E-2803E06B8DD1}" type="presParOf" srcId="{5163CD4A-0B20-4F65-B1B6-775F37B055E8}" destId="{63DD555C-E420-4A66-9245-D7CDF489F0B0}" srcOrd="0" destOrd="0" presId="urn:microsoft.com/office/officeart/2005/8/layout/hierarchy1"/>
    <dgm:cxn modelId="{6176CDFD-3C78-4343-8C93-A396D110A963}" type="presParOf" srcId="{5163CD4A-0B20-4F65-B1B6-775F37B055E8}" destId="{CE879748-14A5-4AB5-99C1-6ABEE350CC33}" srcOrd="1" destOrd="0" presId="urn:microsoft.com/office/officeart/2005/8/layout/hierarchy1"/>
    <dgm:cxn modelId="{F8F70210-43B1-4A3F-9259-7B627CA89D9C}" type="presParOf" srcId="{9ECF0A87-CC4C-4C3C-AFB1-D513089D71C1}" destId="{EB203C6B-F8A4-400D-AA3A-BA55F9819F75}" srcOrd="1" destOrd="0" presId="urn:microsoft.com/office/officeart/2005/8/layout/hierarchy1"/>
    <dgm:cxn modelId="{A64CA072-3BC2-4D93-B358-04C69FE76D43}" type="presParOf" srcId="{B29E309E-75E0-4947-89CB-38178284274B}" destId="{C52CBA79-5253-4E8A-8817-C73D0B833EFF}" srcOrd="1" destOrd="0" presId="urn:microsoft.com/office/officeart/2005/8/layout/hierarchy1"/>
    <dgm:cxn modelId="{2753C27A-DE20-47B9-A670-4108DCE56209}" type="presParOf" srcId="{C52CBA79-5253-4E8A-8817-C73D0B833EFF}" destId="{B6E45357-FBA1-488B-86E2-4A7A0ABD36D9}" srcOrd="0" destOrd="0" presId="urn:microsoft.com/office/officeart/2005/8/layout/hierarchy1"/>
    <dgm:cxn modelId="{071D457B-FD09-4079-B2CD-4D8B119D7CFE}" type="presParOf" srcId="{B6E45357-FBA1-488B-86E2-4A7A0ABD36D9}" destId="{A6090B2F-4FBB-44F0-9E5E-6742BA007DFB}" srcOrd="0" destOrd="0" presId="urn:microsoft.com/office/officeart/2005/8/layout/hierarchy1"/>
    <dgm:cxn modelId="{1D0539D2-4684-49E3-9DBD-121B2CB5880A}" type="presParOf" srcId="{B6E45357-FBA1-488B-86E2-4A7A0ABD36D9}" destId="{69F21AC2-D118-48C6-A5CD-FC7AA194014A}" srcOrd="1" destOrd="0" presId="urn:microsoft.com/office/officeart/2005/8/layout/hierarchy1"/>
    <dgm:cxn modelId="{6FBA1159-A603-4166-9C43-AC9B7C4D323D}" type="presParOf" srcId="{C52CBA79-5253-4E8A-8817-C73D0B833EFF}" destId="{6BFB4103-B037-43D7-8031-9566D932F9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D555C-E420-4A66-9245-D7CDF489F0B0}">
      <dsp:nvSpPr>
        <dsp:cNvPr id="0" name=""/>
        <dsp:cNvSpPr/>
      </dsp:nvSpPr>
      <dsp:spPr>
        <a:xfrm>
          <a:off x="0"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79748-14A5-4AB5-99C1-6ABEE350CC33}">
      <dsp:nvSpPr>
        <dsp:cNvPr id="0" name=""/>
        <dsp:cNvSpPr/>
      </dsp:nvSpPr>
      <dsp:spPr>
        <a:xfrm>
          <a:off x="328612"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Taught in your form groups.</a:t>
          </a:r>
          <a:endParaRPr lang="en-US" sz="3500" kern="1200"/>
        </a:p>
      </dsp:txBody>
      <dsp:txXfrm>
        <a:off x="383617" y="1254950"/>
        <a:ext cx="2847502" cy="1768010"/>
      </dsp:txXfrm>
    </dsp:sp>
    <dsp:sp modelId="{A6090B2F-4FBB-44F0-9E5E-6742BA007DFB}">
      <dsp:nvSpPr>
        <dsp:cNvPr id="0" name=""/>
        <dsp:cNvSpPr/>
      </dsp:nvSpPr>
      <dsp:spPr>
        <a:xfrm>
          <a:off x="3614737"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21AC2-D118-48C6-A5CD-FC7AA194014A}">
      <dsp:nvSpPr>
        <dsp:cNvPr id="0" name=""/>
        <dsp:cNvSpPr/>
      </dsp:nvSpPr>
      <dsp:spPr>
        <a:xfrm>
          <a:off x="3943350"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90 minutes per fortnight</a:t>
          </a:r>
          <a:endParaRPr lang="en-US" sz="3500" kern="1200"/>
        </a:p>
      </dsp:txBody>
      <dsp:txXfrm>
        <a:off x="3998355" y="1254950"/>
        <a:ext cx="2847502" cy="1768010"/>
      </dsp:txXfrm>
    </dsp:sp>
    <dsp:sp modelId="{ADBAE29F-3B61-4E59-A49F-591D894827C4}">
      <dsp:nvSpPr>
        <dsp:cNvPr id="0" name=""/>
        <dsp:cNvSpPr/>
      </dsp:nvSpPr>
      <dsp:spPr>
        <a:xfrm>
          <a:off x="7229475" y="887763"/>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6A95BE-C962-464A-A2CD-9D1BD6FBD6A0}">
      <dsp:nvSpPr>
        <dsp:cNvPr id="0" name=""/>
        <dsp:cNvSpPr/>
      </dsp:nvSpPr>
      <dsp:spPr>
        <a:xfrm>
          <a:off x="7558087" y="1199945"/>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a:t>Practical lessons.</a:t>
          </a:r>
          <a:endParaRPr lang="en-US" sz="3500" kern="1200"/>
        </a:p>
      </dsp:txBody>
      <dsp:txXfrm>
        <a:off x="7613092" y="1254950"/>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D555C-E420-4A66-9245-D7CDF489F0B0}">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79748-14A5-4AB5-99C1-6ABEE350CC33}">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What skills have we used today?</a:t>
          </a:r>
          <a:endParaRPr lang="en-US" sz="5400" kern="1200" dirty="0"/>
        </a:p>
      </dsp:txBody>
      <dsp:txXfrm>
        <a:off x="585701" y="873933"/>
        <a:ext cx="4337991" cy="2693452"/>
      </dsp:txXfrm>
    </dsp:sp>
    <dsp:sp modelId="{A6090B2F-4FBB-44F0-9E5E-6742BA007DFB}">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21AC2-D118-48C6-A5CD-FC7AA194014A}">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We will have a think after each activity</a:t>
          </a:r>
          <a:endParaRPr lang="en-US" sz="5400" kern="1200" dirty="0"/>
        </a:p>
      </dsp:txBody>
      <dsp:txXfrm>
        <a:off x="6092527" y="873933"/>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D555C-E420-4A66-9245-D7CDF489F0B0}">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79748-14A5-4AB5-99C1-6ABEE350CC33}">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What skills have we already used?</a:t>
          </a:r>
          <a:endParaRPr lang="en-US" sz="5400" kern="1200" dirty="0"/>
        </a:p>
      </dsp:txBody>
      <dsp:txXfrm>
        <a:off x="585701" y="873933"/>
        <a:ext cx="4337991" cy="2693452"/>
      </dsp:txXfrm>
    </dsp:sp>
    <dsp:sp modelId="{A6090B2F-4FBB-44F0-9E5E-6742BA007DFB}">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21AC2-D118-48C6-A5CD-FC7AA194014A}">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Think – pair - share</a:t>
          </a:r>
          <a:endParaRPr lang="en-US" sz="5400" kern="1200" dirty="0"/>
        </a:p>
      </dsp:txBody>
      <dsp:txXfrm>
        <a:off x="6092527" y="873933"/>
        <a:ext cx="4337991" cy="2693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D555C-E420-4A66-9245-D7CDF489F0B0}">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79748-14A5-4AB5-99C1-6ABEE350CC33}">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What skills have we already used?</a:t>
          </a:r>
          <a:endParaRPr lang="en-US" sz="5400" kern="1200" dirty="0"/>
        </a:p>
      </dsp:txBody>
      <dsp:txXfrm>
        <a:off x="585701" y="873933"/>
        <a:ext cx="4337991" cy="2693452"/>
      </dsp:txXfrm>
    </dsp:sp>
    <dsp:sp modelId="{A6090B2F-4FBB-44F0-9E5E-6742BA007DFB}">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21AC2-D118-48C6-A5CD-FC7AA194014A}">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Think – pair - share</a:t>
          </a:r>
          <a:endParaRPr lang="en-US" sz="5400" kern="1200" dirty="0"/>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41CBE-5CD6-4923-A57B-4375B6375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A8D233E-2938-4850-9CE6-9B34B2266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DB4FAE-A3AE-4EBA-A4E4-589F6A2281B7}"/>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F4ACDAFC-EA83-4877-9E72-E3B4912EAD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D5911-9DFA-4201-BB2E-8D4F09560A10}"/>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47935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2706-7116-49FE-B8E0-CE95FFE793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05431B-6591-42B4-BD44-27D35DD22D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5C698D-71DB-4778-ABE0-2A0BB63B8150}"/>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73C193C0-052A-4971-B550-89D2F2507D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BDFAC-1E75-4F32-AD3F-18EBCCA092EB}"/>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84440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E3F771-E79A-4E00-A58F-8408BEF0B3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A53097-7D64-43F9-B886-88AC8D04C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E4E50-E0A9-4A2E-B5A7-73073DCBD4E5}"/>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48C17321-D469-400D-9695-65C81D202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9BC1BD-58B6-49F9-9926-6745CA343925}"/>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302647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0461B-6B0D-4881-AB49-021AA83CC7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B828E9-8FCE-4F7A-93D1-D68FAE21FA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C6EE8-8A9C-49DB-B94B-EE2F185B9218}"/>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538EEB60-F6A6-4A83-9853-6FF20DD691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16440-9608-4162-A1C3-F4F0A37D3F85}"/>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139622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A3A9-9ABB-42D6-B206-8BB1B9F541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B46A297-6407-410C-A7D9-26CD5034EE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6CA54C-3C53-40E1-8C94-A70411F92118}"/>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36816656-1D97-4FA6-8E92-D034CE416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1BDA3-6569-47D7-81AA-638C9338E96D}"/>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238039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1CF8B-A533-451F-8660-A7E98EE61F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1BEBDE-33B5-4586-B213-6D0D4A9B1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A5A934-7C38-4280-A104-2D24D86C4E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40C03-3A81-4F2C-B279-7FFE3738DFC7}"/>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6" name="Footer Placeholder 5">
            <a:extLst>
              <a:ext uri="{FF2B5EF4-FFF2-40B4-BE49-F238E27FC236}">
                <a16:creationId xmlns:a16="http://schemas.microsoft.com/office/drawing/2014/main" id="{0ACF98B9-AAA4-4726-9045-6D0A02CAF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30D956-0CCD-47A9-BAED-E5FA8EBDFA12}"/>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80934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D1C54-CE6A-41F6-A97A-1BAC96B8C2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BA9D3C-53D9-4215-B40E-5BE98FC23D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586DBE-B168-4435-B3AA-72A7601DF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63A9E0-0D6A-4A2C-907F-98A2048AB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EA452-FA08-4555-B81A-5DD84803AC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6860D2-4127-4323-A8B6-4FF1866CD4BD}"/>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8" name="Footer Placeholder 7">
            <a:extLst>
              <a:ext uri="{FF2B5EF4-FFF2-40B4-BE49-F238E27FC236}">
                <a16:creationId xmlns:a16="http://schemas.microsoft.com/office/drawing/2014/main" id="{24B53B22-4B38-4BB4-BE74-54E09E7A75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BE25FD-0002-4D3B-9842-EB0BE5576C3D}"/>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2922307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4FFF-8C90-464F-B833-8E069F2F39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89EFBEB-4906-4035-ABBF-5BD4C30542C7}"/>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4" name="Footer Placeholder 3">
            <a:extLst>
              <a:ext uri="{FF2B5EF4-FFF2-40B4-BE49-F238E27FC236}">
                <a16:creationId xmlns:a16="http://schemas.microsoft.com/office/drawing/2014/main" id="{3EEBF952-ACE5-42F9-9ED3-93E52B89C6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F9DD19-CACB-41DB-9144-164702EE16CD}"/>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3164804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B027D4-2F89-478F-AC88-46D57DBCBADF}"/>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3" name="Footer Placeholder 2">
            <a:extLst>
              <a:ext uri="{FF2B5EF4-FFF2-40B4-BE49-F238E27FC236}">
                <a16:creationId xmlns:a16="http://schemas.microsoft.com/office/drawing/2014/main" id="{9333A141-7581-4EE5-A063-802D051877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CD76BE-E403-47D4-A8A4-91534F42FA47}"/>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24620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41323-A2AA-498D-9455-80CA60102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50B5655-0DA9-4854-AFA6-C07147B93C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2D0C7B-53BF-4725-903D-98E2344BF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9824D-9338-4C8C-8910-AE5A955471E6}"/>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6" name="Footer Placeholder 5">
            <a:extLst>
              <a:ext uri="{FF2B5EF4-FFF2-40B4-BE49-F238E27FC236}">
                <a16:creationId xmlns:a16="http://schemas.microsoft.com/office/drawing/2014/main" id="{C3FE0E3F-A87D-43BB-A95B-A54F1847C4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2BB3BA-469D-4B4D-BFF1-7F4AAE9746E4}"/>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377168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3370-40EC-4A45-8F32-40A427B44C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8E5F659-16E0-4763-BFCE-B3E039D12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BB3CFF-6FF7-4AA3-9645-EE88DF4C6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758F7-9251-4395-B39B-63BF6F99F859}"/>
              </a:ext>
            </a:extLst>
          </p:cNvPr>
          <p:cNvSpPr>
            <a:spLocks noGrp="1"/>
          </p:cNvSpPr>
          <p:nvPr>
            <p:ph type="dt" sz="half" idx="10"/>
          </p:nvPr>
        </p:nvSpPr>
        <p:spPr/>
        <p:txBody>
          <a:bodyPr/>
          <a:lstStyle/>
          <a:p>
            <a:fld id="{F64ECEA0-49F5-4D4A-B5AB-A679556B7DD2}" type="datetimeFigureOut">
              <a:rPr lang="en-GB" smtClean="0"/>
              <a:t>22/10/2021</a:t>
            </a:fld>
            <a:endParaRPr lang="en-GB"/>
          </a:p>
        </p:txBody>
      </p:sp>
      <p:sp>
        <p:nvSpPr>
          <p:cNvPr id="6" name="Footer Placeholder 5">
            <a:extLst>
              <a:ext uri="{FF2B5EF4-FFF2-40B4-BE49-F238E27FC236}">
                <a16:creationId xmlns:a16="http://schemas.microsoft.com/office/drawing/2014/main" id="{66D90A40-DE0E-4503-A4E6-A602689079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A4EB6F-5840-4565-B596-0509FE086C0A}"/>
              </a:ext>
            </a:extLst>
          </p:cNvPr>
          <p:cNvSpPr>
            <a:spLocks noGrp="1"/>
          </p:cNvSpPr>
          <p:nvPr>
            <p:ph type="sldNum" sz="quarter" idx="12"/>
          </p:nvPr>
        </p:nvSpPr>
        <p:spPr/>
        <p:txBody>
          <a:bodyPr/>
          <a:lstStyle/>
          <a:p>
            <a:fld id="{C25809B6-7130-4077-A27E-2A100D8A298B}" type="slidenum">
              <a:rPr lang="en-GB" smtClean="0"/>
              <a:t>‹#›</a:t>
            </a:fld>
            <a:endParaRPr lang="en-GB"/>
          </a:p>
        </p:txBody>
      </p:sp>
    </p:spTree>
    <p:extLst>
      <p:ext uri="{BB962C8B-B14F-4D97-AF65-F5344CB8AC3E}">
        <p14:creationId xmlns:p14="http://schemas.microsoft.com/office/powerpoint/2010/main" val="424204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574C2-5D29-4271-9728-3B69C0948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E8844D-032E-4078-A629-E4043073A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8AAD-12D2-48C1-BAC2-427346A9B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ECEA0-49F5-4D4A-B5AB-A679556B7DD2}" type="datetimeFigureOut">
              <a:rPr lang="en-GB" smtClean="0"/>
              <a:t>22/10/2021</a:t>
            </a:fld>
            <a:endParaRPr lang="en-GB"/>
          </a:p>
        </p:txBody>
      </p:sp>
      <p:sp>
        <p:nvSpPr>
          <p:cNvPr id="5" name="Footer Placeholder 4">
            <a:extLst>
              <a:ext uri="{FF2B5EF4-FFF2-40B4-BE49-F238E27FC236}">
                <a16:creationId xmlns:a16="http://schemas.microsoft.com/office/drawing/2014/main" id="{0781BCC9-EDC8-4131-ABC4-5A388A04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84941AF-BECD-4E91-BD89-B97EEC7F4A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809B6-7130-4077-A27E-2A100D8A298B}" type="slidenum">
              <a:rPr lang="en-GB" smtClean="0"/>
              <a:t>‹#›</a:t>
            </a:fld>
            <a:endParaRPr lang="en-GB"/>
          </a:p>
        </p:txBody>
      </p:sp>
    </p:spTree>
    <p:extLst>
      <p:ext uri="{BB962C8B-B14F-4D97-AF65-F5344CB8AC3E}">
        <p14:creationId xmlns:p14="http://schemas.microsoft.com/office/powerpoint/2010/main" val="1760421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9.jpeg"/><Relationship Id="rId5" Type="http://schemas.openxmlformats.org/officeDocument/2006/relationships/diagramColors" Target="../diagrams/colors4.xml"/><Relationship Id="rId10" Type="http://schemas.openxmlformats.org/officeDocument/2006/relationships/image" Target="../media/image8.png"/><Relationship Id="rId4" Type="http://schemas.openxmlformats.org/officeDocument/2006/relationships/diagramQuickStyle" Target="../diagrams/quickStyle4.xml"/><Relationship Id="rId9" Type="http://schemas.openxmlformats.org/officeDocument/2006/relationships/hyperlink" Target="https://www.online-stopwatch.com/countdown-time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9.jpeg"/><Relationship Id="rId5" Type="http://schemas.openxmlformats.org/officeDocument/2006/relationships/diagramColors" Target="../diagrams/colors3.xml"/><Relationship Id="rId10" Type="http://schemas.openxmlformats.org/officeDocument/2006/relationships/image" Target="../media/image8.png"/><Relationship Id="rId4" Type="http://schemas.openxmlformats.org/officeDocument/2006/relationships/diagramQuickStyle" Target="../diagrams/quickStyle3.xml"/><Relationship Id="rId9" Type="http://schemas.openxmlformats.org/officeDocument/2006/relationships/hyperlink" Target="https://www.online-stopwatch.com/countdown-tim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erriam-webster.com/dictionary/Augu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354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30" name="Straight Connector 7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354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CE9C9E6-1B13-4E53-959C-A362F77D355E}"/>
              </a:ext>
            </a:extLst>
          </p:cNvPr>
          <p:cNvSpPr>
            <a:spLocks noGrp="1"/>
          </p:cNvSpPr>
          <p:nvPr>
            <p:ph type="ctrTitle"/>
          </p:nvPr>
        </p:nvSpPr>
        <p:spPr>
          <a:xfrm>
            <a:off x="1109980" y="4277356"/>
            <a:ext cx="9966960" cy="1560320"/>
          </a:xfrm>
        </p:spPr>
        <p:txBody>
          <a:bodyPr>
            <a:normAutofit/>
          </a:bodyPr>
          <a:lstStyle/>
          <a:p>
            <a:r>
              <a:rPr lang="en-GB" sz="5800">
                <a:solidFill>
                  <a:srgbClr val="535424"/>
                </a:solidFill>
                <a:latin typeface="Arial" panose="020B0604020202020204" pitchFamily="34" charset="0"/>
                <a:cs typeface="Arial" panose="020B0604020202020204" pitchFamily="34" charset="0"/>
              </a:rPr>
              <a:t>Year 6 Transition </a:t>
            </a:r>
          </a:p>
        </p:txBody>
      </p:sp>
      <p:sp>
        <p:nvSpPr>
          <p:cNvPr id="3" name="Subtitle 2">
            <a:extLst>
              <a:ext uri="{FF2B5EF4-FFF2-40B4-BE49-F238E27FC236}">
                <a16:creationId xmlns:a16="http://schemas.microsoft.com/office/drawing/2014/main" id="{FDD0D0A6-E760-4082-B56F-826985FA7BCD}"/>
              </a:ext>
            </a:extLst>
          </p:cNvPr>
          <p:cNvSpPr>
            <a:spLocks noGrp="1"/>
          </p:cNvSpPr>
          <p:nvPr>
            <p:ph type="subTitle" idx="1"/>
          </p:nvPr>
        </p:nvSpPr>
        <p:spPr>
          <a:xfrm>
            <a:off x="1709530" y="5799489"/>
            <a:ext cx="8767860" cy="440822"/>
          </a:xfrm>
        </p:spPr>
        <p:txBody>
          <a:bodyPr>
            <a:normAutofit/>
          </a:bodyPr>
          <a:lstStyle/>
          <a:p>
            <a:r>
              <a:rPr lang="en-GB" sz="2000" b="1">
                <a:solidFill>
                  <a:srgbClr val="535424"/>
                </a:solidFill>
                <a:latin typeface="Arial" panose="020B0604020202020204" pitchFamily="34" charset="0"/>
                <a:cs typeface="Arial" panose="020B0604020202020204" pitchFamily="34" charset="0"/>
              </a:rPr>
              <a:t>Welcome to Drama</a:t>
            </a:r>
          </a:p>
        </p:txBody>
      </p:sp>
      <p:pic>
        <p:nvPicPr>
          <p:cNvPr id="1026" name="Picture 2">
            <a:extLst>
              <a:ext uri="{FF2B5EF4-FFF2-40B4-BE49-F238E27FC236}">
                <a16:creationId xmlns:a16="http://schemas.microsoft.com/office/drawing/2014/main" id="{9FAFF330-F1DF-4A2E-A9F6-847B6A80CB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15" r="1" b="14974"/>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1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4CA0CFEF-2876-49E0-AAD9-A328E6563A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25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DA6838-EC50-4933-B4B2-0258EACF8B8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Events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73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043B-45BD-4DCA-9B51-C448F06A557C}"/>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7B70BC9D-2653-44E2-B020-E0D17B6B247C}"/>
              </a:ext>
            </a:extLst>
          </p:cNvPr>
          <p:cNvPicPr>
            <a:picLocks noGrp="1" noChangeAspect="1"/>
          </p:cNvPicPr>
          <p:nvPr>
            <p:ph idx="1"/>
          </p:nvPr>
        </p:nvPicPr>
        <p:blipFill>
          <a:blip r:embed="rId2"/>
          <a:stretch>
            <a:fillRect/>
          </a:stretch>
        </p:blipFill>
        <p:spPr>
          <a:xfrm>
            <a:off x="838200" y="215169"/>
            <a:ext cx="10515600" cy="6427661"/>
          </a:xfrm>
          <a:prstGeom prst="rect">
            <a:avLst/>
          </a:prstGeom>
        </p:spPr>
      </p:pic>
    </p:spTree>
    <p:extLst>
      <p:ext uri="{BB962C8B-B14F-4D97-AF65-F5344CB8AC3E}">
        <p14:creationId xmlns:p14="http://schemas.microsoft.com/office/powerpoint/2010/main" val="2513569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730-6ECB-4819-B971-17996A770BCA}"/>
              </a:ext>
            </a:extLst>
          </p:cNvPr>
          <p:cNvSpPr>
            <a:spLocks noGrp="1"/>
          </p:cNvSpPr>
          <p:nvPr>
            <p:ph type="title"/>
          </p:nvPr>
        </p:nvSpPr>
        <p:spPr/>
        <p:txBody>
          <a:bodyPr/>
          <a:lstStyle/>
          <a:p>
            <a:r>
              <a:rPr lang="en-GB" dirty="0"/>
              <a:t>Groups of 6 or 7</a:t>
            </a:r>
          </a:p>
        </p:txBody>
      </p:sp>
      <p:sp>
        <p:nvSpPr>
          <p:cNvPr id="3" name="Content Placeholder 2">
            <a:extLst>
              <a:ext uri="{FF2B5EF4-FFF2-40B4-BE49-F238E27FC236}">
                <a16:creationId xmlns:a16="http://schemas.microsoft.com/office/drawing/2014/main" id="{1A6645BE-8A49-460C-BC75-FB9543C15CE4}"/>
              </a:ext>
            </a:extLst>
          </p:cNvPr>
          <p:cNvSpPr>
            <a:spLocks noGrp="1"/>
          </p:cNvSpPr>
          <p:nvPr>
            <p:ph idx="1"/>
          </p:nvPr>
        </p:nvSpPr>
        <p:spPr>
          <a:xfrm>
            <a:off x="838200" y="1524000"/>
            <a:ext cx="10515600" cy="4813300"/>
          </a:xfrm>
        </p:spPr>
        <p:txBody>
          <a:bodyPr/>
          <a:lstStyle/>
          <a:p>
            <a:r>
              <a:rPr lang="en-GB" dirty="0"/>
              <a:t>Using your bodies as building blocks (physical theatre), create a series of still images (a captured moment in time) of the following events.</a:t>
            </a:r>
          </a:p>
          <a:p>
            <a:endParaRPr lang="en-GB" dirty="0"/>
          </a:p>
          <a:p>
            <a:r>
              <a:rPr lang="en-GB" dirty="0"/>
              <a:t>You can be the competitors, the crowd, the objects, the stadium, anything, however we </a:t>
            </a:r>
            <a:r>
              <a:rPr lang="en-GB" b="1" i="1" u="sng" dirty="0"/>
              <a:t>must</a:t>
            </a:r>
            <a:r>
              <a:rPr lang="en-GB" dirty="0"/>
              <a:t> be able to tell what the event is.</a:t>
            </a:r>
          </a:p>
          <a:p>
            <a:endParaRPr lang="en-GB" dirty="0"/>
          </a:p>
          <a:p>
            <a:r>
              <a:rPr lang="en-GB" dirty="0"/>
              <a:t>For each event you must create 3 moments </a:t>
            </a:r>
          </a:p>
          <a:p>
            <a:pPr lvl="2"/>
            <a:r>
              <a:rPr lang="en-GB" dirty="0"/>
              <a:t>The beginning of the event</a:t>
            </a:r>
          </a:p>
          <a:p>
            <a:pPr lvl="2"/>
            <a:r>
              <a:rPr lang="en-GB" dirty="0"/>
              <a:t>A moment of ‘action’ during the event </a:t>
            </a:r>
          </a:p>
          <a:p>
            <a:pPr lvl="2"/>
            <a:r>
              <a:rPr lang="en-GB" dirty="0"/>
              <a:t>The moment of winning</a:t>
            </a:r>
          </a:p>
        </p:txBody>
      </p:sp>
    </p:spTree>
    <p:extLst>
      <p:ext uri="{BB962C8B-B14F-4D97-AF65-F5344CB8AC3E}">
        <p14:creationId xmlns:p14="http://schemas.microsoft.com/office/powerpoint/2010/main" val="85043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Text&#10;&#10;Description automatically generated">
            <a:extLst>
              <a:ext uri="{FF2B5EF4-FFF2-40B4-BE49-F238E27FC236}">
                <a16:creationId xmlns:a16="http://schemas.microsoft.com/office/drawing/2014/main" id="{23B9483E-6934-44A6-98BB-1635D0BF8D57}"/>
              </a:ext>
            </a:extLst>
          </p:cNvPr>
          <p:cNvPicPr>
            <a:picLocks noGrp="1" noChangeAspect="1"/>
          </p:cNvPicPr>
          <p:nvPr>
            <p:ph idx="1"/>
          </p:nvPr>
        </p:nvPicPr>
        <p:blipFill>
          <a:blip r:embed="rId2"/>
          <a:stretch>
            <a:fillRect/>
          </a:stretch>
        </p:blipFill>
        <p:spPr>
          <a:xfrm>
            <a:off x="1287463" y="2973388"/>
            <a:ext cx="6692900" cy="2797175"/>
          </a:xfrm>
        </p:spPr>
      </p:pic>
      <p:pic>
        <p:nvPicPr>
          <p:cNvPr id="5" name="Content Placeholder 4">
            <a:extLst>
              <a:ext uri="{FF2B5EF4-FFF2-40B4-BE49-F238E27FC236}">
                <a16:creationId xmlns:a16="http://schemas.microsoft.com/office/drawing/2014/main" id="{A2C7CC96-FE0A-40AA-9E7B-B9930AABEE33}"/>
              </a:ext>
            </a:extLst>
          </p:cNvPr>
          <p:cNvPicPr>
            <a:picLocks noChangeAspect="1"/>
          </p:cNvPicPr>
          <p:nvPr/>
        </p:nvPicPr>
        <p:blipFill>
          <a:blip r:embed="rId3"/>
          <a:stretch>
            <a:fillRect/>
          </a:stretch>
        </p:blipFill>
        <p:spPr>
          <a:xfrm>
            <a:off x="8048625" y="2973388"/>
            <a:ext cx="3302000" cy="2797175"/>
          </a:xfrm>
          <a:prstGeom prst="rect">
            <a:avLst/>
          </a:prstGeom>
        </p:spPr>
      </p:pic>
      <p:sp>
        <p:nvSpPr>
          <p:cNvPr id="2" name="Title 1">
            <a:extLst>
              <a:ext uri="{FF2B5EF4-FFF2-40B4-BE49-F238E27FC236}">
                <a16:creationId xmlns:a16="http://schemas.microsoft.com/office/drawing/2014/main" id="{3C5FE26B-C034-4651-B7F4-2193469BB264}"/>
              </a:ext>
            </a:extLst>
          </p:cNvPr>
          <p:cNvSpPr>
            <a:spLocks noGrp="1"/>
          </p:cNvSpPr>
          <p:nvPr>
            <p:ph type="title"/>
          </p:nvPr>
        </p:nvSpPr>
        <p:spPr>
          <a:xfrm>
            <a:off x="1286932" y="1204109"/>
            <a:ext cx="10023398" cy="857894"/>
          </a:xfrm>
        </p:spPr>
        <p:txBody>
          <a:bodyPr>
            <a:normAutofit/>
          </a:bodyPr>
          <a:lstStyle/>
          <a:p>
            <a:r>
              <a:rPr lang="en-GB" sz="4000">
                <a:solidFill>
                  <a:srgbClr val="FFFFFF"/>
                </a:solidFill>
              </a:rPr>
              <a:t>Event 1</a:t>
            </a:r>
          </a:p>
        </p:txBody>
      </p:sp>
    </p:spTree>
    <p:extLst>
      <p:ext uri="{BB962C8B-B14F-4D97-AF65-F5344CB8AC3E}">
        <p14:creationId xmlns:p14="http://schemas.microsoft.com/office/powerpoint/2010/main" val="117968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0" y="0"/>
            <a:ext cx="12192000" cy="1390109"/>
          </a:xfrm>
          <a:gradFill>
            <a:gsLst>
              <a:gs pos="0">
                <a:srgbClr val="B97AA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600" dirty="0">
                <a:solidFill>
                  <a:schemeClr val="bg1"/>
                </a:solidFill>
                <a:latin typeface="Arial" panose="020B0604020202020204" pitchFamily="34" charset="0"/>
                <a:cs typeface="Arial" panose="020B0604020202020204" pitchFamily="34" charset="0"/>
              </a:rPr>
              <a:t>Using HPL in lessons</a:t>
            </a:r>
          </a:p>
        </p:txBody>
      </p:sp>
      <p:graphicFrame>
        <p:nvGraphicFramePr>
          <p:cNvPr id="5" name="Content Placeholder 2">
            <a:extLst>
              <a:ext uri="{FF2B5EF4-FFF2-40B4-BE49-F238E27FC236}">
                <a16:creationId xmlns:a16="http://schemas.microsoft.com/office/drawing/2014/main" id="{7D288EBB-E599-4913-A856-5C57806C3375}"/>
              </a:ext>
            </a:extLst>
          </p:cNvPr>
          <p:cNvGraphicFramePr>
            <a:graphicFrameLocks noGrp="1"/>
          </p:cNvGraphicFramePr>
          <p:nvPr>
            <p:ph idx="1"/>
            <p:extLst>
              <p:ext uri="{D42A27DB-BD31-4B8C-83A1-F6EECF244321}">
                <p14:modId xmlns:p14="http://schemas.microsoft.com/office/powerpoint/2010/main" val="4064071447"/>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Arrow Down with solid fill">
            <a:extLst>
              <a:ext uri="{FF2B5EF4-FFF2-40B4-BE49-F238E27FC236}">
                <a16:creationId xmlns:a16="http://schemas.microsoft.com/office/drawing/2014/main" id="{896E3F3F-01E3-453D-886A-7ACEC5273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44339" y="1085711"/>
            <a:ext cx="1133881" cy="1900680"/>
          </a:xfrm>
          <a:prstGeom prst="rect">
            <a:avLst/>
          </a:prstGeom>
        </p:spPr>
      </p:pic>
      <p:pic>
        <p:nvPicPr>
          <p:cNvPr id="6" name="Graphic 5" descr="Arrow Down with solid fill">
            <a:extLst>
              <a:ext uri="{FF2B5EF4-FFF2-40B4-BE49-F238E27FC236}">
                <a16:creationId xmlns:a16="http://schemas.microsoft.com/office/drawing/2014/main" id="{6BEFD239-0591-42A7-8940-F0CCA56A4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857063" y="4659683"/>
            <a:ext cx="1133881" cy="1900680"/>
          </a:xfrm>
          <a:prstGeom prst="rect">
            <a:avLst/>
          </a:prstGeom>
        </p:spPr>
      </p:pic>
      <p:sp>
        <p:nvSpPr>
          <p:cNvPr id="7" name="TextBox 6">
            <a:extLst>
              <a:ext uri="{FF2B5EF4-FFF2-40B4-BE49-F238E27FC236}">
                <a16:creationId xmlns:a16="http://schemas.microsoft.com/office/drawing/2014/main" id="{3A6F5708-33E6-4A8D-8875-D031D20F2B90}"/>
              </a:ext>
            </a:extLst>
          </p:cNvPr>
          <p:cNvSpPr txBox="1"/>
          <p:nvPr/>
        </p:nvSpPr>
        <p:spPr>
          <a:xfrm>
            <a:off x="3961086" y="6176963"/>
            <a:ext cx="6093372" cy="369332"/>
          </a:xfrm>
          <a:prstGeom prst="rect">
            <a:avLst/>
          </a:prstGeom>
          <a:noFill/>
        </p:spPr>
        <p:txBody>
          <a:bodyPr wrap="square">
            <a:spAutoFit/>
          </a:bodyPr>
          <a:lstStyle/>
          <a:p>
            <a:r>
              <a:rPr lang="en-GB" dirty="0">
                <a:hlinkClick r:id="rId9"/>
              </a:rPr>
              <a:t>Countdown Timer (online-stopwatch.com)</a:t>
            </a:r>
            <a:endParaRPr lang="en-GB" dirty="0"/>
          </a:p>
        </p:txBody>
      </p:sp>
      <p:pic>
        <p:nvPicPr>
          <p:cNvPr id="8" name="Picture 2" descr="See the source image">
            <a:extLst>
              <a:ext uri="{FF2B5EF4-FFF2-40B4-BE49-F238E27FC236}">
                <a16:creationId xmlns:a16="http://schemas.microsoft.com/office/drawing/2014/main" id="{7ADC972E-2C62-4831-8F05-3289B44FEF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43" r="1064"/>
          <a:stretch/>
        </p:blipFill>
        <p:spPr bwMode="auto">
          <a:xfrm>
            <a:off x="7189077" y="1060753"/>
            <a:ext cx="1260814" cy="1280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1D547A7-050C-4371-870C-3120397093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08" t="9808" r="3895" b="10351"/>
          <a:stretch/>
        </p:blipFill>
        <p:spPr bwMode="auto">
          <a:xfrm>
            <a:off x="8781393" y="1085711"/>
            <a:ext cx="1396017" cy="1204983"/>
          </a:xfrm>
          <a:prstGeom prst="rect">
            <a:avLst/>
          </a:prstGeom>
          <a:solidFill>
            <a:srgbClr val="FFFFFF"/>
          </a:solidFill>
        </p:spPr>
      </p:pic>
    </p:spTree>
    <p:extLst>
      <p:ext uri="{BB962C8B-B14F-4D97-AF65-F5344CB8AC3E}">
        <p14:creationId xmlns:p14="http://schemas.microsoft.com/office/powerpoint/2010/main" val="253015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81BC32-FF58-4898-A6B5-7B3D059BC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614406-135F-4875-9C87-53822CB1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213969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A47020BD-3785-4628-8C5E-A4011B43E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39694"/>
            <a:ext cx="12192000" cy="14630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C5883EFB-8B0C-4BCF-97E2-A89FC37FF16D}"/>
              </a:ext>
            </a:extLst>
          </p:cNvPr>
          <p:cNvPicPr>
            <a:picLocks noGrp="1" noChangeAspect="1"/>
          </p:cNvPicPr>
          <p:nvPr>
            <p:ph idx="1"/>
          </p:nvPr>
        </p:nvPicPr>
        <p:blipFill rotWithShape="1">
          <a:blip r:embed="rId2"/>
          <a:srcRect l="19362" t="10885" r="62041" b="56190"/>
          <a:stretch/>
        </p:blipFill>
        <p:spPr>
          <a:xfrm>
            <a:off x="1079500" y="2916238"/>
            <a:ext cx="2997200" cy="2986088"/>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1F9E854-9D3F-4B21-9BB4-791D6761D7C5}"/>
              </a:ext>
            </a:extLst>
          </p:cNvPr>
          <p:cNvPicPr>
            <a:picLocks noChangeAspect="1"/>
          </p:cNvPicPr>
          <p:nvPr/>
        </p:nvPicPr>
        <p:blipFill rotWithShape="1">
          <a:blip r:embed="rId2"/>
          <a:srcRect l="49362" t="47891" r="28904" b="17143"/>
          <a:stretch/>
        </p:blipFill>
        <p:spPr>
          <a:xfrm>
            <a:off x="4144963" y="2916238"/>
            <a:ext cx="3306763" cy="2986088"/>
          </a:xfrm>
          <a:prstGeom prst="rect">
            <a:avLst/>
          </a:prstGeom>
        </p:spPr>
      </p:pic>
      <p:pic>
        <p:nvPicPr>
          <p:cNvPr id="9" name="Picture 8">
            <a:extLst>
              <a:ext uri="{FF2B5EF4-FFF2-40B4-BE49-F238E27FC236}">
                <a16:creationId xmlns:a16="http://schemas.microsoft.com/office/drawing/2014/main" id="{26B31901-97DB-4F67-82DA-14B68656E0DC}"/>
              </a:ext>
            </a:extLst>
          </p:cNvPr>
          <p:cNvPicPr>
            <a:picLocks noChangeAspect="1"/>
          </p:cNvPicPr>
          <p:nvPr/>
        </p:nvPicPr>
        <p:blipFill rotWithShape="1">
          <a:blip r:embed="rId3"/>
          <a:srcRect l="21122" t="16054" r="66021" b="64898"/>
          <a:stretch/>
        </p:blipFill>
        <p:spPr>
          <a:xfrm>
            <a:off x="7521575" y="2916238"/>
            <a:ext cx="3597275" cy="2986088"/>
          </a:xfrm>
          <a:prstGeom prst="rect">
            <a:avLst/>
          </a:prstGeom>
        </p:spPr>
      </p:pic>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960120" y="434101"/>
            <a:ext cx="10279971" cy="1362042"/>
          </a:xfrm>
        </p:spPr>
        <p:txBody>
          <a:bodyPr vert="horz" lIns="91440" tIns="45720" rIns="91440" bIns="45720" rtlCol="0" anchor="b">
            <a:normAutofit/>
          </a:bodyPr>
          <a:lstStyle/>
          <a:p>
            <a:r>
              <a:rPr lang="en-US" sz="4800" kern="1200" dirty="0">
                <a:solidFill>
                  <a:schemeClr val="bg1"/>
                </a:solidFill>
                <a:latin typeface="+mj-lt"/>
                <a:ea typeface="+mj-ea"/>
                <a:cs typeface="+mj-cs"/>
              </a:rPr>
              <a:t>Drama at CCS – links to HPL</a:t>
            </a:r>
          </a:p>
        </p:txBody>
      </p:sp>
    </p:spTree>
    <p:extLst>
      <p:ext uri="{BB962C8B-B14F-4D97-AF65-F5344CB8AC3E}">
        <p14:creationId xmlns:p14="http://schemas.microsoft.com/office/powerpoint/2010/main" val="2950229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730-6ECB-4819-B971-17996A770BCA}"/>
              </a:ext>
            </a:extLst>
          </p:cNvPr>
          <p:cNvSpPr>
            <a:spLocks noGrp="1"/>
          </p:cNvSpPr>
          <p:nvPr>
            <p:ph type="title"/>
          </p:nvPr>
        </p:nvSpPr>
        <p:spPr>
          <a:xfrm>
            <a:off x="838200" y="365125"/>
            <a:ext cx="10515600" cy="660787"/>
          </a:xfrm>
        </p:spPr>
        <p:txBody>
          <a:bodyPr>
            <a:normAutofit fontScale="90000"/>
          </a:bodyPr>
          <a:lstStyle/>
          <a:p>
            <a:r>
              <a:rPr lang="en-GB" dirty="0"/>
              <a:t>The task – a reminder</a:t>
            </a:r>
          </a:p>
        </p:txBody>
      </p:sp>
      <p:sp>
        <p:nvSpPr>
          <p:cNvPr id="3" name="Content Placeholder 2">
            <a:extLst>
              <a:ext uri="{FF2B5EF4-FFF2-40B4-BE49-F238E27FC236}">
                <a16:creationId xmlns:a16="http://schemas.microsoft.com/office/drawing/2014/main" id="{1A6645BE-8A49-460C-BC75-FB9543C15CE4}"/>
              </a:ext>
            </a:extLst>
          </p:cNvPr>
          <p:cNvSpPr>
            <a:spLocks noGrp="1"/>
          </p:cNvSpPr>
          <p:nvPr>
            <p:ph idx="1"/>
          </p:nvPr>
        </p:nvSpPr>
        <p:spPr>
          <a:xfrm>
            <a:off x="838200" y="1025912"/>
            <a:ext cx="10246112" cy="5311388"/>
          </a:xfrm>
        </p:spPr>
        <p:txBody>
          <a:bodyPr/>
          <a:lstStyle/>
          <a:p>
            <a:r>
              <a:rPr lang="en-GB" dirty="0"/>
              <a:t>Using your bodies as building blocks (physical theatre), create a series of still images (a captured moment in time) of the following events.</a:t>
            </a:r>
          </a:p>
          <a:p>
            <a:endParaRPr lang="en-GB" dirty="0"/>
          </a:p>
          <a:p>
            <a:r>
              <a:rPr lang="en-GB" dirty="0"/>
              <a:t>You can be the competitors, the crowd, the objects, the stadium, anything, however we </a:t>
            </a:r>
            <a:r>
              <a:rPr lang="en-GB" b="1" i="1" u="sng" dirty="0"/>
              <a:t>must</a:t>
            </a:r>
            <a:r>
              <a:rPr lang="en-GB" dirty="0"/>
              <a:t> be able to tell what the event is.</a:t>
            </a:r>
          </a:p>
          <a:p>
            <a:endParaRPr lang="en-GB" dirty="0"/>
          </a:p>
          <a:p>
            <a:r>
              <a:rPr lang="en-GB" dirty="0"/>
              <a:t>For each event you must create 3 moments </a:t>
            </a:r>
          </a:p>
          <a:p>
            <a:pPr lvl="2"/>
            <a:r>
              <a:rPr lang="en-GB" dirty="0"/>
              <a:t>The beginning of the event</a:t>
            </a:r>
          </a:p>
          <a:p>
            <a:pPr lvl="2"/>
            <a:r>
              <a:rPr lang="en-GB" dirty="0"/>
              <a:t>A moment of ‘action’ during the event </a:t>
            </a:r>
          </a:p>
          <a:p>
            <a:pPr lvl="2"/>
            <a:r>
              <a:rPr lang="en-GB" dirty="0"/>
              <a:t>The moment of winning</a:t>
            </a:r>
          </a:p>
        </p:txBody>
      </p:sp>
      <p:pic>
        <p:nvPicPr>
          <p:cNvPr id="2052" name="Picture 4" descr="See the source image">
            <a:extLst>
              <a:ext uri="{FF2B5EF4-FFF2-40B4-BE49-F238E27FC236}">
                <a16:creationId xmlns:a16="http://schemas.microsoft.com/office/drawing/2014/main" id="{B0C516CA-9608-4CA2-A96A-BBC114697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4" t="22222" r="2056" b="22222"/>
          <a:stretch/>
        </p:blipFill>
        <p:spPr bwMode="auto">
          <a:xfrm>
            <a:off x="7493620" y="4335704"/>
            <a:ext cx="4698380" cy="20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7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descr="Text&#10;&#10;Description automatically generated">
            <a:extLst>
              <a:ext uri="{FF2B5EF4-FFF2-40B4-BE49-F238E27FC236}">
                <a16:creationId xmlns:a16="http://schemas.microsoft.com/office/drawing/2014/main" id="{39D46D64-9DFD-4EE5-859C-EC9C7EB1941A}"/>
              </a:ext>
            </a:extLst>
          </p:cNvPr>
          <p:cNvPicPr>
            <a:picLocks noGrp="1" noChangeAspect="1"/>
          </p:cNvPicPr>
          <p:nvPr>
            <p:ph idx="1"/>
          </p:nvPr>
        </p:nvPicPr>
        <p:blipFill>
          <a:blip r:embed="rId2"/>
          <a:stretch>
            <a:fillRect/>
          </a:stretch>
        </p:blipFill>
        <p:spPr>
          <a:xfrm>
            <a:off x="1287463" y="3063875"/>
            <a:ext cx="6240463" cy="2617788"/>
          </a:xfrm>
        </p:spPr>
      </p:pic>
      <p:pic>
        <p:nvPicPr>
          <p:cNvPr id="5" name="Content Placeholder 4">
            <a:extLst>
              <a:ext uri="{FF2B5EF4-FFF2-40B4-BE49-F238E27FC236}">
                <a16:creationId xmlns:a16="http://schemas.microsoft.com/office/drawing/2014/main" id="{C5520583-BFF5-4990-94D0-6C48C5F23E5E}"/>
              </a:ext>
            </a:extLst>
          </p:cNvPr>
          <p:cNvPicPr>
            <a:picLocks noChangeAspect="1"/>
          </p:cNvPicPr>
          <p:nvPr/>
        </p:nvPicPr>
        <p:blipFill>
          <a:blip r:embed="rId3"/>
          <a:stretch>
            <a:fillRect/>
          </a:stretch>
        </p:blipFill>
        <p:spPr>
          <a:xfrm>
            <a:off x="7596188" y="3063875"/>
            <a:ext cx="3754438" cy="2617788"/>
          </a:xfrm>
          <a:prstGeom prst="rect">
            <a:avLst/>
          </a:prstGeom>
        </p:spPr>
      </p:pic>
      <p:sp>
        <p:nvSpPr>
          <p:cNvPr id="2" name="Title 1">
            <a:extLst>
              <a:ext uri="{FF2B5EF4-FFF2-40B4-BE49-F238E27FC236}">
                <a16:creationId xmlns:a16="http://schemas.microsoft.com/office/drawing/2014/main" id="{B940C13E-B60C-4E84-BCF9-152C1839F4E4}"/>
              </a:ext>
            </a:extLst>
          </p:cNvPr>
          <p:cNvSpPr>
            <a:spLocks noGrp="1"/>
          </p:cNvSpPr>
          <p:nvPr>
            <p:ph type="title"/>
          </p:nvPr>
        </p:nvSpPr>
        <p:spPr>
          <a:xfrm>
            <a:off x="1286932" y="1204109"/>
            <a:ext cx="10023398" cy="857894"/>
          </a:xfrm>
        </p:spPr>
        <p:txBody>
          <a:bodyPr>
            <a:normAutofit/>
          </a:bodyPr>
          <a:lstStyle/>
          <a:p>
            <a:r>
              <a:rPr lang="en-GB" sz="4000">
                <a:solidFill>
                  <a:srgbClr val="FFFFFF"/>
                </a:solidFill>
              </a:rPr>
              <a:t>Event 2</a:t>
            </a:r>
          </a:p>
        </p:txBody>
      </p:sp>
    </p:spTree>
    <p:extLst>
      <p:ext uri="{BB962C8B-B14F-4D97-AF65-F5344CB8AC3E}">
        <p14:creationId xmlns:p14="http://schemas.microsoft.com/office/powerpoint/2010/main" val="1789088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730-6ECB-4819-B971-17996A770BCA}"/>
              </a:ext>
            </a:extLst>
          </p:cNvPr>
          <p:cNvSpPr>
            <a:spLocks noGrp="1"/>
          </p:cNvSpPr>
          <p:nvPr>
            <p:ph type="title"/>
          </p:nvPr>
        </p:nvSpPr>
        <p:spPr>
          <a:xfrm>
            <a:off x="838200" y="365125"/>
            <a:ext cx="10515600" cy="660787"/>
          </a:xfrm>
        </p:spPr>
        <p:txBody>
          <a:bodyPr>
            <a:normAutofit fontScale="90000"/>
          </a:bodyPr>
          <a:lstStyle/>
          <a:p>
            <a:r>
              <a:rPr lang="en-GB" dirty="0"/>
              <a:t>The task – a reminder</a:t>
            </a:r>
          </a:p>
        </p:txBody>
      </p:sp>
      <p:sp>
        <p:nvSpPr>
          <p:cNvPr id="3" name="Content Placeholder 2">
            <a:extLst>
              <a:ext uri="{FF2B5EF4-FFF2-40B4-BE49-F238E27FC236}">
                <a16:creationId xmlns:a16="http://schemas.microsoft.com/office/drawing/2014/main" id="{1A6645BE-8A49-460C-BC75-FB9543C15CE4}"/>
              </a:ext>
            </a:extLst>
          </p:cNvPr>
          <p:cNvSpPr>
            <a:spLocks noGrp="1"/>
          </p:cNvSpPr>
          <p:nvPr>
            <p:ph idx="1"/>
          </p:nvPr>
        </p:nvSpPr>
        <p:spPr>
          <a:xfrm>
            <a:off x="838200" y="1025912"/>
            <a:ext cx="10246112" cy="5311388"/>
          </a:xfrm>
        </p:spPr>
        <p:txBody>
          <a:bodyPr/>
          <a:lstStyle/>
          <a:p>
            <a:r>
              <a:rPr lang="en-GB" dirty="0"/>
              <a:t>Using your bodies as building blocks (physical theatre), create a series of still images (a captured moment in time) of the following events.</a:t>
            </a:r>
          </a:p>
          <a:p>
            <a:endParaRPr lang="en-GB" dirty="0"/>
          </a:p>
          <a:p>
            <a:r>
              <a:rPr lang="en-GB" dirty="0"/>
              <a:t>You can be the competitors, the crowd, the objects, the stadium, anything, however we </a:t>
            </a:r>
            <a:r>
              <a:rPr lang="en-GB" b="1" i="1" u="sng" dirty="0"/>
              <a:t>must</a:t>
            </a:r>
            <a:r>
              <a:rPr lang="en-GB" dirty="0"/>
              <a:t> be able to tell what the event is.</a:t>
            </a:r>
          </a:p>
          <a:p>
            <a:endParaRPr lang="en-GB" dirty="0"/>
          </a:p>
          <a:p>
            <a:r>
              <a:rPr lang="en-GB" dirty="0"/>
              <a:t>For each event you must create 3 moments </a:t>
            </a:r>
          </a:p>
          <a:p>
            <a:pPr lvl="2"/>
            <a:r>
              <a:rPr lang="en-GB" dirty="0"/>
              <a:t>The beginning of the event</a:t>
            </a:r>
          </a:p>
          <a:p>
            <a:pPr lvl="2"/>
            <a:r>
              <a:rPr lang="en-GB" dirty="0"/>
              <a:t>A moment of ‘action’ during the event </a:t>
            </a:r>
          </a:p>
          <a:p>
            <a:pPr lvl="2"/>
            <a:r>
              <a:rPr lang="en-GB" dirty="0"/>
              <a:t>The moment of winning</a:t>
            </a:r>
          </a:p>
        </p:txBody>
      </p:sp>
      <p:pic>
        <p:nvPicPr>
          <p:cNvPr id="2052" name="Picture 4" descr="See the source image">
            <a:extLst>
              <a:ext uri="{FF2B5EF4-FFF2-40B4-BE49-F238E27FC236}">
                <a16:creationId xmlns:a16="http://schemas.microsoft.com/office/drawing/2014/main" id="{B0C516CA-9608-4CA2-A96A-BBC114697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4" t="22222" r="2056" b="22222"/>
          <a:stretch/>
        </p:blipFill>
        <p:spPr bwMode="auto">
          <a:xfrm>
            <a:off x="7493620" y="4335704"/>
            <a:ext cx="4698380" cy="20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2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ext&#10;&#10;Description automatically generated">
            <a:extLst>
              <a:ext uri="{FF2B5EF4-FFF2-40B4-BE49-F238E27FC236}">
                <a16:creationId xmlns:a16="http://schemas.microsoft.com/office/drawing/2014/main" id="{5DFCFCC9-C225-46AA-B758-4D5BB5EE4C93}"/>
              </a:ext>
            </a:extLst>
          </p:cNvPr>
          <p:cNvPicPr>
            <a:picLocks noGrp="1" noChangeAspect="1"/>
          </p:cNvPicPr>
          <p:nvPr>
            <p:ph idx="1"/>
          </p:nvPr>
        </p:nvPicPr>
        <p:blipFill>
          <a:blip r:embed="rId2"/>
          <a:stretch>
            <a:fillRect/>
          </a:stretch>
        </p:blipFill>
        <p:spPr>
          <a:xfrm>
            <a:off x="6310313" y="639763"/>
            <a:ext cx="5030788" cy="1874838"/>
          </a:xfrm>
        </p:spPr>
      </p:pic>
      <p:pic>
        <p:nvPicPr>
          <p:cNvPr id="5" name="Content Placeholder 4">
            <a:extLst>
              <a:ext uri="{FF2B5EF4-FFF2-40B4-BE49-F238E27FC236}">
                <a16:creationId xmlns:a16="http://schemas.microsoft.com/office/drawing/2014/main" id="{88394D1C-0F84-4967-BFCB-F8DCD9242959}"/>
              </a:ext>
            </a:extLst>
          </p:cNvPr>
          <p:cNvPicPr>
            <a:picLocks noChangeAspect="1"/>
          </p:cNvPicPr>
          <p:nvPr/>
        </p:nvPicPr>
        <p:blipFill>
          <a:blip r:embed="rId3"/>
          <a:stretch>
            <a:fillRect/>
          </a:stretch>
        </p:blipFill>
        <p:spPr>
          <a:xfrm>
            <a:off x="6310313" y="2584450"/>
            <a:ext cx="5030788" cy="3635375"/>
          </a:xfrm>
          <a:prstGeom prst="rect">
            <a:avLst/>
          </a:prstGeom>
        </p:spPr>
      </p:pic>
      <p:sp>
        <p:nvSpPr>
          <p:cNvPr id="2" name="Title 1">
            <a:extLst>
              <a:ext uri="{FF2B5EF4-FFF2-40B4-BE49-F238E27FC236}">
                <a16:creationId xmlns:a16="http://schemas.microsoft.com/office/drawing/2014/main" id="{DB09C6E6-F588-4BB3-9613-DA6FF26455FB}"/>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Event 3</a:t>
            </a:r>
          </a:p>
        </p:txBody>
      </p:sp>
    </p:spTree>
    <p:extLst>
      <p:ext uri="{BB962C8B-B14F-4D97-AF65-F5344CB8AC3E}">
        <p14:creationId xmlns:p14="http://schemas.microsoft.com/office/powerpoint/2010/main" val="234667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838201" y="300580"/>
            <a:ext cx="9829800" cy="1089529"/>
          </a:xfrm>
        </p:spPr>
        <p:txBody>
          <a:bodyPr>
            <a:normAutofit/>
          </a:bodyPr>
          <a:lstStyle/>
          <a:p>
            <a:r>
              <a:rPr lang="en-GB" sz="3600" dirty="0">
                <a:solidFill>
                  <a:srgbClr val="FFFFFF"/>
                </a:solidFill>
                <a:latin typeface="Arial" panose="020B0604020202020204" pitchFamily="34" charset="0"/>
                <a:cs typeface="Arial" panose="020B0604020202020204" pitchFamily="34" charset="0"/>
              </a:rPr>
              <a:t>Drama at CCS</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7D288EBB-E599-4913-A856-5C57806C3375}"/>
              </a:ext>
            </a:extLst>
          </p:cNvPr>
          <p:cNvGraphicFramePr>
            <a:graphicFrameLocks noGrp="1"/>
          </p:cNvGraphicFramePr>
          <p:nvPr>
            <p:ph idx="1"/>
            <p:extLst>
              <p:ext uri="{D42A27DB-BD31-4B8C-83A1-F6EECF244321}">
                <p14:modId xmlns:p14="http://schemas.microsoft.com/office/powerpoint/2010/main" val="2696154686"/>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698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730-6ECB-4819-B971-17996A770BCA}"/>
              </a:ext>
            </a:extLst>
          </p:cNvPr>
          <p:cNvSpPr>
            <a:spLocks noGrp="1"/>
          </p:cNvSpPr>
          <p:nvPr>
            <p:ph type="title"/>
          </p:nvPr>
        </p:nvSpPr>
        <p:spPr>
          <a:xfrm>
            <a:off x="838200" y="365125"/>
            <a:ext cx="10515600" cy="660787"/>
          </a:xfrm>
        </p:spPr>
        <p:txBody>
          <a:bodyPr>
            <a:normAutofit fontScale="90000"/>
          </a:bodyPr>
          <a:lstStyle/>
          <a:p>
            <a:r>
              <a:rPr lang="en-GB" dirty="0"/>
              <a:t>The task – a reminder</a:t>
            </a:r>
          </a:p>
        </p:txBody>
      </p:sp>
      <p:sp>
        <p:nvSpPr>
          <p:cNvPr id="3" name="Content Placeholder 2">
            <a:extLst>
              <a:ext uri="{FF2B5EF4-FFF2-40B4-BE49-F238E27FC236}">
                <a16:creationId xmlns:a16="http://schemas.microsoft.com/office/drawing/2014/main" id="{1A6645BE-8A49-460C-BC75-FB9543C15CE4}"/>
              </a:ext>
            </a:extLst>
          </p:cNvPr>
          <p:cNvSpPr>
            <a:spLocks noGrp="1"/>
          </p:cNvSpPr>
          <p:nvPr>
            <p:ph idx="1"/>
          </p:nvPr>
        </p:nvSpPr>
        <p:spPr>
          <a:xfrm>
            <a:off x="838200" y="1025912"/>
            <a:ext cx="10246112" cy="5311388"/>
          </a:xfrm>
        </p:spPr>
        <p:txBody>
          <a:bodyPr/>
          <a:lstStyle/>
          <a:p>
            <a:r>
              <a:rPr lang="en-GB" dirty="0"/>
              <a:t>Using your bodies as building blocks (physical theatre), create a series of still images (a captured moment in time) of the following events.</a:t>
            </a:r>
          </a:p>
          <a:p>
            <a:endParaRPr lang="en-GB" dirty="0"/>
          </a:p>
          <a:p>
            <a:r>
              <a:rPr lang="en-GB" dirty="0"/>
              <a:t>You can be the competitors, the crowd, the objects, the stadium, anything, however we </a:t>
            </a:r>
            <a:r>
              <a:rPr lang="en-GB" b="1" i="1" u="sng" dirty="0"/>
              <a:t>must</a:t>
            </a:r>
            <a:r>
              <a:rPr lang="en-GB" dirty="0"/>
              <a:t> be able to tell what the event is.</a:t>
            </a:r>
          </a:p>
          <a:p>
            <a:endParaRPr lang="en-GB" dirty="0"/>
          </a:p>
          <a:p>
            <a:r>
              <a:rPr lang="en-GB" dirty="0"/>
              <a:t>For each event you must create 3 moments </a:t>
            </a:r>
          </a:p>
          <a:p>
            <a:pPr lvl="2"/>
            <a:r>
              <a:rPr lang="en-GB" dirty="0"/>
              <a:t>The beginning of the event</a:t>
            </a:r>
          </a:p>
          <a:p>
            <a:pPr lvl="2"/>
            <a:r>
              <a:rPr lang="en-GB" dirty="0"/>
              <a:t>A moment of ‘action’ during the event </a:t>
            </a:r>
          </a:p>
          <a:p>
            <a:pPr lvl="2"/>
            <a:r>
              <a:rPr lang="en-GB" dirty="0"/>
              <a:t>The moment of winning</a:t>
            </a:r>
          </a:p>
        </p:txBody>
      </p:sp>
      <p:pic>
        <p:nvPicPr>
          <p:cNvPr id="2052" name="Picture 4" descr="See the source image">
            <a:extLst>
              <a:ext uri="{FF2B5EF4-FFF2-40B4-BE49-F238E27FC236}">
                <a16:creationId xmlns:a16="http://schemas.microsoft.com/office/drawing/2014/main" id="{B0C516CA-9608-4CA2-A96A-BBC114697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4" t="22222" r="2056" b="22222"/>
          <a:stretch/>
        </p:blipFill>
        <p:spPr bwMode="auto">
          <a:xfrm>
            <a:off x="7493620" y="4335704"/>
            <a:ext cx="4698380" cy="20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95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hape&#10;&#10;Description automatically generated with medium confidence">
            <a:extLst>
              <a:ext uri="{FF2B5EF4-FFF2-40B4-BE49-F238E27FC236}">
                <a16:creationId xmlns:a16="http://schemas.microsoft.com/office/drawing/2014/main" id="{588E070E-F8A9-4F09-8D89-58479BC639EC}"/>
              </a:ext>
            </a:extLst>
          </p:cNvPr>
          <p:cNvPicPr>
            <a:picLocks noChangeAspect="1"/>
          </p:cNvPicPr>
          <p:nvPr/>
        </p:nvPicPr>
        <p:blipFill rotWithShape="1">
          <a:blip r:embed="rId2"/>
          <a:srcRect r="-1" b="1494"/>
          <a:stretch/>
        </p:blipFill>
        <p:spPr>
          <a:xfrm>
            <a:off x="6096000" y="654050"/>
            <a:ext cx="5459413" cy="3178175"/>
          </a:xfrm>
          <a:prstGeom prst="rect">
            <a:avLst/>
          </a:prstGeom>
        </p:spPr>
      </p:pic>
      <p:pic>
        <p:nvPicPr>
          <p:cNvPr id="7" name="Content Placeholder 6" descr="Text&#10;&#10;Description automatically generated">
            <a:extLst>
              <a:ext uri="{FF2B5EF4-FFF2-40B4-BE49-F238E27FC236}">
                <a16:creationId xmlns:a16="http://schemas.microsoft.com/office/drawing/2014/main" id="{937CE54F-F3E3-4742-9FE9-C75EC4F1A8A8}"/>
              </a:ext>
            </a:extLst>
          </p:cNvPr>
          <p:cNvPicPr>
            <a:picLocks noGrp="1" noChangeAspect="1"/>
          </p:cNvPicPr>
          <p:nvPr>
            <p:ph idx="1"/>
          </p:nvPr>
        </p:nvPicPr>
        <p:blipFill>
          <a:blip r:embed="rId3"/>
          <a:stretch>
            <a:fillRect/>
          </a:stretch>
        </p:blipFill>
        <p:spPr>
          <a:xfrm>
            <a:off x="6096000" y="3900488"/>
            <a:ext cx="5459413" cy="2301875"/>
          </a:xfrm>
        </p:spPr>
      </p:pic>
      <p:sp>
        <p:nvSpPr>
          <p:cNvPr id="2" name="Title 1">
            <a:extLst>
              <a:ext uri="{FF2B5EF4-FFF2-40B4-BE49-F238E27FC236}">
                <a16:creationId xmlns:a16="http://schemas.microsoft.com/office/drawing/2014/main" id="{2405D7A7-ABAD-4FAF-B792-6A1B5E11C47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Event 4</a:t>
            </a:r>
          </a:p>
        </p:txBody>
      </p:sp>
    </p:spTree>
    <p:extLst>
      <p:ext uri="{BB962C8B-B14F-4D97-AF65-F5344CB8AC3E}">
        <p14:creationId xmlns:p14="http://schemas.microsoft.com/office/powerpoint/2010/main" val="1540472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730-6ECB-4819-B971-17996A770BCA}"/>
              </a:ext>
            </a:extLst>
          </p:cNvPr>
          <p:cNvSpPr>
            <a:spLocks noGrp="1"/>
          </p:cNvSpPr>
          <p:nvPr>
            <p:ph type="title"/>
          </p:nvPr>
        </p:nvSpPr>
        <p:spPr>
          <a:xfrm>
            <a:off x="838200" y="365125"/>
            <a:ext cx="10515600" cy="660787"/>
          </a:xfrm>
        </p:spPr>
        <p:txBody>
          <a:bodyPr>
            <a:normAutofit fontScale="90000"/>
          </a:bodyPr>
          <a:lstStyle/>
          <a:p>
            <a:r>
              <a:rPr lang="en-GB" dirty="0"/>
              <a:t>The task – a reminder</a:t>
            </a:r>
          </a:p>
        </p:txBody>
      </p:sp>
      <p:sp>
        <p:nvSpPr>
          <p:cNvPr id="3" name="Content Placeholder 2">
            <a:extLst>
              <a:ext uri="{FF2B5EF4-FFF2-40B4-BE49-F238E27FC236}">
                <a16:creationId xmlns:a16="http://schemas.microsoft.com/office/drawing/2014/main" id="{1A6645BE-8A49-460C-BC75-FB9543C15CE4}"/>
              </a:ext>
            </a:extLst>
          </p:cNvPr>
          <p:cNvSpPr>
            <a:spLocks noGrp="1"/>
          </p:cNvSpPr>
          <p:nvPr>
            <p:ph idx="1"/>
          </p:nvPr>
        </p:nvSpPr>
        <p:spPr>
          <a:xfrm>
            <a:off x="838200" y="1025912"/>
            <a:ext cx="10246112" cy="5311388"/>
          </a:xfrm>
        </p:spPr>
        <p:txBody>
          <a:bodyPr/>
          <a:lstStyle/>
          <a:p>
            <a:r>
              <a:rPr lang="en-GB" dirty="0"/>
              <a:t>Using your bodies as building blocks (physical theatre), create a series of still images (a captured moment in time) of the following events.</a:t>
            </a:r>
          </a:p>
          <a:p>
            <a:endParaRPr lang="en-GB" dirty="0"/>
          </a:p>
          <a:p>
            <a:r>
              <a:rPr lang="en-GB" dirty="0"/>
              <a:t>You can be the competitors, the crowd, the objects, the stadium, anything, however we </a:t>
            </a:r>
            <a:r>
              <a:rPr lang="en-GB" b="1" i="1" u="sng" dirty="0"/>
              <a:t>must</a:t>
            </a:r>
            <a:r>
              <a:rPr lang="en-GB" dirty="0"/>
              <a:t> be able to tell what the event is.</a:t>
            </a:r>
          </a:p>
          <a:p>
            <a:endParaRPr lang="en-GB" dirty="0"/>
          </a:p>
          <a:p>
            <a:r>
              <a:rPr lang="en-GB" dirty="0"/>
              <a:t>For each event you must create 3 moments </a:t>
            </a:r>
          </a:p>
          <a:p>
            <a:pPr lvl="2"/>
            <a:r>
              <a:rPr lang="en-GB" dirty="0"/>
              <a:t>The beginning of the event</a:t>
            </a:r>
          </a:p>
          <a:p>
            <a:pPr lvl="2"/>
            <a:r>
              <a:rPr lang="en-GB" dirty="0"/>
              <a:t>A moment of ‘action’ during the event </a:t>
            </a:r>
          </a:p>
          <a:p>
            <a:pPr lvl="2"/>
            <a:r>
              <a:rPr lang="en-GB" dirty="0"/>
              <a:t>The moment of winning</a:t>
            </a:r>
          </a:p>
        </p:txBody>
      </p:sp>
      <p:pic>
        <p:nvPicPr>
          <p:cNvPr id="2052" name="Picture 4" descr="See the source image">
            <a:extLst>
              <a:ext uri="{FF2B5EF4-FFF2-40B4-BE49-F238E27FC236}">
                <a16:creationId xmlns:a16="http://schemas.microsoft.com/office/drawing/2014/main" id="{B0C516CA-9608-4CA2-A96A-BBC1146978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64" t="22222" r="2056" b="22222"/>
          <a:stretch/>
        </p:blipFill>
        <p:spPr bwMode="auto">
          <a:xfrm>
            <a:off x="7493620" y="4335704"/>
            <a:ext cx="4698380" cy="2001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88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D4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F323EFD4-A1AF-4462-8435-78907396E280}"/>
              </a:ext>
            </a:extLst>
          </p:cNvPr>
          <p:cNvPicPr>
            <a:picLocks noChangeAspect="1"/>
          </p:cNvPicPr>
          <p:nvPr/>
        </p:nvPicPr>
        <p:blipFill rotWithShape="1">
          <a:blip r:embed="rId2"/>
          <a:srcRect t="1011" r="1" b="1"/>
          <a:stretch/>
        </p:blipFill>
        <p:spPr>
          <a:xfrm>
            <a:off x="6096000" y="750888"/>
            <a:ext cx="5459413" cy="3179763"/>
          </a:xfrm>
          <a:prstGeom prst="rect">
            <a:avLst/>
          </a:prstGeom>
        </p:spPr>
      </p:pic>
      <p:pic>
        <p:nvPicPr>
          <p:cNvPr id="7" name="Content Placeholder 6">
            <a:extLst>
              <a:ext uri="{FF2B5EF4-FFF2-40B4-BE49-F238E27FC236}">
                <a16:creationId xmlns:a16="http://schemas.microsoft.com/office/drawing/2014/main" id="{E0A76CC4-574A-4F7A-BA20-0B4C0FF67F0E}"/>
              </a:ext>
            </a:extLst>
          </p:cNvPr>
          <p:cNvPicPr>
            <a:picLocks noGrp="1" noChangeAspect="1"/>
          </p:cNvPicPr>
          <p:nvPr>
            <p:ph idx="1"/>
          </p:nvPr>
        </p:nvPicPr>
        <p:blipFill>
          <a:blip r:embed="rId3"/>
          <a:stretch>
            <a:fillRect/>
          </a:stretch>
        </p:blipFill>
        <p:spPr>
          <a:xfrm>
            <a:off x="6096000" y="3995738"/>
            <a:ext cx="5459413" cy="2109788"/>
          </a:xfrm>
        </p:spPr>
      </p:pic>
      <p:sp>
        <p:nvSpPr>
          <p:cNvPr id="2" name="Title 1">
            <a:extLst>
              <a:ext uri="{FF2B5EF4-FFF2-40B4-BE49-F238E27FC236}">
                <a16:creationId xmlns:a16="http://schemas.microsoft.com/office/drawing/2014/main" id="{470C060D-9CD2-4C4A-833C-7E0C8AC3F4A3}"/>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Event 5</a:t>
            </a:r>
          </a:p>
        </p:txBody>
      </p:sp>
    </p:spTree>
    <p:extLst>
      <p:ext uri="{BB962C8B-B14F-4D97-AF65-F5344CB8AC3E}">
        <p14:creationId xmlns:p14="http://schemas.microsoft.com/office/powerpoint/2010/main" val="427177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838201" y="300580"/>
            <a:ext cx="9829800" cy="1089529"/>
          </a:xfrm>
        </p:spPr>
        <p:txBody>
          <a:bodyPr>
            <a:normAutofit/>
          </a:bodyPr>
          <a:lstStyle/>
          <a:p>
            <a:r>
              <a:rPr lang="en-GB" sz="3600" dirty="0">
                <a:solidFill>
                  <a:schemeClr val="accent1">
                    <a:lumMod val="75000"/>
                  </a:schemeClr>
                </a:solidFill>
                <a:latin typeface="Arial" panose="020B0604020202020204" pitchFamily="34" charset="0"/>
                <a:cs typeface="Arial" panose="020B0604020202020204" pitchFamily="34" charset="0"/>
              </a:rPr>
              <a:t>Using HPL in lessons</a:t>
            </a:r>
          </a:p>
        </p:txBody>
      </p:sp>
      <p:graphicFrame>
        <p:nvGraphicFramePr>
          <p:cNvPr id="5" name="Content Placeholder 2">
            <a:extLst>
              <a:ext uri="{FF2B5EF4-FFF2-40B4-BE49-F238E27FC236}">
                <a16:creationId xmlns:a16="http://schemas.microsoft.com/office/drawing/2014/main" id="{7D288EBB-E599-4913-A856-5C57806C3375}"/>
              </a:ext>
            </a:extLst>
          </p:cNvPr>
          <p:cNvGraphicFramePr>
            <a:graphicFrameLocks noGrp="1"/>
          </p:cNvGraphicFramePr>
          <p:nvPr>
            <p:ph idx="1"/>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Arrow Down with solid fill">
            <a:extLst>
              <a:ext uri="{FF2B5EF4-FFF2-40B4-BE49-F238E27FC236}">
                <a16:creationId xmlns:a16="http://schemas.microsoft.com/office/drawing/2014/main" id="{896E3F3F-01E3-453D-886A-7ACEC5273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44339" y="1085711"/>
            <a:ext cx="1133881" cy="1900680"/>
          </a:xfrm>
          <a:prstGeom prst="rect">
            <a:avLst/>
          </a:prstGeom>
        </p:spPr>
      </p:pic>
      <p:pic>
        <p:nvPicPr>
          <p:cNvPr id="6" name="Graphic 5" descr="Arrow Down with solid fill">
            <a:extLst>
              <a:ext uri="{FF2B5EF4-FFF2-40B4-BE49-F238E27FC236}">
                <a16:creationId xmlns:a16="http://schemas.microsoft.com/office/drawing/2014/main" id="{6BEFD239-0591-42A7-8940-F0CCA56A4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857063" y="4659683"/>
            <a:ext cx="1133881" cy="1900680"/>
          </a:xfrm>
          <a:prstGeom prst="rect">
            <a:avLst/>
          </a:prstGeom>
        </p:spPr>
      </p:pic>
    </p:spTree>
    <p:extLst>
      <p:ext uri="{BB962C8B-B14F-4D97-AF65-F5344CB8AC3E}">
        <p14:creationId xmlns:p14="http://schemas.microsoft.com/office/powerpoint/2010/main" val="311939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DE316B-DC9C-40F5-9B02-E49CB576F84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b="1" kern="1200" dirty="0">
                <a:solidFill>
                  <a:schemeClr val="bg1"/>
                </a:solidFill>
                <a:latin typeface="Arial" panose="020B0604020202020204" pitchFamily="34" charset="0"/>
                <a:cs typeface="Arial" panose="020B0604020202020204" pitchFamily="34" charset="0"/>
              </a:rPr>
              <a:t>What do you think of when you see this symbol?</a:t>
            </a:r>
          </a:p>
        </p:txBody>
      </p:sp>
      <p:pic>
        <p:nvPicPr>
          <p:cNvPr id="4" name="Content Placeholder 3">
            <a:extLst>
              <a:ext uri="{FF2B5EF4-FFF2-40B4-BE49-F238E27FC236}">
                <a16:creationId xmlns:a16="http://schemas.microsoft.com/office/drawing/2014/main" id="{3829DBDE-7218-42F4-88D5-6D50BE1653DE}"/>
              </a:ext>
            </a:extLst>
          </p:cNvPr>
          <p:cNvPicPr>
            <a:picLocks noGrp="1" noChangeAspect="1"/>
          </p:cNvPicPr>
          <p:nvPr>
            <p:ph idx="1"/>
          </p:nvPr>
        </p:nvPicPr>
        <p:blipFill>
          <a:blip r:embed="rId2"/>
          <a:stretch>
            <a:fillRect/>
          </a:stretch>
        </p:blipFill>
        <p:spPr>
          <a:xfrm>
            <a:off x="1446053" y="1675227"/>
            <a:ext cx="9299893" cy="4394199"/>
          </a:xfrm>
          <a:prstGeom prst="rect">
            <a:avLst/>
          </a:prstGeom>
        </p:spPr>
      </p:pic>
    </p:spTree>
    <p:extLst>
      <p:ext uri="{BB962C8B-B14F-4D97-AF65-F5344CB8AC3E}">
        <p14:creationId xmlns:p14="http://schemas.microsoft.com/office/powerpoint/2010/main" val="4276285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A824C6-D792-47F4-8659-72D944BCF6B7}"/>
              </a:ext>
            </a:extLst>
          </p:cNvPr>
          <p:cNvPicPr>
            <a:picLocks noGrp="1" noChangeAspect="1"/>
          </p:cNvPicPr>
          <p:nvPr>
            <p:ph idx="1"/>
          </p:nvPr>
        </p:nvPicPr>
        <p:blipFill rotWithShape="1">
          <a:blip r:embed="rId2"/>
          <a:srcRect b="1541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BD81D-E232-4E06-85AB-E70E711EFB8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Arial" panose="020B0604020202020204" pitchFamily="34" charset="0"/>
                <a:cs typeface="Arial" panose="020B0604020202020204" pitchFamily="34" charset="0"/>
              </a:rPr>
              <a:t>How about now?</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709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0" y="0"/>
            <a:ext cx="12192000" cy="1390109"/>
          </a:xfrm>
          <a:gradFill>
            <a:gsLst>
              <a:gs pos="0">
                <a:srgbClr val="B97AA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GB" sz="3600" dirty="0">
                <a:solidFill>
                  <a:schemeClr val="bg1"/>
                </a:solidFill>
                <a:latin typeface="Arial" panose="020B0604020202020204" pitchFamily="34" charset="0"/>
                <a:cs typeface="Arial" panose="020B0604020202020204" pitchFamily="34" charset="0"/>
              </a:rPr>
              <a:t>Using HPL in lessons</a:t>
            </a:r>
          </a:p>
        </p:txBody>
      </p:sp>
      <p:graphicFrame>
        <p:nvGraphicFramePr>
          <p:cNvPr id="5" name="Content Placeholder 2">
            <a:extLst>
              <a:ext uri="{FF2B5EF4-FFF2-40B4-BE49-F238E27FC236}">
                <a16:creationId xmlns:a16="http://schemas.microsoft.com/office/drawing/2014/main" id="{7D288EBB-E599-4913-A856-5C57806C3375}"/>
              </a:ext>
            </a:extLst>
          </p:cNvPr>
          <p:cNvGraphicFramePr>
            <a:graphicFrameLocks noGrp="1"/>
          </p:cNvGraphicFramePr>
          <p:nvPr>
            <p:ph idx="1"/>
            <p:extLst>
              <p:ext uri="{D42A27DB-BD31-4B8C-83A1-F6EECF244321}">
                <p14:modId xmlns:p14="http://schemas.microsoft.com/office/powerpoint/2010/main" val="523079438"/>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Arrow Down with solid fill">
            <a:extLst>
              <a:ext uri="{FF2B5EF4-FFF2-40B4-BE49-F238E27FC236}">
                <a16:creationId xmlns:a16="http://schemas.microsoft.com/office/drawing/2014/main" id="{896E3F3F-01E3-453D-886A-7ACEC52733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44339" y="1085711"/>
            <a:ext cx="1133881" cy="1900680"/>
          </a:xfrm>
          <a:prstGeom prst="rect">
            <a:avLst/>
          </a:prstGeom>
        </p:spPr>
      </p:pic>
      <p:pic>
        <p:nvPicPr>
          <p:cNvPr id="6" name="Graphic 5" descr="Arrow Down with solid fill">
            <a:extLst>
              <a:ext uri="{FF2B5EF4-FFF2-40B4-BE49-F238E27FC236}">
                <a16:creationId xmlns:a16="http://schemas.microsoft.com/office/drawing/2014/main" id="{6BEFD239-0591-42A7-8940-F0CCA56A40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857063" y="4659683"/>
            <a:ext cx="1133881" cy="1900680"/>
          </a:xfrm>
          <a:prstGeom prst="rect">
            <a:avLst/>
          </a:prstGeom>
        </p:spPr>
      </p:pic>
      <p:sp>
        <p:nvSpPr>
          <p:cNvPr id="7" name="TextBox 6">
            <a:extLst>
              <a:ext uri="{FF2B5EF4-FFF2-40B4-BE49-F238E27FC236}">
                <a16:creationId xmlns:a16="http://schemas.microsoft.com/office/drawing/2014/main" id="{3A6F5708-33E6-4A8D-8875-D031D20F2B90}"/>
              </a:ext>
            </a:extLst>
          </p:cNvPr>
          <p:cNvSpPr txBox="1"/>
          <p:nvPr/>
        </p:nvSpPr>
        <p:spPr>
          <a:xfrm>
            <a:off x="3961086" y="6176963"/>
            <a:ext cx="6093372" cy="369332"/>
          </a:xfrm>
          <a:prstGeom prst="rect">
            <a:avLst/>
          </a:prstGeom>
          <a:noFill/>
        </p:spPr>
        <p:txBody>
          <a:bodyPr wrap="square">
            <a:spAutoFit/>
          </a:bodyPr>
          <a:lstStyle/>
          <a:p>
            <a:r>
              <a:rPr lang="en-GB" dirty="0">
                <a:hlinkClick r:id="rId9"/>
              </a:rPr>
              <a:t>Countdown Timer (online-stopwatch.com)</a:t>
            </a:r>
            <a:endParaRPr lang="en-GB" dirty="0"/>
          </a:p>
        </p:txBody>
      </p:sp>
      <p:pic>
        <p:nvPicPr>
          <p:cNvPr id="8" name="Picture 2" descr="See the source image">
            <a:extLst>
              <a:ext uri="{FF2B5EF4-FFF2-40B4-BE49-F238E27FC236}">
                <a16:creationId xmlns:a16="http://schemas.microsoft.com/office/drawing/2014/main" id="{7ADC972E-2C62-4831-8F05-3289B44FEFE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43" r="1064"/>
          <a:stretch/>
        </p:blipFill>
        <p:spPr bwMode="auto">
          <a:xfrm>
            <a:off x="7189077" y="1060753"/>
            <a:ext cx="1260814" cy="12801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1D547A7-050C-4371-870C-31203970938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08" t="9808" r="3895" b="10351"/>
          <a:stretch/>
        </p:blipFill>
        <p:spPr bwMode="auto">
          <a:xfrm>
            <a:off x="8781393" y="1085711"/>
            <a:ext cx="1396017" cy="1204983"/>
          </a:xfrm>
          <a:prstGeom prst="rect">
            <a:avLst/>
          </a:prstGeom>
          <a:solidFill>
            <a:srgbClr val="FFFFFF"/>
          </a:solidFill>
        </p:spPr>
      </p:pic>
    </p:spTree>
    <p:extLst>
      <p:ext uri="{BB962C8B-B14F-4D97-AF65-F5344CB8AC3E}">
        <p14:creationId xmlns:p14="http://schemas.microsoft.com/office/powerpoint/2010/main" val="277573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57AC-4A26-4DDE-9E0B-15FFBB01FE09}"/>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5400" kern="1200">
                <a:solidFill>
                  <a:schemeClr val="tx1"/>
                </a:solidFill>
                <a:latin typeface="+mj-lt"/>
                <a:ea typeface="+mj-ea"/>
                <a:cs typeface="+mj-cs"/>
              </a:rPr>
              <a:t>Drama at CCS</a:t>
            </a:r>
          </a:p>
        </p:txBody>
      </p:sp>
      <p:pic>
        <p:nvPicPr>
          <p:cNvPr id="12" name="Picture 11" descr="A screenshot of a cell phone&#10;&#10;Description automatically generated">
            <a:extLst>
              <a:ext uri="{FF2B5EF4-FFF2-40B4-BE49-F238E27FC236}">
                <a16:creationId xmlns:a16="http://schemas.microsoft.com/office/drawing/2014/main" id="{2628196E-01E0-49A8-8F27-E4FA19F0FEA5}"/>
              </a:ext>
            </a:extLst>
          </p:cNvPr>
          <p:cNvPicPr>
            <a:picLocks noChangeAspect="1"/>
          </p:cNvPicPr>
          <p:nvPr/>
        </p:nvPicPr>
        <p:blipFill rotWithShape="1">
          <a:blip r:embed="rId2"/>
          <a:srcRect l="60077" t="11157" r="19566" b="55646"/>
          <a:stretch/>
        </p:blipFill>
        <p:spPr>
          <a:xfrm>
            <a:off x="3367667" y="1655909"/>
            <a:ext cx="5419493" cy="4971261"/>
          </a:xfrm>
          <a:prstGeom prst="rect">
            <a:avLst/>
          </a:prstGeom>
        </p:spPr>
      </p:pic>
      <p:pic>
        <p:nvPicPr>
          <p:cNvPr id="14" name="Content Placeholder 3">
            <a:extLst>
              <a:ext uri="{FF2B5EF4-FFF2-40B4-BE49-F238E27FC236}">
                <a16:creationId xmlns:a16="http://schemas.microsoft.com/office/drawing/2014/main" id="{788A3ABC-ABE2-4FEC-A299-775FD0D4DEFA}"/>
              </a:ext>
            </a:extLst>
          </p:cNvPr>
          <p:cNvPicPr>
            <a:picLocks noGrp="1" noChangeAspect="1"/>
          </p:cNvPicPr>
          <p:nvPr>
            <p:ph idx="1"/>
          </p:nvPr>
        </p:nvPicPr>
        <p:blipFill rotWithShape="1">
          <a:blip r:embed="rId3"/>
          <a:srcRect l="12989" t="4003" r="14587" b="3625"/>
          <a:stretch/>
        </p:blipFill>
        <p:spPr>
          <a:xfrm rot="19893844">
            <a:off x="345212" y="2806559"/>
            <a:ext cx="3035081" cy="2218938"/>
          </a:xfrm>
          <a:prstGeom prst="rect">
            <a:avLst/>
          </a:prstGeom>
        </p:spPr>
      </p:pic>
      <p:pic>
        <p:nvPicPr>
          <p:cNvPr id="16" name="Content Placeholder 3">
            <a:extLst>
              <a:ext uri="{FF2B5EF4-FFF2-40B4-BE49-F238E27FC236}">
                <a16:creationId xmlns:a16="http://schemas.microsoft.com/office/drawing/2014/main" id="{6373623C-B7FC-468C-A12D-434C56B42301}"/>
              </a:ext>
            </a:extLst>
          </p:cNvPr>
          <p:cNvPicPr>
            <a:picLocks noChangeAspect="1"/>
          </p:cNvPicPr>
          <p:nvPr/>
        </p:nvPicPr>
        <p:blipFill rotWithShape="1">
          <a:blip r:embed="rId4"/>
          <a:srcRect b="15414"/>
          <a:stretch/>
        </p:blipFill>
        <p:spPr>
          <a:xfrm rot="1689376">
            <a:off x="7558034" y="1111860"/>
            <a:ext cx="3932230" cy="2211880"/>
          </a:xfrm>
          <a:prstGeom prst="rect">
            <a:avLst/>
          </a:prstGeom>
        </p:spPr>
      </p:pic>
    </p:spTree>
    <p:extLst>
      <p:ext uri="{BB962C8B-B14F-4D97-AF65-F5344CB8AC3E}">
        <p14:creationId xmlns:p14="http://schemas.microsoft.com/office/powerpoint/2010/main" val="841380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230E1-DC89-488D-8D9F-1074DEFDDECF}"/>
              </a:ext>
            </a:extLst>
          </p:cNvPr>
          <p:cNvSpPr>
            <a:spLocks noGrp="1"/>
          </p:cNvSpPr>
          <p:nvPr>
            <p:ph type="title"/>
          </p:nvPr>
        </p:nvSpPr>
        <p:spPr>
          <a:xfrm>
            <a:off x="686834" y="1153572"/>
            <a:ext cx="3200400" cy="4461163"/>
          </a:xfrm>
        </p:spPr>
        <p:txBody>
          <a:bodyPr>
            <a:normAutofit/>
          </a:bodyPr>
          <a:lstStyle/>
          <a:p>
            <a:r>
              <a:rPr lang="en-GB">
                <a:solidFill>
                  <a:srgbClr val="FFFFFF"/>
                </a:solidFill>
              </a:rPr>
              <a:t>Ancient Olympic Facts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125CC9B-010E-4C2E-87E3-78FE28C06CB0}"/>
              </a:ext>
            </a:extLst>
          </p:cNvPr>
          <p:cNvSpPr>
            <a:spLocks noGrp="1"/>
          </p:cNvSpPr>
          <p:nvPr>
            <p:ph idx="1"/>
          </p:nvPr>
        </p:nvSpPr>
        <p:spPr>
          <a:xfrm>
            <a:off x="4447308" y="591344"/>
            <a:ext cx="6906491" cy="5585619"/>
          </a:xfrm>
        </p:spPr>
        <p:txBody>
          <a:bodyPr anchor="ctr">
            <a:normAutofit/>
          </a:bodyPr>
          <a:lstStyle/>
          <a:p>
            <a:r>
              <a:rPr lang="en-GB" sz="2600" b="0" i="0">
                <a:effectLst/>
                <a:latin typeface="Georgia" panose="02040502050405020303" pitchFamily="18" charset="0"/>
              </a:rPr>
              <a:t>Began nearly 3000 years ago in Olympia, South </a:t>
            </a:r>
            <a:r>
              <a:rPr lang="en-GB" sz="2600">
                <a:latin typeface="Georgia" panose="02040502050405020303" pitchFamily="18" charset="0"/>
              </a:rPr>
              <a:t>W</a:t>
            </a:r>
            <a:r>
              <a:rPr lang="en-GB" sz="2600" b="0" i="0">
                <a:effectLst/>
                <a:latin typeface="Georgia" panose="02040502050405020303" pitchFamily="18" charset="0"/>
              </a:rPr>
              <a:t>est Greece</a:t>
            </a:r>
          </a:p>
          <a:p>
            <a:r>
              <a:rPr lang="en-GB" sz="2600" b="0" i="0">
                <a:effectLst/>
                <a:latin typeface="Georgia" panose="02040502050405020303" pitchFamily="18" charset="0"/>
              </a:rPr>
              <a:t>Held every four years between </a:t>
            </a:r>
            <a:r>
              <a:rPr lang="en-GB" sz="2600" b="0" i="0" u="none" strike="noStrike">
                <a:effectLst/>
                <a:latin typeface="Georgia" panose="02040502050405020303" pitchFamily="18" charset="0"/>
                <a:hlinkClick r:id="rId2"/>
              </a:rPr>
              <a:t>August</a:t>
            </a:r>
            <a:r>
              <a:rPr lang="en-GB" sz="2600" b="0" i="0">
                <a:effectLst/>
                <a:latin typeface="Georgia" panose="02040502050405020303" pitchFamily="18" charset="0"/>
              </a:rPr>
              <a:t> 6 and September 19</a:t>
            </a:r>
            <a:endParaRPr lang="en-GB" sz="2600"/>
          </a:p>
          <a:p>
            <a:r>
              <a:rPr lang="en-GB" sz="2600">
                <a:latin typeface="Georgia" panose="02040502050405020303" pitchFamily="18" charset="0"/>
              </a:rPr>
              <a:t>It was a religious as well as sporting festival, honouring the Greek god Zeus </a:t>
            </a:r>
          </a:p>
          <a:p>
            <a:r>
              <a:rPr lang="en-GB" sz="2600">
                <a:latin typeface="Georgia" panose="02040502050405020303" pitchFamily="18" charset="0"/>
              </a:rPr>
              <a:t>Men, boys and unmarried women only ones allowed to attend – if married women were caught they could be thrown off the mountainside as a punishment</a:t>
            </a:r>
          </a:p>
          <a:p>
            <a:r>
              <a:rPr lang="en-GB" sz="2600">
                <a:latin typeface="Georgia" panose="02040502050405020303" pitchFamily="18" charset="0"/>
              </a:rPr>
              <a:t>There was a truce on all wars in the build up to an Olympics so people could travel safely</a:t>
            </a:r>
          </a:p>
          <a:p>
            <a:endParaRPr lang="en-GB" sz="2600" b="0" i="0">
              <a:effectLst/>
              <a:latin typeface="Georgia" panose="02040502050405020303" pitchFamily="18" charset="0"/>
            </a:endParaRPr>
          </a:p>
        </p:txBody>
      </p:sp>
      <p:pic>
        <p:nvPicPr>
          <p:cNvPr id="5" name="Picture 4" descr="A cartoon of a person running&#10;&#10;Description automatically generated with low confidence">
            <a:extLst>
              <a:ext uri="{FF2B5EF4-FFF2-40B4-BE49-F238E27FC236}">
                <a16:creationId xmlns:a16="http://schemas.microsoft.com/office/drawing/2014/main" id="{C558D5FA-FF58-48EA-902F-3DB9473F2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485" y="4497195"/>
            <a:ext cx="1230931" cy="1535044"/>
          </a:xfrm>
          <a:prstGeom prst="rect">
            <a:avLst/>
          </a:prstGeom>
        </p:spPr>
      </p:pic>
    </p:spTree>
    <p:extLst>
      <p:ext uri="{BB962C8B-B14F-4D97-AF65-F5344CB8AC3E}">
        <p14:creationId xmlns:p14="http://schemas.microsoft.com/office/powerpoint/2010/main" val="206024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C498A-784D-4920-A140-8762C62F7B43}"/>
              </a:ext>
            </a:extLst>
          </p:cNvPr>
          <p:cNvSpPr>
            <a:spLocks noGrp="1"/>
          </p:cNvSpPr>
          <p:nvPr>
            <p:ph type="title"/>
          </p:nvPr>
        </p:nvSpPr>
        <p:spPr>
          <a:xfrm>
            <a:off x="686834" y="1153572"/>
            <a:ext cx="3200400" cy="4461163"/>
          </a:xfrm>
        </p:spPr>
        <p:txBody>
          <a:bodyPr>
            <a:normAutofit/>
          </a:bodyPr>
          <a:lstStyle/>
          <a:p>
            <a:r>
              <a:rPr lang="en-GB">
                <a:solidFill>
                  <a:srgbClr val="FFFFFF"/>
                </a:solidFill>
              </a:rPr>
              <a:t>Ancient Olympic Facts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ECB6E27-EABC-4A2A-A68A-4B45930E91C4}"/>
              </a:ext>
            </a:extLst>
          </p:cNvPr>
          <p:cNvSpPr>
            <a:spLocks noGrp="1"/>
          </p:cNvSpPr>
          <p:nvPr>
            <p:ph idx="1"/>
          </p:nvPr>
        </p:nvSpPr>
        <p:spPr>
          <a:xfrm>
            <a:off x="4447308" y="591344"/>
            <a:ext cx="6906491" cy="5585619"/>
          </a:xfrm>
        </p:spPr>
        <p:txBody>
          <a:bodyPr anchor="ctr">
            <a:normAutofit/>
          </a:bodyPr>
          <a:lstStyle/>
          <a:p>
            <a:r>
              <a:rPr lang="en-GB" b="0" i="0">
                <a:effectLst/>
                <a:latin typeface="ReithSans"/>
              </a:rPr>
              <a:t>Up to 50,000 people would attend (not all would compete)</a:t>
            </a:r>
          </a:p>
          <a:p>
            <a:r>
              <a:rPr lang="en-GB" b="0" i="0">
                <a:effectLst/>
                <a:latin typeface="ReithSans"/>
              </a:rPr>
              <a:t>The main event at the Olympics was not a sporting event, but a </a:t>
            </a:r>
            <a:r>
              <a:rPr lang="en-GB" b="1" i="0">
                <a:effectLst/>
                <a:latin typeface="ReithSans"/>
              </a:rPr>
              <a:t>sacrifice</a:t>
            </a:r>
            <a:r>
              <a:rPr lang="en-GB" b="0" i="0">
                <a:effectLst/>
                <a:latin typeface="ReithSans"/>
              </a:rPr>
              <a:t>. On the third day of the games, 100 oxen were sacrificed and burnt on the Altar of Zeus.</a:t>
            </a:r>
          </a:p>
          <a:p>
            <a:r>
              <a:rPr lang="en-GB" b="0" i="0">
                <a:effectLst/>
                <a:latin typeface="ReithSans"/>
              </a:rPr>
              <a:t>This altar was not made from stone. Instead it was made from the leftover ash of all the sacrificed oxen. By around 200AD, the mound of ash stood six meters high!</a:t>
            </a:r>
          </a:p>
          <a:p>
            <a:r>
              <a:rPr lang="en-GB">
                <a:latin typeface="ReithSans"/>
              </a:rPr>
              <a:t>Prizes were an olive wreath and bragging rights</a:t>
            </a:r>
            <a:endParaRPr lang="en-GB" b="0" i="0">
              <a:effectLst/>
              <a:latin typeface="ReithSans"/>
            </a:endParaRPr>
          </a:p>
          <a:p>
            <a:endParaRPr lang="en-GB" dirty="0"/>
          </a:p>
        </p:txBody>
      </p:sp>
      <p:pic>
        <p:nvPicPr>
          <p:cNvPr id="5" name="Picture 4" descr="A cartoon of a person running&#10;&#10;Description automatically generated with low confidence">
            <a:extLst>
              <a:ext uri="{FF2B5EF4-FFF2-40B4-BE49-F238E27FC236}">
                <a16:creationId xmlns:a16="http://schemas.microsoft.com/office/drawing/2014/main" id="{983CB1FF-0033-435E-9553-4742651C1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4536106"/>
            <a:ext cx="1372351" cy="1711403"/>
          </a:xfrm>
          <a:prstGeom prst="rect">
            <a:avLst/>
          </a:prstGeom>
        </p:spPr>
      </p:pic>
    </p:spTree>
    <p:extLst>
      <p:ext uri="{BB962C8B-B14F-4D97-AF65-F5344CB8AC3E}">
        <p14:creationId xmlns:p14="http://schemas.microsoft.com/office/powerpoint/2010/main" val="906837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65576D18F07B45AACD1DA43D0180BB" ma:contentTypeVersion="10" ma:contentTypeDescription="Create a new document." ma:contentTypeScope="" ma:versionID="bc1cddbcc4267ff2ff61b5aa5804921c">
  <xsd:schema xmlns:xsd="http://www.w3.org/2001/XMLSchema" xmlns:xs="http://www.w3.org/2001/XMLSchema" xmlns:p="http://schemas.microsoft.com/office/2006/metadata/properties" xmlns:ns2="49be1582-01cb-402f-b61d-49502c721104" targetNamespace="http://schemas.microsoft.com/office/2006/metadata/properties" ma:root="true" ma:fieldsID="7bb6940ba75fa01a08084482895f3f78" ns2:_="">
    <xsd:import namespace="49be1582-01cb-402f-b61d-49502c7211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be1582-01cb-402f-b61d-49502c7211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493C0F-8E4E-4336-BC29-4709565B0EA4}"/>
</file>

<file path=customXml/itemProps2.xml><?xml version="1.0" encoding="utf-8"?>
<ds:datastoreItem xmlns:ds="http://schemas.openxmlformats.org/officeDocument/2006/customXml" ds:itemID="{CB23760D-5113-423D-8E58-14D0EEF2A831}">
  <ds:schemaRefs>
    <ds:schemaRef ds:uri="http://schemas.microsoft.com/sharepoint/v3/contenttype/forms"/>
  </ds:schemaRefs>
</ds:datastoreItem>
</file>

<file path=customXml/itemProps3.xml><?xml version="1.0" encoding="utf-8"?>
<ds:datastoreItem xmlns:ds="http://schemas.openxmlformats.org/officeDocument/2006/customXml" ds:itemID="{A5C1A825-9C37-4E23-84A2-8DC209E0006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130</TotalTime>
  <Words>743</Words>
  <Application>Microsoft Office PowerPoint</Application>
  <PresentationFormat>Widescreen</PresentationFormat>
  <Paragraphs>83</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Georgia</vt:lpstr>
      <vt:lpstr>ReithSans</vt:lpstr>
      <vt:lpstr>Office Theme</vt:lpstr>
      <vt:lpstr>Year 6 Transition </vt:lpstr>
      <vt:lpstr>Drama at CCS</vt:lpstr>
      <vt:lpstr>Using HPL in lessons</vt:lpstr>
      <vt:lpstr>What do you think of when you see this symbol?</vt:lpstr>
      <vt:lpstr>How about now?</vt:lpstr>
      <vt:lpstr>Using HPL in lessons</vt:lpstr>
      <vt:lpstr>Drama at CCS</vt:lpstr>
      <vt:lpstr>Ancient Olympic Facts</vt:lpstr>
      <vt:lpstr>Ancient Olympic Facts</vt:lpstr>
      <vt:lpstr>The Events</vt:lpstr>
      <vt:lpstr>PowerPoint Presentation</vt:lpstr>
      <vt:lpstr>Groups of 6 or 7</vt:lpstr>
      <vt:lpstr>Event 1</vt:lpstr>
      <vt:lpstr>Using HPL in lessons</vt:lpstr>
      <vt:lpstr>Drama at CCS – links to HPL</vt:lpstr>
      <vt:lpstr>The task – a reminder</vt:lpstr>
      <vt:lpstr>Event 2</vt:lpstr>
      <vt:lpstr>The task – a reminder</vt:lpstr>
      <vt:lpstr>Event 3</vt:lpstr>
      <vt:lpstr>The task – a reminder</vt:lpstr>
      <vt:lpstr>Event 4</vt:lpstr>
      <vt:lpstr>The task – a reminder</vt:lpstr>
      <vt:lpstr>Event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Transition</dc:title>
  <dc:creator>Simon Mason-Holt</dc:creator>
  <cp:lastModifiedBy>Elizabeth Husband</cp:lastModifiedBy>
  <cp:revision>9</cp:revision>
  <dcterms:created xsi:type="dcterms:W3CDTF">2021-06-25T08:12:10Z</dcterms:created>
  <dcterms:modified xsi:type="dcterms:W3CDTF">2021-10-22T09:13:20Z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0x0101009965576D18F07B45AACD1DA43D0180BB</vt:lpwstr>
  </property>
</Properties>
</file>