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6"/>
  </p:notesMasterIdLst>
  <p:sldIdLst>
    <p:sldId id="295" r:id="rId5"/>
    <p:sldId id="306" r:id="rId6"/>
    <p:sldId id="300" r:id="rId7"/>
    <p:sldId id="301" r:id="rId8"/>
    <p:sldId id="302" r:id="rId9"/>
    <p:sldId id="303" r:id="rId10"/>
    <p:sldId id="304" r:id="rId11"/>
    <p:sldId id="308" r:id="rId12"/>
    <p:sldId id="307" r:id="rId13"/>
    <p:sldId id="30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  <a:srgbClr val="CC00CC"/>
    <a:srgbClr val="AC8300"/>
    <a:srgbClr val="B88C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C9E0E-D57C-44B3-9BD8-C5FE38520D1C}" v="1" dt="2021-09-21T07:47:09.028"/>
    <p1510:client id="{9EB42116-5024-46A6-AEF5-C63B5F3A38E3}" v="1" dt="2021-10-11T04:59:29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3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20F76-E5D9-4799-9F1A-5A7908F2D5D7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E6C51-186C-48CC-A841-8C4C2B368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2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8EB8-1A48-43CC-8085-87BA7E575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7BE96-0E1A-4DFE-884B-A7960A4E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2251-75AA-4100-8E4F-BF1CDFAA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76ECC-1540-45E5-A717-36B0A941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1F5B-3F0E-498C-9DCA-F17F1218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9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85B0-F54D-4ABE-8E92-49F98C73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3A96F-F90A-4B3E-8328-3958F8DDB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AE1ED-6987-4E6A-BDC3-7320DFB6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1C095-16DE-4572-A5AF-779D4BA7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6485A-84D0-4AD2-BC7B-768DDB46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9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C8506-4D6B-4707-B16C-44E24C85B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8A94D-7C6C-4703-A827-7AF7D0300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AD91-1E54-44DB-BFC2-E0A21560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93B5A-A992-437A-8678-0EB9D100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B037-06E4-40AA-81BA-F092CA00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2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9C11-42FE-4237-B9D5-10A321D0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1B3D4-E81B-4F7A-9D95-37EA0F55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EE59-E15B-4A23-99E9-13AC5007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26B35-6D43-4F63-8420-010F8DB4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07789-9ED7-441F-8029-00445243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2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EE86-FAEC-4A5F-9218-CF7FE394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FD8C0-BC6E-48CE-91DE-938547B26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50CDD-2899-4EE2-9E2B-883E28B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80AAE-A7ED-474D-B2C9-F21D3DA5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F93B1-6A3E-4F3E-A4BB-5168BA0D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4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20D9-A788-4801-94FF-DA86CDE6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4B675-6511-43BA-B7BD-EF04A22A0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E300C-793A-4CEC-AC21-1E9EC39DC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464C7-83C8-4C77-8F09-C2081A7B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C82A3-6141-436E-BB6B-81107954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7E5BA-A3FC-4AB3-8033-54617EC1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7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00FF-9329-4AA9-B766-F8E29C0B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CE1D-7369-4BA8-8A3E-3EC27C182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F567C-FD5B-4690-B4E3-CA9C50AF9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2BBF2-9D35-4C17-B557-726A2CE5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C50D8-D5FF-4051-844B-5AFAEF872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C6429-7B65-47D4-BEF5-C15C449F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2399C-7B73-495E-8D35-441624AF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38E1D-EAF8-443A-87C4-43A84F9A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3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CF80-D30B-4F0D-916F-251BD804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8B62D-2877-4926-89A2-939DD1F4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A035D-2926-4744-A830-D4DB43E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C7CB8-0867-4E96-8AE0-EE563495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72CB8-B8B5-46D4-8428-7D44C9CD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BE932-4D58-45AF-9A7D-B0B1BAFD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FF4C-3FCD-4A58-BF6F-4D89C390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9F5F-3B2F-495A-8986-AF1F3C01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C3DC-D121-40FA-A2CC-BA1772772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D0068-BBC9-42C8-96B7-0E598477E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F021F-18B5-4C51-9A3B-3C350A3F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06E0-0485-4B9A-8E02-0FF43E8F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0872A-067A-4FEC-9C74-37C24837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EB59-8B9F-4117-AAF1-60C2FB2A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8C3A1-0714-4608-8437-91DF050A7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CFD8B-25B5-4622-BAB3-3187228E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EDE06-5747-4699-B8A5-CAC56BB7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D7929-86BC-414E-A071-97C02F43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1B581-C6DD-44F2-A46C-B59758AE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9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61093-FC9F-4E87-8462-02C9D86F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86883-7EE3-44AB-8B09-1E31589C3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063E9-9576-416D-BCD2-7208C5AD2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C8DF-D673-4CDB-B726-1816599C6C1F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811B5-AC7E-4CD2-A33F-87199F7AA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B769C-2EF2-47BF-9814-0CD39D491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1373-6EDD-4AC8-8EBC-84CE4FF1E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1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75FA-4BF4-44F5-A598-79EA9E6A4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377" y="1013610"/>
            <a:ext cx="9144000" cy="1564698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998546"/>
                </a:solidFill>
                <a:latin typeface="OPTILawrence" pitchFamily="50" charset="0"/>
                <a:cs typeface="Segoe UI Light"/>
              </a:rPr>
              <a:t>Title:</a:t>
            </a:r>
            <a:endParaRPr lang="en-GB" sz="6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F186D-72DF-4CE3-B2A9-837A3536F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5957"/>
            <a:ext cx="9144000" cy="923925"/>
          </a:xfrm>
        </p:spPr>
        <p:txBody>
          <a:bodyPr/>
          <a:lstStyle/>
          <a:p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Learning Question:</a:t>
            </a:r>
          </a:p>
          <a:p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Can I……?</a:t>
            </a:r>
          </a:p>
          <a:p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A5A744-3207-4881-A2AE-EDBA8B3E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2" y="4429919"/>
            <a:ext cx="2724150" cy="923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5F62FF-9957-4130-85D4-BB3D4A9AB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79" y="5257800"/>
            <a:ext cx="3295650" cy="876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025351-36B1-451A-8BF9-7B4D0E0C5957}"/>
              </a:ext>
            </a:extLst>
          </p:cNvPr>
          <p:cNvSpPr txBox="1"/>
          <p:nvPr/>
        </p:nvSpPr>
        <p:spPr>
          <a:xfrm>
            <a:off x="2908092" y="284813"/>
            <a:ext cx="879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E3117A-D6D0-4C7C-A8E8-00063AA98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092" y="188449"/>
            <a:ext cx="742950" cy="609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E33BDF-F5F9-4BCC-8136-825D0A257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154" y="154425"/>
            <a:ext cx="800100" cy="619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A6760C-5344-4A45-B9C2-03955D5104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006" y="173654"/>
            <a:ext cx="809625" cy="571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D0BFEB8-1F9C-457B-99C0-409AFD9BA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7270" y="145079"/>
            <a:ext cx="752475" cy="628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62833EF-D309-48CB-8825-770D8A2175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2850" y="249675"/>
            <a:ext cx="752475" cy="5238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95F7F4C-B6B8-4F1F-B35A-43C47A7CA8CD}"/>
              </a:ext>
            </a:extLst>
          </p:cNvPr>
          <p:cNvSpPr txBox="1"/>
          <p:nvPr/>
        </p:nvSpPr>
        <p:spPr>
          <a:xfrm>
            <a:off x="3763154" y="4090064"/>
            <a:ext cx="81390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What will I </a:t>
            </a:r>
            <a:r>
              <a:rPr lang="en-GB" sz="2400" b="1"/>
              <a:t>know</a:t>
            </a:r>
            <a:r>
              <a:rPr lang="en-GB" sz="2400"/>
              <a:t> by the end of this lesson?   </a:t>
            </a:r>
          </a:p>
          <a:p>
            <a:r>
              <a:rPr lang="en-GB" sz="2400">
                <a:solidFill>
                  <a:srgbClr val="0070C0"/>
                </a:solidFill>
              </a:rPr>
              <a:t>How will I show what I </a:t>
            </a:r>
            <a:r>
              <a:rPr lang="en-GB" sz="2400" b="1">
                <a:solidFill>
                  <a:srgbClr val="0070C0"/>
                </a:solidFill>
              </a:rPr>
              <a:t>know</a:t>
            </a:r>
            <a:r>
              <a:rPr lang="en-GB" sz="2400">
                <a:solidFill>
                  <a:srgbClr val="0070C0"/>
                </a:solidFill>
              </a:rPr>
              <a:t>?</a:t>
            </a:r>
          </a:p>
          <a:p>
            <a:r>
              <a:rPr lang="en-GB" sz="2400"/>
              <a:t>What will I </a:t>
            </a:r>
            <a:r>
              <a:rPr lang="en-GB" sz="2400" b="1"/>
              <a:t>be able to do </a:t>
            </a:r>
            <a:r>
              <a:rPr lang="en-GB" sz="2400"/>
              <a:t>by the end of this lesson?  </a:t>
            </a:r>
          </a:p>
          <a:p>
            <a:r>
              <a:rPr lang="en-GB" sz="2400">
                <a:solidFill>
                  <a:srgbClr val="0070C0"/>
                </a:solidFill>
              </a:rPr>
              <a:t>How will I show what I can </a:t>
            </a:r>
            <a:r>
              <a:rPr lang="en-GB" sz="2400" b="1">
                <a:solidFill>
                  <a:srgbClr val="0070C0"/>
                </a:solidFill>
              </a:rPr>
              <a:t>do</a:t>
            </a:r>
            <a:r>
              <a:rPr lang="en-GB" sz="2400">
                <a:solidFill>
                  <a:srgbClr val="0070C0"/>
                </a:solidFill>
              </a:rPr>
              <a:t>?</a:t>
            </a:r>
          </a:p>
          <a:p>
            <a:endParaRPr lang="en-GB" sz="2400"/>
          </a:p>
          <a:p>
            <a:r>
              <a:rPr lang="en-GB" sz="2400" b="1"/>
              <a:t>Why am I learning this?  What does it link to?  What does it lead to?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8CF5B95-1F21-4D8A-A25E-93CFC71695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878430" y="184944"/>
            <a:ext cx="632162" cy="628650"/>
          </a:xfrm>
          <a:prstGeom prst="rect">
            <a:avLst/>
          </a:prstGeom>
        </p:spPr>
      </p:pic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4B45287E-6352-49BF-BD41-C1933CEA0E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83697" y="169637"/>
            <a:ext cx="828588" cy="64395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498BA3D-9C9D-4E6A-88AE-F0B9067EF6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85024" y="145079"/>
            <a:ext cx="782976" cy="7310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E28A801-7069-4232-A71C-2B966A2CE6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373" y="45066"/>
            <a:ext cx="23241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1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DB18-24A7-4A05-AC2C-38450EDD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VAAs – Hard-working strips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03ADA4-8250-42B6-8AF6-2C272FCCE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7820025" cy="6477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A9C8B2-E077-496E-B71F-19B2A4609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442" y="82550"/>
            <a:ext cx="1866900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2DE5C9-770E-494F-8E0F-8814EDD0E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37" y="3110068"/>
            <a:ext cx="7753350" cy="847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515E9D-1A4C-47EF-A90A-CC18FBFEF8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594536"/>
            <a:ext cx="75533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2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C55C5EF-33FE-4C3B-993A-4E14A44B0C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9" t="6271" r="3693" b="3898"/>
          <a:stretch/>
        </p:blipFill>
        <p:spPr>
          <a:xfrm>
            <a:off x="3289008" y="536891"/>
            <a:ext cx="1700072" cy="17896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64A344B-2EF2-4C6C-9AE7-E9DFDE5E77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08" t="4299" r="7960" b="6859"/>
          <a:stretch/>
        </p:blipFill>
        <p:spPr>
          <a:xfrm>
            <a:off x="2808554" y="2432253"/>
            <a:ext cx="1580783" cy="166420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150D24-9C65-4A50-B604-6632D44338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8" t="7303" r="3435" b="3650"/>
          <a:stretch/>
        </p:blipFill>
        <p:spPr>
          <a:xfrm rot="18809393">
            <a:off x="3354213" y="4043863"/>
            <a:ext cx="1569662" cy="16331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3A9EE33-AF6C-4D51-B258-C3548995E1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80" t="7444" r="5226" b="7958"/>
          <a:stretch/>
        </p:blipFill>
        <p:spPr>
          <a:xfrm>
            <a:off x="5200062" y="130422"/>
            <a:ext cx="1791875" cy="194079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688CDCC-68A7-4DE5-A763-5FBAF01F6B1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144" t="7541" r="6529" b="6751"/>
          <a:stretch/>
        </p:blipFill>
        <p:spPr>
          <a:xfrm rot="672838">
            <a:off x="7052216" y="785339"/>
            <a:ext cx="1605637" cy="17520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3C46C88-8A64-4768-97A3-774E38EAD84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475" t="8502" r="1558" b="5496"/>
          <a:stretch/>
        </p:blipFill>
        <p:spPr>
          <a:xfrm>
            <a:off x="5100025" y="4588539"/>
            <a:ext cx="1705362" cy="172672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7DD0091-EB8D-45E2-83F3-040B429669D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4549" t="9147" r="9440" b="3837"/>
          <a:stretch/>
        </p:blipFill>
        <p:spPr>
          <a:xfrm>
            <a:off x="6774770" y="4069353"/>
            <a:ext cx="1915701" cy="195853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5F810F7-3DD7-4208-B69F-9CD2BA055AA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916" t="9161" r="9495" b="8271"/>
          <a:stretch/>
        </p:blipFill>
        <p:spPr>
          <a:xfrm>
            <a:off x="7372884" y="2376826"/>
            <a:ext cx="1621725" cy="17750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3A3A5F-2403-41EC-8BA8-86ACADE6C50A}"/>
              </a:ext>
            </a:extLst>
          </p:cNvPr>
          <p:cNvSpPr txBox="1"/>
          <p:nvPr/>
        </p:nvSpPr>
        <p:spPr>
          <a:xfrm>
            <a:off x="8018801" y="3383920"/>
            <a:ext cx="794084" cy="2308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chemeClr val="bg1"/>
                </a:solidFill>
              </a:rPr>
              <a:t>EMPATHETIC</a:t>
            </a:r>
          </a:p>
        </p:txBody>
      </p:sp>
    </p:spTree>
    <p:extLst>
      <p:ext uri="{BB962C8B-B14F-4D97-AF65-F5344CB8AC3E}">
        <p14:creationId xmlns:p14="http://schemas.microsoft.com/office/powerpoint/2010/main" val="315791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8DDA9D-5C62-42CD-83F0-8775395075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GB" sz="3400"/>
              <a:t>How will I develop as a High Performance Learner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C64B-5F80-4B85-82C1-130CA6A57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9357864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i="1"/>
              <a:t>ACPs and VAAs:</a:t>
            </a:r>
          </a:p>
          <a:p>
            <a:pPr marL="0" indent="0">
              <a:buNone/>
            </a:pPr>
            <a:endParaRPr lang="en-GB" sz="2000" i="1"/>
          </a:p>
          <a:p>
            <a:pPr marL="0" indent="0">
              <a:buNone/>
            </a:pPr>
            <a:endParaRPr lang="en-GB" sz="2000" i="1"/>
          </a:p>
          <a:p>
            <a:pPr marL="0" indent="0">
              <a:buNone/>
            </a:pPr>
            <a:endParaRPr lang="en-GB" sz="2000" i="1"/>
          </a:p>
          <a:p>
            <a:pPr marL="0" indent="0">
              <a:buNone/>
            </a:pPr>
            <a:r>
              <a:rPr lang="en-GB" sz="2000" i="1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7172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8940-ED2D-48E1-B1A3-4AEBB721A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ACPs – Meta-thinking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768E39-9C9D-4190-B46B-A2B40F8E2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010525" cy="4191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CDE625-E67E-461D-956E-030669C06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80548"/>
            <a:ext cx="5934075" cy="333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2A3B96-847C-490D-A2C3-E50E9FD69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435351"/>
            <a:ext cx="7505700" cy="63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481F32-2DF3-418A-8B38-5505187B3B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748213"/>
            <a:ext cx="6496050" cy="333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A0A12E-F2F7-4724-B426-8E2F990F7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3292" y="188159"/>
            <a:ext cx="1700602" cy="13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1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49EB-2A0A-48F2-8CCF-EAC24F81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ACPs - Linking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360E18-94B9-4E8F-9514-305DD4358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53375" cy="4572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0EF2E1-9A40-4316-9974-3D013D56E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30436"/>
            <a:ext cx="7324725" cy="438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694F64-5DB6-4827-B1BC-B7AEA223B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67075"/>
            <a:ext cx="6438900" cy="323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0108B-30BB-4743-90CC-D829B0F7F3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989414"/>
            <a:ext cx="6496050" cy="371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6BBF04-AE8D-4720-90B3-2D1F57AA9C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4691062"/>
            <a:ext cx="7677150" cy="476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BD67C7-40AD-4B83-BB51-C85BDFC52D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5538708"/>
            <a:ext cx="8020050" cy="352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F9AFFC-5DFA-44C1-8955-5349064FA3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40816" y="244366"/>
            <a:ext cx="1713034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5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BF5B-5D70-4F00-82C8-11FFAB51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ACPs – Analysing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5DB8D1-2D78-4118-805B-9F2A111DC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1142"/>
            <a:ext cx="7267575" cy="342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CDF486-BABB-40ED-9626-4673419BD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87220"/>
            <a:ext cx="7511321" cy="3481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D2F673-3B65-45DA-B752-F076CCDFB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485213"/>
            <a:ext cx="7915275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48AC59-291A-4E35-AA11-086BC1245E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0731" y="210031"/>
            <a:ext cx="18778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5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02E4-8253-4A58-A5DE-1288FA69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ACPs – Creating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C87FF3-A865-4083-8390-3C6FEB237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581900" cy="304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8ECA6E-B4D9-4042-A0A7-665B3B788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87418"/>
            <a:ext cx="8029575" cy="314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B83BA2-D2D2-49D4-9264-268477002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8342" y="205039"/>
            <a:ext cx="1722932" cy="14394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87B6F1-83AF-4D20-87B5-7E236CF2E1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114674"/>
            <a:ext cx="4543425" cy="371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27CC61-9124-4471-93E4-C4EA8CD52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899080"/>
            <a:ext cx="5715000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22D340-B3FC-407D-BC23-5FA7C7656C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4683486"/>
            <a:ext cx="77724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5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A51F-8748-4F1D-AB62-1F843EBD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ACPs – Realising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CDE2CC-18FB-446F-A755-4E17D3C8D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81950" cy="342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476239-9D6F-4E17-9883-8AA4B5F99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27626"/>
            <a:ext cx="586740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70AE42-37AA-4AE6-8715-FB387A799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9052" y="103187"/>
            <a:ext cx="1703480" cy="118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4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19E-84F6-47B1-969B-FDF4BD4F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VAAs – Empathetic strips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B6F7AD8-1A12-40B8-B6AB-AB174DD83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29646"/>
            <a:ext cx="7772400" cy="8667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E405C0-868E-49ED-A2D3-FDD535F31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0691" y="175418"/>
            <a:ext cx="1714500" cy="1704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8D8C20-F166-4224-AD23-9CA8B26B12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46592"/>
            <a:ext cx="7867650" cy="1028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F45C40-DFDD-45B5-BF48-C7C286C6B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012" y="5030159"/>
            <a:ext cx="78200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3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E96D-45F8-4C21-A17A-D00884A4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VAA – Agile strips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719689-C23B-419A-A06B-B4CD64A2E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2969" y="185691"/>
            <a:ext cx="2167377" cy="168442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DD2F47-8184-4842-B25A-6C08408EA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31970"/>
            <a:ext cx="7877175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6AD57E-86CF-429B-8EF7-ABDDF7DF1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757533"/>
            <a:ext cx="7810500" cy="1057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ACA541-48E7-4AC6-AF1F-63079A295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264071"/>
            <a:ext cx="7772400" cy="752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922190-602B-415D-8F31-1E6017E135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824" y="5465809"/>
            <a:ext cx="77819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9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98E3EC-DFFA-4A4A-928F-121D015168BD}"/>
</file>

<file path=customXml/itemProps2.xml><?xml version="1.0" encoding="utf-8"?>
<ds:datastoreItem xmlns:ds="http://schemas.openxmlformats.org/officeDocument/2006/customXml" ds:itemID="{06481486-78D1-43A6-A201-4A6154B33169}">
  <ds:schemaRefs>
    <ds:schemaRef ds:uri="73d2205c-59e3-4b3d-b61e-9c6fd8a3e6c1"/>
    <ds:schemaRef ds:uri="897f477b-d0ca-4b7d-b7cd-94edbf1e6e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D605D5-AD57-4B91-8132-31C749D9FE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OPTILawrence</vt:lpstr>
      <vt:lpstr>Segoe UI</vt:lpstr>
      <vt:lpstr>Office Theme</vt:lpstr>
      <vt:lpstr>Title:</vt:lpstr>
      <vt:lpstr>How will I develop as a High Performance Learner today?</vt:lpstr>
      <vt:lpstr>ACPs – Meta-thinking strips</vt:lpstr>
      <vt:lpstr>ACPs - Linking strips</vt:lpstr>
      <vt:lpstr>ACPs – Analysing strips</vt:lpstr>
      <vt:lpstr>ACPs – Creating strips</vt:lpstr>
      <vt:lpstr>ACPs – Realising strips</vt:lpstr>
      <vt:lpstr>VAAs – Empathetic strips</vt:lpstr>
      <vt:lpstr>VAA – Agile strips</vt:lpstr>
      <vt:lpstr>VAAs – Hard-working strips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Elizabeth Husband</dc:creator>
  <cp:lastModifiedBy>Elizabeth Husband</cp:lastModifiedBy>
  <cp:revision>2</cp:revision>
  <dcterms:created xsi:type="dcterms:W3CDTF">2020-10-30T16:09:54Z</dcterms:created>
  <dcterms:modified xsi:type="dcterms:W3CDTF">2021-10-11T04:59:29Z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