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revisionInfo.xml" ContentType="application/vnd.ms-powerpoint.revisioninfo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4"/>
  </p:sldMasterIdLst>
  <p:notesMasterIdLst>
    <p:notesMasterId r:id="rId16"/>
  </p:notesMasterIdLst>
  <p:sldIdLst>
    <p:sldId id="295" r:id="rId5"/>
    <p:sldId id="306" r:id="rId6"/>
    <p:sldId id="300" r:id="rId7"/>
    <p:sldId id="301" r:id="rId8"/>
    <p:sldId id="302" r:id="rId9"/>
    <p:sldId id="303" r:id="rId10"/>
    <p:sldId id="304" r:id="rId11"/>
    <p:sldId id="308" r:id="rId12"/>
    <p:sldId id="307" r:id="rId13"/>
    <p:sldId id="309" r:id="rId14"/>
    <p:sldId id="26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8600"/>
    <a:srgbClr val="CC00CC"/>
    <a:srgbClr val="AC8300"/>
    <a:srgbClr val="B88C00"/>
    <a:srgbClr val="FF3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1C9E0E-D57C-44B3-9BD8-C5FE38520D1C}" v="1" dt="2021-09-21T07:47:09.028"/>
    <p1510:client id="{9EB42116-5024-46A6-AEF5-C63B5F3A38E3}" v="1" dt="2021-10-11T04:59:29.5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32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820F76-E5D9-4799-9F1A-5A7908F2D5D7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7E6C51-186C-48CC-A841-8C4C2B368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426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18EB8-1A48-43CC-8085-87BA7E575C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C7BE96-0E1A-4DFE-884B-A7960A4E91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C22251-75AA-4100-8E4F-BF1CDFAAD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7C8DF-D673-4CDB-B726-1816599C6C1F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E76ECC-1540-45E5-A717-36B0A9410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311F5B-3F0E-498C-9DCA-F17F12189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1373-6EDD-4AC8-8EBC-84CE4FF1E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593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285B0-F54D-4ABE-8E92-49F98C737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C3A96F-F90A-4B3E-8328-3958F8DDB1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DAE1ED-6987-4E6A-BDC3-7320DFB68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7C8DF-D673-4CDB-B726-1816599C6C1F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41C095-16DE-4572-A5AF-779D4BA77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E6485A-84D0-4AD2-BC7B-768DDB46F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1373-6EDD-4AC8-8EBC-84CE4FF1E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993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CC8506-4D6B-4707-B16C-44E24C85B3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D8A94D-7C6C-4703-A827-7AF7D0300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6CAD91-1E54-44DB-BFC2-E0A215606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7C8DF-D673-4CDB-B726-1816599C6C1F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693B5A-A992-437A-8678-0EB9D1008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A9B037-06E4-40AA-81BA-F092CA006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1373-6EDD-4AC8-8EBC-84CE4FF1E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328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29C11-42FE-4237-B9D5-10A321D04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1B3D4-E81B-4F7A-9D95-37EA0F55E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5BEE59-E15B-4A23-99E9-13AC5007D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7C8DF-D673-4CDB-B726-1816599C6C1F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726B35-6D43-4F63-8420-010F8DB47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A07789-9ED7-441F-8029-00445243E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1373-6EDD-4AC8-8EBC-84CE4FF1E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829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CEE86-FAEC-4A5F-9218-CF7FE3946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9FD8C0-BC6E-48CE-91DE-938547B260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150CDD-2899-4EE2-9E2B-883E28B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7C8DF-D673-4CDB-B726-1816599C6C1F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480AAE-A7ED-474D-B2C9-F21D3DA5D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1F93B1-6A3E-4F3E-A4BB-5168BA0D9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1373-6EDD-4AC8-8EBC-84CE4FF1E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7643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920D9-A788-4801-94FF-DA86CDE63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4B675-6511-43BA-B7BD-EF04A22A0F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BE300C-793A-4CEC-AC21-1E9EC39DC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A464C7-83C8-4C77-8F09-C2081A7BE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7C8DF-D673-4CDB-B726-1816599C6C1F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BC82A3-6141-436E-BB6B-81107954D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67E5BA-A3FC-4AB3-8033-54617EC11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1373-6EDD-4AC8-8EBC-84CE4FF1E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7370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300FF-9329-4AA9-B766-F8E29C0B6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E5CE1D-7369-4BA8-8A3E-3EC27C1825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EF567C-FD5B-4690-B4E3-CA9C50AF96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D2BBF2-9D35-4C17-B557-726A2CE561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DC50D8-D5FF-4051-844B-5AFAEF8724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5C6429-7B65-47D4-BEF5-C15C449F5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7C8DF-D673-4CDB-B726-1816599C6C1F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C2399C-7B73-495E-8D35-441624AFD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B38E1D-EAF8-443A-87C4-43A84F9A1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1373-6EDD-4AC8-8EBC-84CE4FF1E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836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6CF80-D30B-4F0D-916F-251BD804C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B8B62D-2877-4926-89A2-939DD1F4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7C8DF-D673-4CDB-B726-1816599C6C1F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8A035D-2926-4744-A830-D4DB43E28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FC7CB8-0867-4E96-8AE0-EE563495C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1373-6EDD-4AC8-8EBC-84CE4FF1E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717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B72CB8-B8B5-46D4-8428-7D44C9CDB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7C8DF-D673-4CDB-B726-1816599C6C1F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7BE932-4D58-45AF-9A7D-B0B1BAFDC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93FF4C-3FCD-4A58-BF6F-4D89C3905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1373-6EDD-4AC8-8EBC-84CE4FF1E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346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79F5F-3B2F-495A-8986-AF1F3C014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8C3DC-D121-40FA-A2CC-BA1772772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7D0068-BBC9-42C8-96B7-0E598477E4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5F021F-18B5-4C51-9A3B-3C350A3F3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7C8DF-D673-4CDB-B726-1816599C6C1F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6306E0-0485-4B9A-8E02-0FF43E8F9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20872A-067A-4FEC-9C74-37C24837F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1373-6EDD-4AC8-8EBC-84CE4FF1E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867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9EB59-8B9F-4117-AAF1-60C2FB2A5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E8C3A1-0714-4608-8437-91DF050A77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8CFD8B-25B5-4622-BAB3-3187228E70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FEDE06-5747-4699-B8A5-CAC56BB7D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7C8DF-D673-4CDB-B726-1816599C6C1F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2D7929-86BC-414E-A071-97C02F43F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51B581-C6DD-44F2-A46C-B59758AE4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1373-6EDD-4AC8-8EBC-84CE4FF1E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3092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A61093-FC9F-4E87-8462-02C9D86FA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86883-7EE3-44AB-8B09-1E31589C33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3063E9-9576-416D-BCD2-7208C5AD20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7C8DF-D673-4CDB-B726-1816599C6C1F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D811B5-AC7E-4CD2-A33F-87199F7AA4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B769C-2EF2-47BF-9814-0CD39D4910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31373-6EDD-4AC8-8EBC-84CE4FF1E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019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29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275FA-4BF4-44F5-A598-79EA9E6A41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4377" y="1013610"/>
            <a:ext cx="9144000" cy="1564698"/>
          </a:xfrm>
        </p:spPr>
        <p:txBody>
          <a:bodyPr>
            <a:normAutofit/>
          </a:bodyPr>
          <a:lstStyle/>
          <a:p>
            <a:r>
              <a:rPr lang="en-US" sz="6600">
                <a:solidFill>
                  <a:srgbClr val="998546"/>
                </a:solidFill>
                <a:latin typeface="OPTILawrence" pitchFamily="50" charset="0"/>
                <a:cs typeface="Segoe UI Light"/>
              </a:rPr>
              <a:t>Title:</a:t>
            </a:r>
            <a:endParaRPr lang="en-GB" sz="66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CF186D-72DF-4CE3-B2A9-837A3536F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25957"/>
            <a:ext cx="9144000" cy="923925"/>
          </a:xfrm>
        </p:spPr>
        <p:txBody>
          <a:bodyPr/>
          <a:lstStyle/>
          <a:p>
            <a:r>
              <a:rPr lang="en-GB">
                <a:latin typeface="Segoe UI" panose="020B0502040204020203" pitchFamily="34" charset="0"/>
                <a:cs typeface="Segoe UI" panose="020B0502040204020203" pitchFamily="34" charset="0"/>
              </a:rPr>
              <a:t>Learning Question:</a:t>
            </a:r>
          </a:p>
          <a:p>
            <a:r>
              <a:rPr lang="en-GB">
                <a:latin typeface="Segoe UI" panose="020B0502040204020203" pitchFamily="34" charset="0"/>
                <a:cs typeface="Segoe UI" panose="020B0502040204020203" pitchFamily="34" charset="0"/>
              </a:rPr>
              <a:t>Can I……?</a:t>
            </a:r>
          </a:p>
          <a:p>
            <a:endParaRPr lang="en-GB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3A5A744-3207-4881-A2AE-EDBA8B3E03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02" y="4429919"/>
            <a:ext cx="2724150" cy="9239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75F62FF-9957-4130-85D4-BB3D4A9AB0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79" y="5257800"/>
            <a:ext cx="3295650" cy="8763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0025351-36B1-451A-8BF9-7B4D0E0C5957}"/>
              </a:ext>
            </a:extLst>
          </p:cNvPr>
          <p:cNvSpPr txBox="1"/>
          <p:nvPr/>
        </p:nvSpPr>
        <p:spPr>
          <a:xfrm>
            <a:off x="2908092" y="284813"/>
            <a:ext cx="8799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DE3117A-D6D0-4C7C-A8E8-00063AA987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08092" y="188449"/>
            <a:ext cx="742950" cy="6096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CE33BDF-F5F9-4BCC-8136-825D0A257A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63154" y="154425"/>
            <a:ext cx="800100" cy="619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CA6760C-5344-4A45-B9C2-03955D51042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97006" y="173654"/>
            <a:ext cx="809625" cy="5715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D0BFEB8-1F9C-457B-99C0-409AFD9BAF9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27270" y="145079"/>
            <a:ext cx="752475" cy="62865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62833EF-D309-48CB-8825-770D8A2175B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52850" y="249675"/>
            <a:ext cx="752475" cy="5238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D95F7F4C-B6B8-4F1F-B35A-43C47A7CA8CD}"/>
              </a:ext>
            </a:extLst>
          </p:cNvPr>
          <p:cNvSpPr txBox="1"/>
          <p:nvPr/>
        </p:nvSpPr>
        <p:spPr>
          <a:xfrm>
            <a:off x="3763154" y="4090064"/>
            <a:ext cx="81390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/>
              <a:t>What will I </a:t>
            </a:r>
            <a:r>
              <a:rPr lang="en-GB" sz="2400" b="1"/>
              <a:t>know</a:t>
            </a:r>
            <a:r>
              <a:rPr lang="en-GB" sz="2400"/>
              <a:t> by the end of this lesson?   </a:t>
            </a:r>
          </a:p>
          <a:p>
            <a:r>
              <a:rPr lang="en-GB" sz="2400">
                <a:solidFill>
                  <a:srgbClr val="0070C0"/>
                </a:solidFill>
              </a:rPr>
              <a:t>How will I show what I </a:t>
            </a:r>
            <a:r>
              <a:rPr lang="en-GB" sz="2400" b="1">
                <a:solidFill>
                  <a:srgbClr val="0070C0"/>
                </a:solidFill>
              </a:rPr>
              <a:t>know</a:t>
            </a:r>
            <a:r>
              <a:rPr lang="en-GB" sz="2400">
                <a:solidFill>
                  <a:srgbClr val="0070C0"/>
                </a:solidFill>
              </a:rPr>
              <a:t>?</a:t>
            </a:r>
          </a:p>
          <a:p>
            <a:r>
              <a:rPr lang="en-GB" sz="2400"/>
              <a:t>What will I </a:t>
            </a:r>
            <a:r>
              <a:rPr lang="en-GB" sz="2400" b="1"/>
              <a:t>be able to do </a:t>
            </a:r>
            <a:r>
              <a:rPr lang="en-GB" sz="2400"/>
              <a:t>by the end of this lesson?  </a:t>
            </a:r>
          </a:p>
          <a:p>
            <a:r>
              <a:rPr lang="en-GB" sz="2400">
                <a:solidFill>
                  <a:srgbClr val="0070C0"/>
                </a:solidFill>
              </a:rPr>
              <a:t>How will I show what I can </a:t>
            </a:r>
            <a:r>
              <a:rPr lang="en-GB" sz="2400" b="1">
                <a:solidFill>
                  <a:srgbClr val="0070C0"/>
                </a:solidFill>
              </a:rPr>
              <a:t>do</a:t>
            </a:r>
            <a:r>
              <a:rPr lang="en-GB" sz="2400">
                <a:solidFill>
                  <a:srgbClr val="0070C0"/>
                </a:solidFill>
              </a:rPr>
              <a:t>?</a:t>
            </a:r>
          </a:p>
          <a:p>
            <a:endParaRPr lang="en-GB" sz="2400"/>
          </a:p>
          <a:p>
            <a:r>
              <a:rPr lang="en-GB" sz="2400" b="1"/>
              <a:t>Why am I learning this?  What does it link to?  What does it lead to?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C8CF5B95-1F21-4D8A-A25E-93CFC716959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flipH="1">
            <a:off x="7878430" y="184944"/>
            <a:ext cx="632162" cy="628650"/>
          </a:xfrm>
          <a:prstGeom prst="rect">
            <a:avLst/>
          </a:prstGeom>
        </p:spPr>
      </p:pic>
      <p:pic>
        <p:nvPicPr>
          <p:cNvPr id="23" name="Content Placeholder 4">
            <a:extLst>
              <a:ext uri="{FF2B5EF4-FFF2-40B4-BE49-F238E27FC236}">
                <a16:creationId xmlns:a16="http://schemas.microsoft.com/office/drawing/2014/main" id="{4B45287E-6352-49BF-BD41-C1933CEA0E8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783697" y="169637"/>
            <a:ext cx="828588" cy="643957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C498BA3D-9C9D-4E6A-88AE-F0B9067EF6B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885024" y="145079"/>
            <a:ext cx="782976" cy="73104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E28A801-7069-4232-A71C-2B966A2CE61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20373" y="45066"/>
            <a:ext cx="2324100" cy="80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215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CDB18-24A7-4A05-AC2C-38450EDD2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VAAs – Hard-working strips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E03ADA4-8250-42B6-8AF6-2C272FCCEA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25625"/>
            <a:ext cx="7820025" cy="647700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BA9C8B2-E077-496E-B71F-19B2A46091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9442" y="82550"/>
            <a:ext cx="1866900" cy="17430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02DE5C9-770E-494F-8E0F-8814EDD0E6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1537" y="3110068"/>
            <a:ext cx="7753350" cy="8477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3515E9D-1A4C-47EF-A90A-CC18FBFEF8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4594536"/>
            <a:ext cx="7553325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423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BC55C5EF-33FE-4C3B-993A-4E14A44B0C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89" t="6271" r="3693" b="3898"/>
          <a:stretch/>
        </p:blipFill>
        <p:spPr>
          <a:xfrm>
            <a:off x="3289008" y="536891"/>
            <a:ext cx="1700072" cy="1789684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A64A344B-2EF2-4C6C-9AE7-E9DFDE5E778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08" t="4299" r="7960" b="6859"/>
          <a:stretch/>
        </p:blipFill>
        <p:spPr>
          <a:xfrm>
            <a:off x="2808554" y="2432253"/>
            <a:ext cx="1580783" cy="1664209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BE150D24-9C65-4A50-B604-6632D44338D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508" t="7303" r="3435" b="3650"/>
          <a:stretch/>
        </p:blipFill>
        <p:spPr>
          <a:xfrm rot="18809393">
            <a:off x="3354213" y="4043863"/>
            <a:ext cx="1569662" cy="1633156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53A9EE33-AF6C-4D51-B258-C3548995E13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0680" t="7444" r="5226" b="7958"/>
          <a:stretch/>
        </p:blipFill>
        <p:spPr>
          <a:xfrm>
            <a:off x="5200062" y="130422"/>
            <a:ext cx="1791875" cy="194079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2688CDCC-68A7-4DE5-A763-5FBAF01F6B15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1144" t="7541" r="6529" b="6751"/>
          <a:stretch/>
        </p:blipFill>
        <p:spPr>
          <a:xfrm rot="672838">
            <a:off x="7052216" y="785339"/>
            <a:ext cx="1605637" cy="1752008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B3C46C88-8A64-4768-97A3-774E38EAD844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4475" t="8502" r="1558" b="5496"/>
          <a:stretch/>
        </p:blipFill>
        <p:spPr>
          <a:xfrm>
            <a:off x="5100025" y="4588539"/>
            <a:ext cx="1705362" cy="1726729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77DD0091-EB8D-45E2-83F3-040B429669D1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14549" t="9147" r="9440" b="3837"/>
          <a:stretch/>
        </p:blipFill>
        <p:spPr>
          <a:xfrm>
            <a:off x="6774770" y="4069353"/>
            <a:ext cx="1915701" cy="1958537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C5F810F7-3DD7-4208-B69F-9CD2BA055AAA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8916" t="9161" r="9495" b="8271"/>
          <a:stretch/>
        </p:blipFill>
        <p:spPr>
          <a:xfrm>
            <a:off x="7372884" y="2376826"/>
            <a:ext cx="1621725" cy="177506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E3A3A5F-2403-41EC-8BA8-86ACADE6C50A}"/>
              </a:ext>
            </a:extLst>
          </p:cNvPr>
          <p:cNvSpPr txBox="1"/>
          <p:nvPr/>
        </p:nvSpPr>
        <p:spPr>
          <a:xfrm>
            <a:off x="8018801" y="3383920"/>
            <a:ext cx="794084" cy="23083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900">
                <a:solidFill>
                  <a:schemeClr val="bg1"/>
                </a:solidFill>
              </a:rPr>
              <a:t>EMPATHETIC</a:t>
            </a:r>
          </a:p>
        </p:txBody>
      </p:sp>
    </p:spTree>
    <p:extLst>
      <p:ext uri="{BB962C8B-B14F-4D97-AF65-F5344CB8AC3E}">
        <p14:creationId xmlns:p14="http://schemas.microsoft.com/office/powerpoint/2010/main" val="3157916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">
            <a:extLst>
              <a:ext uri="{FF2B5EF4-FFF2-40B4-BE49-F238E27FC236}">
                <a16:creationId xmlns:a16="http://schemas.microsoft.com/office/drawing/2014/main" id="{21739CA5-F0F5-48E1-8E8C-F24B71827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3">
            <a:extLst>
              <a:ext uri="{FF2B5EF4-FFF2-40B4-BE49-F238E27FC236}">
                <a16:creationId xmlns:a16="http://schemas.microsoft.com/office/drawing/2014/main" id="{3EAD2937-F230-41D4-B9C5-975B129BFC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CD444A3-C338-4886-B7F1-4BA2AF46EB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98DDA9D-5C62-42CD-83F0-87753950757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52656" y="1444741"/>
            <a:ext cx="9357865" cy="1041901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GB" sz="3400"/>
              <a:t>How will I develop as a High Performance Learner today?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3C64B-5F80-4B85-82C1-130CA6A579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52656" y="2701427"/>
            <a:ext cx="9357864" cy="26999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i="1"/>
              <a:t>ACPs and VAAs:</a:t>
            </a:r>
          </a:p>
          <a:p>
            <a:pPr marL="0" indent="0">
              <a:buNone/>
            </a:pPr>
            <a:endParaRPr lang="en-GB" sz="2000" i="1"/>
          </a:p>
          <a:p>
            <a:pPr marL="0" indent="0">
              <a:buNone/>
            </a:pPr>
            <a:endParaRPr lang="en-GB" sz="2000" i="1"/>
          </a:p>
          <a:p>
            <a:pPr marL="0" indent="0">
              <a:buNone/>
            </a:pPr>
            <a:endParaRPr lang="en-GB" sz="2000" i="1"/>
          </a:p>
          <a:p>
            <a:pPr marL="0" indent="0">
              <a:buNone/>
            </a:pPr>
            <a:r>
              <a:rPr lang="en-GB" sz="2000" i="1"/>
              <a:t>Example:</a:t>
            </a:r>
          </a:p>
        </p:txBody>
      </p:sp>
    </p:spTree>
    <p:extLst>
      <p:ext uri="{BB962C8B-B14F-4D97-AF65-F5344CB8AC3E}">
        <p14:creationId xmlns:p14="http://schemas.microsoft.com/office/powerpoint/2010/main" val="3717235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A8940-ED2D-48E1-B1A3-4AEBB721A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ACPs – Meta-thinking strips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0768E39-9C9D-4190-B46B-A2B40F8E23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8010525" cy="41910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4CDE625-E67E-461D-956E-030669C06F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580548"/>
            <a:ext cx="5934075" cy="3333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12A3B96-847C-490D-A2C3-E50E9FD697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3435351"/>
            <a:ext cx="7505700" cy="6381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6481F32-2DF3-418A-8B38-5505187B3BE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4748213"/>
            <a:ext cx="6496050" cy="33337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4A0A12E-F2F7-4724-B426-8E2F990F76D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223292" y="188159"/>
            <a:ext cx="1700602" cy="1395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113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049EB-2A0A-48F2-8CCF-EAC24F819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ACPs - Linking strips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3360E18-94B9-4E8F-9514-305DD4358A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7953375" cy="45720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F0EF2E1-9A40-4316-9974-3D013D56EE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430436"/>
            <a:ext cx="7324725" cy="4381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1694F64-5DB6-4827-B1BC-B7AEA223B1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3267075"/>
            <a:ext cx="6438900" cy="3238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900108B-30BB-4743-90CC-D829B0F7F3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3989414"/>
            <a:ext cx="6496050" cy="37147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D6BBF04-AE8D-4720-90B3-2D1F57AA9CC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8200" y="4691062"/>
            <a:ext cx="7677150" cy="47625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ABD67C7-40AD-4B83-BB51-C85BDFC52D7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8200" y="5538708"/>
            <a:ext cx="8020050" cy="3524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8F9AFFC-5DFA-44C1-8955-5349064FA3B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040816" y="244366"/>
            <a:ext cx="1713034" cy="132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854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FBF5B-5D70-4F00-82C8-11FFAB515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ACPs – Analysing strips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15DB8D1-2D78-4118-805B-9F2A111DC3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51142"/>
            <a:ext cx="7267575" cy="34290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9CDF486-BABB-40ED-9626-4673419BDB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687220"/>
            <a:ext cx="7511321" cy="34813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FD2F673-3B65-45DA-B752-F076CCDFB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3485213"/>
            <a:ext cx="7915275" cy="4667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948AC59-291A-4E35-AA11-086BC1245E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80731" y="210031"/>
            <a:ext cx="1877881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056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D02E4-8253-4A58-A5DE-1288FA697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ACPs – Creating strips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CC87FF3-A865-4083-8390-3C6FEB237A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7581900" cy="30480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E8ECA6E-B4D9-4042-A0A7-665B3B7888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387418"/>
            <a:ext cx="8029575" cy="3143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CB83BA2-D2D2-49D4-9264-2684770029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48342" y="205039"/>
            <a:ext cx="1722932" cy="143941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C87B6F1-83AF-4D20-87B5-7E236CF2E1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3114674"/>
            <a:ext cx="4543425" cy="37147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427CC61-9124-4471-93E4-C4EA8CD5273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8200" y="3899080"/>
            <a:ext cx="5715000" cy="3048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822D340-B3FC-407D-BC23-5FA7C7656C2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8200" y="4683486"/>
            <a:ext cx="7772400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854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0A51F-8748-4F1D-AB62-1F843EBDD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ACPs – Realising strips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3CDE2CC-18FB-446F-A755-4E17D3C8D3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7981950" cy="34290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8476239-9D6F-4E17-9883-8AA4B5F99B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427626"/>
            <a:ext cx="5867400" cy="3238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570AE42-37AA-4AE6-8715-FB387A799D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59052" y="103187"/>
            <a:ext cx="1703480" cy="1185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940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7719E-84F6-47B1-969B-FDF4BD4F2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VAAs – Empathetic strips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5B6F7AD8-1A12-40B8-B6AB-AB174DD831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29646"/>
            <a:ext cx="7772400" cy="866775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6E405C0-868E-49ED-A2D3-FDD535F31C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0691" y="175418"/>
            <a:ext cx="1714500" cy="17049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D8D8C20-F166-4224-AD23-9CA8B26B12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3246592"/>
            <a:ext cx="7867650" cy="10287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1F45C40-DFDD-45B5-BF48-C7C286C6BF4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2012" y="5030159"/>
            <a:ext cx="7820025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934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2E96D-45F8-4C21-A17A-D00884A43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VAA – Agile strips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F719689-C23B-419A-A06B-B4CD64A2EC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62969" y="185691"/>
            <a:ext cx="2167377" cy="1684429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EDD2F47-8184-4842-B25A-6C08408EA3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431970"/>
            <a:ext cx="7877175" cy="8763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C6AD57E-86CF-429B-8EF7-ABDDF7DF11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2757533"/>
            <a:ext cx="7810500" cy="10572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7ACA541-48E7-4AC6-AF1F-63079A2955F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4264071"/>
            <a:ext cx="7772400" cy="75247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6922190-602B-415D-8F31-1E6017E1352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5824" y="5465809"/>
            <a:ext cx="7781925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394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65576D18F07B45AACD1DA43D0180BB" ma:contentTypeVersion="10" ma:contentTypeDescription="Create a new document." ma:contentTypeScope="" ma:versionID="bc1cddbcc4267ff2ff61b5aa5804921c">
  <xsd:schema xmlns:xsd="http://www.w3.org/2001/XMLSchema" xmlns:xs="http://www.w3.org/2001/XMLSchema" xmlns:p="http://schemas.microsoft.com/office/2006/metadata/properties" xmlns:ns2="49be1582-01cb-402f-b61d-49502c721104" targetNamespace="http://schemas.microsoft.com/office/2006/metadata/properties" ma:root="true" ma:fieldsID="7bb6940ba75fa01a08084482895f3f78" ns2:_="">
    <xsd:import namespace="49be1582-01cb-402f-b61d-49502c7211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be1582-01cb-402f-b61d-49502c7211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C98E3EC-DFFA-4A4A-928F-121D015168BD}"/>
</file>

<file path=customXml/itemProps2.xml><?xml version="1.0" encoding="utf-8"?>
<ds:datastoreItem xmlns:ds="http://schemas.openxmlformats.org/officeDocument/2006/customXml" ds:itemID="{06481486-78D1-43A6-A201-4A6154B33169}">
  <ds:schemaRefs>
    <ds:schemaRef ds:uri="73d2205c-59e3-4b3d-b61e-9c6fd8a3e6c1"/>
    <ds:schemaRef ds:uri="897f477b-d0ca-4b7d-b7cd-94edbf1e6e2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7D605D5-AD57-4B91-8132-31C749D9FE8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</Words>
  <Application>Microsoft Office PowerPoint</Application>
  <PresentationFormat>Widescreen</PresentationFormat>
  <Paragraphs>24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OPTILawrence</vt:lpstr>
      <vt:lpstr>Segoe UI</vt:lpstr>
      <vt:lpstr>Office Theme</vt:lpstr>
      <vt:lpstr>Title:</vt:lpstr>
      <vt:lpstr>How will I develop as a High Performance Learner today?</vt:lpstr>
      <vt:lpstr>ACPs – Meta-thinking strips</vt:lpstr>
      <vt:lpstr>ACPs - Linking strips</vt:lpstr>
      <vt:lpstr>ACPs – Analysing strips</vt:lpstr>
      <vt:lpstr>ACPs – Creating strips</vt:lpstr>
      <vt:lpstr>ACPs – Realising strips</vt:lpstr>
      <vt:lpstr>VAAs – Empathetic strips</vt:lpstr>
      <vt:lpstr>VAA – Agile strips</vt:lpstr>
      <vt:lpstr>VAAs – Hard-working strips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Title:</dc:title>
  <dc:creator>Elizabeth Husband</dc:creator>
  <cp:lastModifiedBy>Elizabeth Husband</cp:lastModifiedBy>
  <cp:revision>2</cp:revision>
  <dcterms:created xsi:type="dcterms:W3CDTF">2020-10-30T16:09:54Z</dcterms:created>
  <dcterms:modified xsi:type="dcterms:W3CDTF">2021-10-11T04:59:29Z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0x0101009965576D18F07B45AACD1DA43D0180BB</vt:lpwstr>
  </property>
</Properties>
</file>