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4"/>
  </p:notesMasterIdLst>
  <p:sldIdLst>
    <p:sldId id="287" r:id="rId5"/>
    <p:sldId id="314" r:id="rId6"/>
    <p:sldId id="315" r:id="rId7"/>
    <p:sldId id="299" r:id="rId8"/>
    <p:sldId id="290" r:id="rId9"/>
    <p:sldId id="313" r:id="rId10"/>
    <p:sldId id="297" r:id="rId11"/>
    <p:sldId id="292" r:id="rId12"/>
    <p:sldId id="293" r:id="rId13"/>
    <p:sldId id="295" r:id="rId14"/>
    <p:sldId id="294" r:id="rId15"/>
    <p:sldId id="316" r:id="rId16"/>
    <p:sldId id="257" r:id="rId17"/>
    <p:sldId id="258" r:id="rId18"/>
    <p:sldId id="264" r:id="rId19"/>
    <p:sldId id="261" r:id="rId20"/>
    <p:sldId id="262" r:id="rId21"/>
    <p:sldId id="322" r:id="rId22"/>
    <p:sldId id="317" r:id="rId23"/>
    <p:sldId id="318" r:id="rId24"/>
    <p:sldId id="259" r:id="rId25"/>
    <p:sldId id="260" r:id="rId26"/>
    <p:sldId id="319" r:id="rId27"/>
    <p:sldId id="323" r:id="rId28"/>
    <p:sldId id="324" r:id="rId29"/>
    <p:sldId id="325" r:id="rId30"/>
    <p:sldId id="326" r:id="rId31"/>
    <p:sldId id="320"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60C9D"/>
    <a:srgbClr val="C129D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29" autoAdjust="0"/>
  </p:normalViewPr>
  <p:slideViewPr>
    <p:cSldViewPr>
      <p:cViewPr varScale="1">
        <p:scale>
          <a:sx n="108" d="100"/>
          <a:sy n="108" d="100"/>
        </p:scale>
        <p:origin x="7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58"/>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Innes" userId="f1aa35de-211c-4f35-9ff5-596ee521be97" providerId="ADAL" clId="{67277D24-54C5-4921-A2C1-81FACD2E3032}"/>
    <pc:docChg chg="custSel modSld">
      <pc:chgData name="Megan Innes" userId="f1aa35de-211c-4f35-9ff5-596ee521be97" providerId="ADAL" clId="{67277D24-54C5-4921-A2C1-81FACD2E3032}" dt="2021-07-02T13:43:15.506" v="33" actId="478"/>
      <pc:docMkLst>
        <pc:docMk/>
      </pc:docMkLst>
      <pc:sldChg chg="delSp mod delAnim">
        <pc:chgData name="Megan Innes" userId="f1aa35de-211c-4f35-9ff5-596ee521be97" providerId="ADAL" clId="{67277D24-54C5-4921-A2C1-81FACD2E3032}" dt="2021-07-02T13:42:57.440" v="14" actId="478"/>
        <pc:sldMkLst>
          <pc:docMk/>
          <pc:sldMk cId="3699591031" sldId="257"/>
        </pc:sldMkLst>
        <pc:picChg chg="del">
          <ac:chgData name="Megan Innes" userId="f1aa35de-211c-4f35-9ff5-596ee521be97" providerId="ADAL" clId="{67277D24-54C5-4921-A2C1-81FACD2E3032}" dt="2021-07-02T13:42:57.440" v="14" actId="478"/>
          <ac:picMkLst>
            <pc:docMk/>
            <pc:sldMk cId="3699591031" sldId="257"/>
            <ac:picMk id="4" creationId="{00000000-0000-0000-0000-000000000000}"/>
          </ac:picMkLst>
        </pc:picChg>
      </pc:sldChg>
      <pc:sldChg chg="delSp mod delAnim">
        <pc:chgData name="Megan Innes" userId="f1aa35de-211c-4f35-9ff5-596ee521be97" providerId="ADAL" clId="{67277D24-54C5-4921-A2C1-81FACD2E3032}" dt="2021-07-02T13:42:58.449" v="15" actId="478"/>
        <pc:sldMkLst>
          <pc:docMk/>
          <pc:sldMk cId="160011162" sldId="258"/>
        </pc:sldMkLst>
        <pc:picChg chg="del">
          <ac:chgData name="Megan Innes" userId="f1aa35de-211c-4f35-9ff5-596ee521be97" providerId="ADAL" clId="{67277D24-54C5-4921-A2C1-81FACD2E3032}" dt="2021-07-02T13:42:58.449" v="15" actId="478"/>
          <ac:picMkLst>
            <pc:docMk/>
            <pc:sldMk cId="160011162" sldId="258"/>
            <ac:picMk id="6" creationId="{00000000-0000-0000-0000-000000000000}"/>
          </ac:picMkLst>
        </pc:picChg>
      </pc:sldChg>
      <pc:sldChg chg="delSp mod delAnim">
        <pc:chgData name="Megan Innes" userId="f1aa35de-211c-4f35-9ff5-596ee521be97" providerId="ADAL" clId="{67277D24-54C5-4921-A2C1-81FACD2E3032}" dt="2021-07-02T13:43:07.762" v="24" actId="478"/>
        <pc:sldMkLst>
          <pc:docMk/>
          <pc:sldMk cId="3765298947" sldId="259"/>
        </pc:sldMkLst>
        <pc:picChg chg="del">
          <ac:chgData name="Megan Innes" userId="f1aa35de-211c-4f35-9ff5-596ee521be97" providerId="ADAL" clId="{67277D24-54C5-4921-A2C1-81FACD2E3032}" dt="2021-07-02T13:43:07.762" v="24" actId="478"/>
          <ac:picMkLst>
            <pc:docMk/>
            <pc:sldMk cId="3765298947" sldId="259"/>
            <ac:picMk id="3" creationId="{00000000-0000-0000-0000-000000000000}"/>
          </ac:picMkLst>
        </pc:picChg>
      </pc:sldChg>
      <pc:sldChg chg="delSp modSp mod delAnim">
        <pc:chgData name="Megan Innes" userId="f1aa35de-211c-4f35-9ff5-596ee521be97" providerId="ADAL" clId="{67277D24-54C5-4921-A2C1-81FACD2E3032}" dt="2021-07-02T13:43:08.948" v="26" actId="478"/>
        <pc:sldMkLst>
          <pc:docMk/>
          <pc:sldMk cId="4186257086" sldId="260"/>
        </pc:sldMkLst>
        <pc:picChg chg="del mod">
          <ac:chgData name="Megan Innes" userId="f1aa35de-211c-4f35-9ff5-596ee521be97" providerId="ADAL" clId="{67277D24-54C5-4921-A2C1-81FACD2E3032}" dt="2021-07-02T13:43:08.948" v="26" actId="478"/>
          <ac:picMkLst>
            <pc:docMk/>
            <pc:sldMk cId="4186257086" sldId="260"/>
            <ac:picMk id="3" creationId="{00000000-0000-0000-0000-000000000000}"/>
          </ac:picMkLst>
        </pc:picChg>
      </pc:sldChg>
      <pc:sldChg chg="delSp mod delAnim">
        <pc:chgData name="Megan Innes" userId="f1aa35de-211c-4f35-9ff5-596ee521be97" providerId="ADAL" clId="{67277D24-54C5-4921-A2C1-81FACD2E3032}" dt="2021-07-02T13:43:01.137" v="17" actId="478"/>
        <pc:sldMkLst>
          <pc:docMk/>
          <pc:sldMk cId="2835456579" sldId="261"/>
        </pc:sldMkLst>
        <pc:picChg chg="del">
          <ac:chgData name="Megan Innes" userId="f1aa35de-211c-4f35-9ff5-596ee521be97" providerId="ADAL" clId="{67277D24-54C5-4921-A2C1-81FACD2E3032}" dt="2021-07-02T13:43:01.137" v="17" actId="478"/>
          <ac:picMkLst>
            <pc:docMk/>
            <pc:sldMk cId="2835456579" sldId="261"/>
            <ac:picMk id="3" creationId="{00000000-0000-0000-0000-000000000000}"/>
          </ac:picMkLst>
        </pc:picChg>
      </pc:sldChg>
      <pc:sldChg chg="delSp mod delAnim">
        <pc:chgData name="Megan Innes" userId="f1aa35de-211c-4f35-9ff5-596ee521be97" providerId="ADAL" clId="{67277D24-54C5-4921-A2C1-81FACD2E3032}" dt="2021-07-02T13:43:02.131" v="18" actId="478"/>
        <pc:sldMkLst>
          <pc:docMk/>
          <pc:sldMk cId="261942053" sldId="262"/>
        </pc:sldMkLst>
        <pc:picChg chg="del">
          <ac:chgData name="Megan Innes" userId="f1aa35de-211c-4f35-9ff5-596ee521be97" providerId="ADAL" clId="{67277D24-54C5-4921-A2C1-81FACD2E3032}" dt="2021-07-02T13:43:02.131" v="18" actId="478"/>
          <ac:picMkLst>
            <pc:docMk/>
            <pc:sldMk cId="261942053" sldId="262"/>
            <ac:picMk id="3" creationId="{00000000-0000-0000-0000-000000000000}"/>
          </ac:picMkLst>
        </pc:picChg>
      </pc:sldChg>
      <pc:sldChg chg="delSp mod delAnim">
        <pc:chgData name="Megan Innes" userId="f1aa35de-211c-4f35-9ff5-596ee521be97" providerId="ADAL" clId="{67277D24-54C5-4921-A2C1-81FACD2E3032}" dt="2021-07-02T13:43:15.506" v="33" actId="478"/>
        <pc:sldMkLst>
          <pc:docMk/>
          <pc:sldMk cId="2356634156" sldId="263"/>
        </pc:sldMkLst>
        <pc:picChg chg="del">
          <ac:chgData name="Megan Innes" userId="f1aa35de-211c-4f35-9ff5-596ee521be97" providerId="ADAL" clId="{67277D24-54C5-4921-A2C1-81FACD2E3032}" dt="2021-07-02T13:43:15.506" v="33" actId="478"/>
          <ac:picMkLst>
            <pc:docMk/>
            <pc:sldMk cId="2356634156" sldId="263"/>
            <ac:picMk id="5" creationId="{00000000-0000-0000-0000-000000000000}"/>
          </ac:picMkLst>
        </pc:picChg>
      </pc:sldChg>
      <pc:sldChg chg="delSp mod delAnim">
        <pc:chgData name="Megan Innes" userId="f1aa35de-211c-4f35-9ff5-596ee521be97" providerId="ADAL" clId="{67277D24-54C5-4921-A2C1-81FACD2E3032}" dt="2021-07-02T13:42:59.816" v="16" actId="478"/>
        <pc:sldMkLst>
          <pc:docMk/>
          <pc:sldMk cId="4068112182" sldId="264"/>
        </pc:sldMkLst>
        <pc:picChg chg="del">
          <ac:chgData name="Megan Innes" userId="f1aa35de-211c-4f35-9ff5-596ee521be97" providerId="ADAL" clId="{67277D24-54C5-4921-A2C1-81FACD2E3032}" dt="2021-07-02T13:42:59.816" v="16" actId="478"/>
          <ac:picMkLst>
            <pc:docMk/>
            <pc:sldMk cId="4068112182" sldId="264"/>
            <ac:picMk id="6" creationId="{00000000-0000-0000-0000-000000000000}"/>
          </ac:picMkLst>
        </pc:picChg>
      </pc:sldChg>
      <pc:sldChg chg="delSp mod delAnim">
        <pc:chgData name="Megan Innes" userId="f1aa35de-211c-4f35-9ff5-596ee521be97" providerId="ADAL" clId="{67277D24-54C5-4921-A2C1-81FACD2E3032}" dt="2021-07-02T13:42:33.922" v="0" actId="478"/>
        <pc:sldMkLst>
          <pc:docMk/>
          <pc:sldMk cId="573940765" sldId="287"/>
        </pc:sldMkLst>
        <pc:picChg chg="del">
          <ac:chgData name="Megan Innes" userId="f1aa35de-211c-4f35-9ff5-596ee521be97" providerId="ADAL" clId="{67277D24-54C5-4921-A2C1-81FACD2E3032}" dt="2021-07-02T13:42:33.922" v="0" actId="478"/>
          <ac:picMkLst>
            <pc:docMk/>
            <pc:sldMk cId="573940765" sldId="287"/>
            <ac:picMk id="5" creationId="{00000000-0000-0000-0000-000000000000}"/>
          </ac:picMkLst>
        </pc:picChg>
      </pc:sldChg>
      <pc:sldChg chg="delSp mod delAnim">
        <pc:chgData name="Megan Innes" userId="f1aa35de-211c-4f35-9ff5-596ee521be97" providerId="ADAL" clId="{67277D24-54C5-4921-A2C1-81FACD2E3032}" dt="2021-07-02T13:42:41.872" v="4" actId="478"/>
        <pc:sldMkLst>
          <pc:docMk/>
          <pc:sldMk cId="3242945823" sldId="290"/>
        </pc:sldMkLst>
        <pc:picChg chg="del">
          <ac:chgData name="Megan Innes" userId="f1aa35de-211c-4f35-9ff5-596ee521be97" providerId="ADAL" clId="{67277D24-54C5-4921-A2C1-81FACD2E3032}" dt="2021-07-02T13:42:41.872" v="4" actId="478"/>
          <ac:picMkLst>
            <pc:docMk/>
            <pc:sldMk cId="3242945823" sldId="290"/>
            <ac:picMk id="8" creationId="{00000000-0000-0000-0000-000000000000}"/>
          </ac:picMkLst>
        </pc:picChg>
      </pc:sldChg>
      <pc:sldChg chg="delSp modSp mod delAnim">
        <pc:chgData name="Megan Innes" userId="f1aa35de-211c-4f35-9ff5-596ee521be97" providerId="ADAL" clId="{67277D24-54C5-4921-A2C1-81FACD2E3032}" dt="2021-07-02T13:42:50.866" v="8" actId="478"/>
        <pc:sldMkLst>
          <pc:docMk/>
          <pc:sldMk cId="3500938157" sldId="292"/>
        </pc:sldMkLst>
        <pc:picChg chg="del mod">
          <ac:chgData name="Megan Innes" userId="f1aa35de-211c-4f35-9ff5-596ee521be97" providerId="ADAL" clId="{67277D24-54C5-4921-A2C1-81FACD2E3032}" dt="2021-07-02T13:42:50.866" v="8" actId="478"/>
          <ac:picMkLst>
            <pc:docMk/>
            <pc:sldMk cId="3500938157" sldId="292"/>
            <ac:picMk id="4" creationId="{00000000-0000-0000-0000-000000000000}"/>
          </ac:picMkLst>
        </pc:picChg>
      </pc:sldChg>
      <pc:sldChg chg="delSp modSp mod delAnim">
        <pc:chgData name="Megan Innes" userId="f1aa35de-211c-4f35-9ff5-596ee521be97" providerId="ADAL" clId="{67277D24-54C5-4921-A2C1-81FACD2E3032}" dt="2021-07-02T13:42:53.139" v="10" actId="478"/>
        <pc:sldMkLst>
          <pc:docMk/>
          <pc:sldMk cId="1369174625" sldId="293"/>
        </pc:sldMkLst>
        <pc:picChg chg="del mod">
          <ac:chgData name="Megan Innes" userId="f1aa35de-211c-4f35-9ff5-596ee521be97" providerId="ADAL" clId="{67277D24-54C5-4921-A2C1-81FACD2E3032}" dt="2021-07-02T13:42:53.139" v="10" actId="478"/>
          <ac:picMkLst>
            <pc:docMk/>
            <pc:sldMk cId="1369174625" sldId="293"/>
            <ac:picMk id="4" creationId="{00000000-0000-0000-0000-000000000000}"/>
          </ac:picMkLst>
        </pc:picChg>
      </pc:sldChg>
      <pc:sldChg chg="delSp mod delAnim">
        <pc:chgData name="Megan Innes" userId="f1aa35de-211c-4f35-9ff5-596ee521be97" providerId="ADAL" clId="{67277D24-54C5-4921-A2C1-81FACD2E3032}" dt="2021-07-02T13:42:55.569" v="12" actId="478"/>
        <pc:sldMkLst>
          <pc:docMk/>
          <pc:sldMk cId="1879422899" sldId="294"/>
        </pc:sldMkLst>
        <pc:picChg chg="del">
          <ac:chgData name="Megan Innes" userId="f1aa35de-211c-4f35-9ff5-596ee521be97" providerId="ADAL" clId="{67277D24-54C5-4921-A2C1-81FACD2E3032}" dt="2021-07-02T13:42:55.569" v="12" actId="478"/>
          <ac:picMkLst>
            <pc:docMk/>
            <pc:sldMk cId="1879422899" sldId="294"/>
            <ac:picMk id="3" creationId="{00000000-0000-0000-0000-000000000000}"/>
          </ac:picMkLst>
        </pc:picChg>
      </pc:sldChg>
      <pc:sldChg chg="delSp mod delAnim">
        <pc:chgData name="Megan Innes" userId="f1aa35de-211c-4f35-9ff5-596ee521be97" providerId="ADAL" clId="{67277D24-54C5-4921-A2C1-81FACD2E3032}" dt="2021-07-02T13:42:54.544" v="11" actId="478"/>
        <pc:sldMkLst>
          <pc:docMk/>
          <pc:sldMk cId="1773040855" sldId="295"/>
        </pc:sldMkLst>
        <pc:picChg chg="del">
          <ac:chgData name="Megan Innes" userId="f1aa35de-211c-4f35-9ff5-596ee521be97" providerId="ADAL" clId="{67277D24-54C5-4921-A2C1-81FACD2E3032}" dt="2021-07-02T13:42:54.544" v="11" actId="478"/>
          <ac:picMkLst>
            <pc:docMk/>
            <pc:sldMk cId="1773040855" sldId="295"/>
            <ac:picMk id="4" creationId="{00000000-0000-0000-0000-000000000000}"/>
          </ac:picMkLst>
        </pc:picChg>
      </pc:sldChg>
      <pc:sldChg chg="delSp mod delAnim">
        <pc:chgData name="Megan Innes" userId="f1aa35de-211c-4f35-9ff5-596ee521be97" providerId="ADAL" clId="{67277D24-54C5-4921-A2C1-81FACD2E3032}" dt="2021-07-02T13:42:48.320" v="6" actId="478"/>
        <pc:sldMkLst>
          <pc:docMk/>
          <pc:sldMk cId="1205881606" sldId="297"/>
        </pc:sldMkLst>
        <pc:picChg chg="del">
          <ac:chgData name="Megan Innes" userId="f1aa35de-211c-4f35-9ff5-596ee521be97" providerId="ADAL" clId="{67277D24-54C5-4921-A2C1-81FACD2E3032}" dt="2021-07-02T13:42:48.320" v="6" actId="478"/>
          <ac:picMkLst>
            <pc:docMk/>
            <pc:sldMk cId="1205881606" sldId="297"/>
            <ac:picMk id="6" creationId="{00000000-0000-0000-0000-000000000000}"/>
          </ac:picMkLst>
        </pc:picChg>
      </pc:sldChg>
      <pc:sldChg chg="delSp mod delAnim">
        <pc:chgData name="Megan Innes" userId="f1aa35de-211c-4f35-9ff5-596ee521be97" providerId="ADAL" clId="{67277D24-54C5-4921-A2C1-81FACD2E3032}" dt="2021-07-02T13:42:39.040" v="3" actId="478"/>
        <pc:sldMkLst>
          <pc:docMk/>
          <pc:sldMk cId="4042932921" sldId="299"/>
        </pc:sldMkLst>
        <pc:picChg chg="del">
          <ac:chgData name="Megan Innes" userId="f1aa35de-211c-4f35-9ff5-596ee521be97" providerId="ADAL" clId="{67277D24-54C5-4921-A2C1-81FACD2E3032}" dt="2021-07-02T13:42:39.040" v="3" actId="478"/>
          <ac:picMkLst>
            <pc:docMk/>
            <pc:sldMk cId="4042932921" sldId="299"/>
            <ac:picMk id="2" creationId="{00000000-0000-0000-0000-000000000000}"/>
          </ac:picMkLst>
        </pc:picChg>
      </pc:sldChg>
      <pc:sldChg chg="delSp mod delAnim">
        <pc:chgData name="Megan Innes" userId="f1aa35de-211c-4f35-9ff5-596ee521be97" providerId="ADAL" clId="{67277D24-54C5-4921-A2C1-81FACD2E3032}" dt="2021-07-02T13:42:45.985" v="5" actId="478"/>
        <pc:sldMkLst>
          <pc:docMk/>
          <pc:sldMk cId="3769848225" sldId="313"/>
        </pc:sldMkLst>
        <pc:picChg chg="del">
          <ac:chgData name="Megan Innes" userId="f1aa35de-211c-4f35-9ff5-596ee521be97" providerId="ADAL" clId="{67277D24-54C5-4921-A2C1-81FACD2E3032}" dt="2021-07-02T13:42:45.985" v="5" actId="478"/>
          <ac:picMkLst>
            <pc:docMk/>
            <pc:sldMk cId="3769848225" sldId="313"/>
            <ac:picMk id="3" creationId="{00000000-0000-0000-0000-000000000000}"/>
          </ac:picMkLst>
        </pc:picChg>
      </pc:sldChg>
      <pc:sldChg chg="delSp mod delAnim">
        <pc:chgData name="Megan Innes" userId="f1aa35de-211c-4f35-9ff5-596ee521be97" providerId="ADAL" clId="{67277D24-54C5-4921-A2C1-81FACD2E3032}" dt="2021-07-02T13:42:35.272" v="1" actId="478"/>
        <pc:sldMkLst>
          <pc:docMk/>
          <pc:sldMk cId="461206908" sldId="314"/>
        </pc:sldMkLst>
        <pc:picChg chg="del">
          <ac:chgData name="Megan Innes" userId="f1aa35de-211c-4f35-9ff5-596ee521be97" providerId="ADAL" clId="{67277D24-54C5-4921-A2C1-81FACD2E3032}" dt="2021-07-02T13:42:35.272" v="1" actId="478"/>
          <ac:picMkLst>
            <pc:docMk/>
            <pc:sldMk cId="461206908" sldId="314"/>
            <ac:picMk id="3" creationId="{00000000-0000-0000-0000-000000000000}"/>
          </ac:picMkLst>
        </pc:picChg>
      </pc:sldChg>
      <pc:sldChg chg="delSp mod delAnim">
        <pc:chgData name="Megan Innes" userId="f1aa35de-211c-4f35-9ff5-596ee521be97" providerId="ADAL" clId="{67277D24-54C5-4921-A2C1-81FACD2E3032}" dt="2021-07-02T13:42:36.790" v="2" actId="478"/>
        <pc:sldMkLst>
          <pc:docMk/>
          <pc:sldMk cId="1046568606" sldId="315"/>
        </pc:sldMkLst>
        <pc:picChg chg="del">
          <ac:chgData name="Megan Innes" userId="f1aa35de-211c-4f35-9ff5-596ee521be97" providerId="ADAL" clId="{67277D24-54C5-4921-A2C1-81FACD2E3032}" dt="2021-07-02T13:42:36.790" v="2" actId="478"/>
          <ac:picMkLst>
            <pc:docMk/>
            <pc:sldMk cId="1046568606" sldId="315"/>
            <ac:picMk id="5" creationId="{00000000-0000-0000-0000-000000000000}"/>
          </ac:picMkLst>
        </pc:picChg>
      </pc:sldChg>
      <pc:sldChg chg="delSp mod delAnim">
        <pc:chgData name="Megan Innes" userId="f1aa35de-211c-4f35-9ff5-596ee521be97" providerId="ADAL" clId="{67277D24-54C5-4921-A2C1-81FACD2E3032}" dt="2021-07-02T13:42:56.545" v="13" actId="478"/>
        <pc:sldMkLst>
          <pc:docMk/>
          <pc:sldMk cId="3232001765" sldId="316"/>
        </pc:sldMkLst>
        <pc:picChg chg="del">
          <ac:chgData name="Megan Innes" userId="f1aa35de-211c-4f35-9ff5-596ee521be97" providerId="ADAL" clId="{67277D24-54C5-4921-A2C1-81FACD2E3032}" dt="2021-07-02T13:42:56.545" v="13" actId="478"/>
          <ac:picMkLst>
            <pc:docMk/>
            <pc:sldMk cId="3232001765" sldId="316"/>
            <ac:picMk id="3" creationId="{00000000-0000-0000-0000-000000000000}"/>
          </ac:picMkLst>
        </pc:picChg>
      </pc:sldChg>
      <pc:sldChg chg="delSp modSp mod delAnim">
        <pc:chgData name="Megan Innes" userId="f1aa35de-211c-4f35-9ff5-596ee521be97" providerId="ADAL" clId="{67277D24-54C5-4921-A2C1-81FACD2E3032}" dt="2021-07-02T13:43:05.698" v="22" actId="478"/>
        <pc:sldMkLst>
          <pc:docMk/>
          <pc:sldMk cId="4200239471" sldId="317"/>
        </pc:sldMkLst>
        <pc:picChg chg="del mod">
          <ac:chgData name="Megan Innes" userId="f1aa35de-211c-4f35-9ff5-596ee521be97" providerId="ADAL" clId="{67277D24-54C5-4921-A2C1-81FACD2E3032}" dt="2021-07-02T13:43:05.698" v="22" actId="478"/>
          <ac:picMkLst>
            <pc:docMk/>
            <pc:sldMk cId="4200239471" sldId="317"/>
            <ac:picMk id="2" creationId="{00000000-0000-0000-0000-000000000000}"/>
          </ac:picMkLst>
        </pc:picChg>
      </pc:sldChg>
      <pc:sldChg chg="delSp mod delAnim">
        <pc:chgData name="Megan Innes" userId="f1aa35de-211c-4f35-9ff5-596ee521be97" providerId="ADAL" clId="{67277D24-54C5-4921-A2C1-81FACD2E3032}" dt="2021-07-02T13:43:06.770" v="23" actId="478"/>
        <pc:sldMkLst>
          <pc:docMk/>
          <pc:sldMk cId="2134730217" sldId="318"/>
        </pc:sldMkLst>
        <pc:picChg chg="del">
          <ac:chgData name="Megan Innes" userId="f1aa35de-211c-4f35-9ff5-596ee521be97" providerId="ADAL" clId="{67277D24-54C5-4921-A2C1-81FACD2E3032}" dt="2021-07-02T13:43:06.770" v="23" actId="478"/>
          <ac:picMkLst>
            <pc:docMk/>
            <pc:sldMk cId="2134730217" sldId="318"/>
            <ac:picMk id="2" creationId="{00000000-0000-0000-0000-000000000000}"/>
          </ac:picMkLst>
        </pc:picChg>
      </pc:sldChg>
      <pc:sldChg chg="delSp mod delAnim">
        <pc:chgData name="Megan Innes" userId="f1aa35de-211c-4f35-9ff5-596ee521be97" providerId="ADAL" clId="{67277D24-54C5-4921-A2C1-81FACD2E3032}" dt="2021-07-02T13:43:09.937" v="27" actId="478"/>
        <pc:sldMkLst>
          <pc:docMk/>
          <pc:sldMk cId="436937210" sldId="319"/>
        </pc:sldMkLst>
        <pc:picChg chg="del">
          <ac:chgData name="Megan Innes" userId="f1aa35de-211c-4f35-9ff5-596ee521be97" providerId="ADAL" clId="{67277D24-54C5-4921-A2C1-81FACD2E3032}" dt="2021-07-02T13:43:09.937" v="27" actId="478"/>
          <ac:picMkLst>
            <pc:docMk/>
            <pc:sldMk cId="436937210" sldId="319"/>
            <ac:picMk id="4" creationId="{00000000-0000-0000-0000-000000000000}"/>
          </ac:picMkLst>
        </pc:picChg>
      </pc:sldChg>
      <pc:sldChg chg="delSp mod delAnim">
        <pc:chgData name="Megan Innes" userId="f1aa35de-211c-4f35-9ff5-596ee521be97" providerId="ADAL" clId="{67277D24-54C5-4921-A2C1-81FACD2E3032}" dt="2021-07-02T13:43:14.625" v="32" actId="478"/>
        <pc:sldMkLst>
          <pc:docMk/>
          <pc:sldMk cId="896530948" sldId="320"/>
        </pc:sldMkLst>
        <pc:picChg chg="del">
          <ac:chgData name="Megan Innes" userId="f1aa35de-211c-4f35-9ff5-596ee521be97" providerId="ADAL" clId="{67277D24-54C5-4921-A2C1-81FACD2E3032}" dt="2021-07-02T13:43:14.625" v="32" actId="478"/>
          <ac:picMkLst>
            <pc:docMk/>
            <pc:sldMk cId="896530948" sldId="320"/>
            <ac:picMk id="5" creationId="{00000000-0000-0000-0000-000000000000}"/>
          </ac:picMkLst>
        </pc:picChg>
      </pc:sldChg>
      <pc:sldChg chg="delSp modSp mod delAnim">
        <pc:chgData name="Megan Innes" userId="f1aa35de-211c-4f35-9ff5-596ee521be97" providerId="ADAL" clId="{67277D24-54C5-4921-A2C1-81FACD2E3032}" dt="2021-07-02T13:43:03.732" v="20" actId="478"/>
        <pc:sldMkLst>
          <pc:docMk/>
          <pc:sldMk cId="1165121546" sldId="322"/>
        </pc:sldMkLst>
        <pc:picChg chg="del mod">
          <ac:chgData name="Megan Innes" userId="f1aa35de-211c-4f35-9ff5-596ee521be97" providerId="ADAL" clId="{67277D24-54C5-4921-A2C1-81FACD2E3032}" dt="2021-07-02T13:43:03.732" v="20" actId="478"/>
          <ac:picMkLst>
            <pc:docMk/>
            <pc:sldMk cId="1165121546" sldId="322"/>
            <ac:picMk id="5" creationId="{00000000-0000-0000-0000-000000000000}"/>
          </ac:picMkLst>
        </pc:picChg>
      </pc:sldChg>
      <pc:sldChg chg="delSp mod delAnim">
        <pc:chgData name="Megan Innes" userId="f1aa35de-211c-4f35-9ff5-596ee521be97" providerId="ADAL" clId="{67277D24-54C5-4921-A2C1-81FACD2E3032}" dt="2021-07-02T13:43:10.978" v="28" actId="478"/>
        <pc:sldMkLst>
          <pc:docMk/>
          <pc:sldMk cId="1049376536" sldId="323"/>
        </pc:sldMkLst>
        <pc:picChg chg="del">
          <ac:chgData name="Megan Innes" userId="f1aa35de-211c-4f35-9ff5-596ee521be97" providerId="ADAL" clId="{67277D24-54C5-4921-A2C1-81FACD2E3032}" dt="2021-07-02T13:43:10.978" v="28" actId="478"/>
          <ac:picMkLst>
            <pc:docMk/>
            <pc:sldMk cId="1049376536" sldId="323"/>
            <ac:picMk id="4" creationId="{00000000-0000-0000-0000-000000000000}"/>
          </ac:picMkLst>
        </pc:picChg>
      </pc:sldChg>
      <pc:sldChg chg="delSp mod delAnim">
        <pc:chgData name="Megan Innes" userId="f1aa35de-211c-4f35-9ff5-596ee521be97" providerId="ADAL" clId="{67277D24-54C5-4921-A2C1-81FACD2E3032}" dt="2021-07-02T13:43:11.872" v="29" actId="478"/>
        <pc:sldMkLst>
          <pc:docMk/>
          <pc:sldMk cId="3212205059" sldId="324"/>
        </pc:sldMkLst>
        <pc:picChg chg="del">
          <ac:chgData name="Megan Innes" userId="f1aa35de-211c-4f35-9ff5-596ee521be97" providerId="ADAL" clId="{67277D24-54C5-4921-A2C1-81FACD2E3032}" dt="2021-07-02T13:43:11.872" v="29" actId="478"/>
          <ac:picMkLst>
            <pc:docMk/>
            <pc:sldMk cId="3212205059" sldId="324"/>
            <ac:picMk id="4" creationId="{00000000-0000-0000-0000-000000000000}"/>
          </ac:picMkLst>
        </pc:picChg>
      </pc:sldChg>
      <pc:sldChg chg="delSp mod delAnim">
        <pc:chgData name="Megan Innes" userId="f1aa35de-211c-4f35-9ff5-596ee521be97" providerId="ADAL" clId="{67277D24-54C5-4921-A2C1-81FACD2E3032}" dt="2021-07-02T13:43:12.899" v="30" actId="478"/>
        <pc:sldMkLst>
          <pc:docMk/>
          <pc:sldMk cId="2735322884" sldId="325"/>
        </pc:sldMkLst>
        <pc:picChg chg="del">
          <ac:chgData name="Megan Innes" userId="f1aa35de-211c-4f35-9ff5-596ee521be97" providerId="ADAL" clId="{67277D24-54C5-4921-A2C1-81FACD2E3032}" dt="2021-07-02T13:43:12.899" v="30" actId="478"/>
          <ac:picMkLst>
            <pc:docMk/>
            <pc:sldMk cId="2735322884" sldId="325"/>
            <ac:picMk id="4" creationId="{00000000-0000-0000-0000-000000000000}"/>
          </ac:picMkLst>
        </pc:picChg>
      </pc:sldChg>
      <pc:sldChg chg="delSp mod delAnim">
        <pc:chgData name="Megan Innes" userId="f1aa35de-211c-4f35-9ff5-596ee521be97" providerId="ADAL" clId="{67277D24-54C5-4921-A2C1-81FACD2E3032}" dt="2021-07-02T13:43:13.761" v="31" actId="478"/>
        <pc:sldMkLst>
          <pc:docMk/>
          <pc:sldMk cId="1140516003" sldId="326"/>
        </pc:sldMkLst>
        <pc:picChg chg="del">
          <ac:chgData name="Megan Innes" userId="f1aa35de-211c-4f35-9ff5-596ee521be97" providerId="ADAL" clId="{67277D24-54C5-4921-A2C1-81FACD2E3032}" dt="2021-07-02T13:43:13.761" v="31" actId="478"/>
          <ac:picMkLst>
            <pc:docMk/>
            <pc:sldMk cId="1140516003" sldId="326"/>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AC749-BC6D-4199-9209-F6E93FFEC974}" type="datetimeFigureOut">
              <a:rPr lang="en-GB" smtClean="0"/>
              <a:t>02/07/2021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E5643-D217-476C-894F-A6563651A159}" type="slidenum">
              <a:rPr lang="en-GB" smtClean="0"/>
              <a:t>‹#›</a:t>
            </a:fld>
            <a:endParaRPr lang="en-GB"/>
          </a:p>
        </p:txBody>
      </p:sp>
    </p:spTree>
    <p:extLst>
      <p:ext uri="{BB962C8B-B14F-4D97-AF65-F5344CB8AC3E}">
        <p14:creationId xmlns:p14="http://schemas.microsoft.com/office/powerpoint/2010/main" val="138270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imeout.com/london/things-to-do/stratford-then-and-no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imeout.com/london/things-to-do/stratford-then-and-no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imeout.com/london/things-to-do/stratford-then-and-no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imeout.com/london/things-to-do/stratford-then-and-no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hlinkClick r:id="rId3"/>
              </a:rPr>
              <a:t>http://www.timeout.com/london/things-to-do/stratford-then-and-now</a:t>
            </a:r>
            <a:endParaRPr lang="en-GB" dirty="0"/>
          </a:p>
        </p:txBody>
      </p:sp>
      <p:sp>
        <p:nvSpPr>
          <p:cNvPr id="4" name="Slide Number Placeholder 3"/>
          <p:cNvSpPr>
            <a:spLocks noGrp="1"/>
          </p:cNvSpPr>
          <p:nvPr>
            <p:ph type="sldNum" sz="quarter" idx="10"/>
          </p:nvPr>
        </p:nvSpPr>
        <p:spPr/>
        <p:txBody>
          <a:bodyPr/>
          <a:lstStyle/>
          <a:p>
            <a:fld id="{8ACE5643-D217-476C-894F-A6563651A159}" type="slidenum">
              <a:rPr lang="en-GB" smtClean="0"/>
              <a:t>8</a:t>
            </a:fld>
            <a:endParaRPr lang="en-GB"/>
          </a:p>
        </p:txBody>
      </p:sp>
    </p:spTree>
    <p:extLst>
      <p:ext uri="{BB962C8B-B14F-4D97-AF65-F5344CB8AC3E}">
        <p14:creationId xmlns:p14="http://schemas.microsoft.com/office/powerpoint/2010/main" val="143222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hlinkClick r:id="rId3"/>
              </a:rPr>
              <a:t>http://www.timeout.com/london/things-to-do/stratford-then-and-now</a:t>
            </a:r>
            <a:endParaRPr lang="en-GB" dirty="0"/>
          </a:p>
        </p:txBody>
      </p:sp>
      <p:sp>
        <p:nvSpPr>
          <p:cNvPr id="4" name="Slide Number Placeholder 3"/>
          <p:cNvSpPr>
            <a:spLocks noGrp="1"/>
          </p:cNvSpPr>
          <p:nvPr>
            <p:ph type="sldNum" sz="quarter" idx="10"/>
          </p:nvPr>
        </p:nvSpPr>
        <p:spPr/>
        <p:txBody>
          <a:bodyPr/>
          <a:lstStyle/>
          <a:p>
            <a:fld id="{8ACE5643-D217-476C-894F-A6563651A159}" type="slidenum">
              <a:rPr lang="en-GB" smtClean="0"/>
              <a:t>9</a:t>
            </a:fld>
            <a:endParaRPr lang="en-GB"/>
          </a:p>
        </p:txBody>
      </p:sp>
    </p:spTree>
    <p:extLst>
      <p:ext uri="{BB962C8B-B14F-4D97-AF65-F5344CB8AC3E}">
        <p14:creationId xmlns:p14="http://schemas.microsoft.com/office/powerpoint/2010/main" val="190651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hlinkClick r:id="rId3"/>
              </a:rPr>
              <a:t>http://www.timeout.com/london/things-to-do/stratford-then-and-now</a:t>
            </a:r>
            <a:endParaRPr lang="en-GB" dirty="0"/>
          </a:p>
        </p:txBody>
      </p:sp>
      <p:sp>
        <p:nvSpPr>
          <p:cNvPr id="4" name="Slide Number Placeholder 3"/>
          <p:cNvSpPr>
            <a:spLocks noGrp="1"/>
          </p:cNvSpPr>
          <p:nvPr>
            <p:ph type="sldNum" sz="quarter" idx="10"/>
          </p:nvPr>
        </p:nvSpPr>
        <p:spPr/>
        <p:txBody>
          <a:bodyPr/>
          <a:lstStyle/>
          <a:p>
            <a:fld id="{8ACE5643-D217-476C-894F-A6563651A159}" type="slidenum">
              <a:rPr lang="en-GB" smtClean="0"/>
              <a:t>10</a:t>
            </a:fld>
            <a:endParaRPr lang="en-GB"/>
          </a:p>
        </p:txBody>
      </p:sp>
    </p:spTree>
    <p:extLst>
      <p:ext uri="{BB962C8B-B14F-4D97-AF65-F5344CB8AC3E}">
        <p14:creationId xmlns:p14="http://schemas.microsoft.com/office/powerpoint/2010/main" val="149592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hlinkClick r:id="rId3"/>
              </a:rPr>
              <a:t>http://www.timeout.com/london/things-to-do/stratford-then-and-now</a:t>
            </a:r>
            <a:endParaRPr lang="en-GB" dirty="0"/>
          </a:p>
        </p:txBody>
      </p:sp>
      <p:sp>
        <p:nvSpPr>
          <p:cNvPr id="4" name="Slide Number Placeholder 3"/>
          <p:cNvSpPr>
            <a:spLocks noGrp="1"/>
          </p:cNvSpPr>
          <p:nvPr>
            <p:ph type="sldNum" sz="quarter" idx="10"/>
          </p:nvPr>
        </p:nvSpPr>
        <p:spPr/>
        <p:txBody>
          <a:bodyPr/>
          <a:lstStyle/>
          <a:p>
            <a:fld id="{8ACE5643-D217-476C-894F-A6563651A159}" type="slidenum">
              <a:rPr lang="en-GB" smtClean="0"/>
              <a:t>11</a:t>
            </a:fld>
            <a:endParaRPr lang="en-GB"/>
          </a:p>
        </p:txBody>
      </p:sp>
    </p:spTree>
    <p:extLst>
      <p:ext uri="{BB962C8B-B14F-4D97-AF65-F5344CB8AC3E}">
        <p14:creationId xmlns:p14="http://schemas.microsoft.com/office/powerpoint/2010/main" val="286750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10A3B7-D8B1-4D58-A481-721BA0E862EB}"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251713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0A3B7-D8B1-4D58-A481-721BA0E862EB}"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397688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0A3B7-D8B1-4D58-A481-721BA0E862EB}"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409229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0A3B7-D8B1-4D58-A481-721BA0E862EB}"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263428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0A3B7-D8B1-4D58-A481-721BA0E862EB}"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217578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10A3B7-D8B1-4D58-A481-721BA0E862EB}"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29978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10A3B7-D8B1-4D58-A481-721BA0E862EB}" type="datetimeFigureOut">
              <a:rPr lang="en-GB" smtClean="0"/>
              <a:t>02/07/2021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68679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10A3B7-D8B1-4D58-A481-721BA0E862EB}" type="datetimeFigureOut">
              <a:rPr lang="en-GB" smtClean="0"/>
              <a:t>02/07/2021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171778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0A3B7-D8B1-4D58-A481-721BA0E862EB}" type="datetimeFigureOut">
              <a:rPr lang="en-GB" smtClean="0"/>
              <a:t>02/07/2021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15957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0A3B7-D8B1-4D58-A481-721BA0E862EB}"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10284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0A3B7-D8B1-4D58-A481-721BA0E862EB}"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6301D-DABC-48CF-B1C2-4DA629C9A874}" type="slidenum">
              <a:rPr lang="en-GB" smtClean="0"/>
              <a:t>‹#›</a:t>
            </a:fld>
            <a:endParaRPr lang="en-GB"/>
          </a:p>
        </p:txBody>
      </p:sp>
    </p:spTree>
    <p:extLst>
      <p:ext uri="{BB962C8B-B14F-4D97-AF65-F5344CB8AC3E}">
        <p14:creationId xmlns:p14="http://schemas.microsoft.com/office/powerpoint/2010/main" val="175926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0A3B7-D8B1-4D58-A481-721BA0E862EB}" type="datetimeFigureOut">
              <a:rPr lang="en-GB" smtClean="0"/>
              <a:t>02/07/2021</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6301D-DABC-48CF-B1C2-4DA629C9A874}" type="slidenum">
              <a:rPr lang="en-GB" smtClean="0"/>
              <a:t>‹#›</a:t>
            </a:fld>
            <a:endParaRPr lang="en-GB"/>
          </a:p>
        </p:txBody>
      </p:sp>
    </p:spTree>
    <p:extLst>
      <p:ext uri="{BB962C8B-B14F-4D97-AF65-F5344CB8AC3E}">
        <p14:creationId xmlns:p14="http://schemas.microsoft.com/office/powerpoint/2010/main" val="1661281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uk/url?sa=i&amp;source=images&amp;cd=&amp;cad=rja&amp;docid=pEGHrW-z1-GavM&amp;tbnid=ptWjug9tRQ9ODM:&amp;ved=0CAgQjRwwAA&amp;url=http://www.chicagonow.com/just-getting-started/2012/08/london-2012-olympics-5-sports-we-need-to-see/&amp;ei=ggs2UrTMBMfR7Aa7i4GoBQ&amp;psig=AFQjCNH2vnFlmJX86JvBvJZW5c-tbe9pgA&amp;ust=1379360002138146" TargetMode="External"/><Relationship Id="rId3" Type="http://schemas.openxmlformats.org/officeDocument/2006/relationships/image" Target="../media/image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youtube.com/watch?v=HI3ErDjr4BY"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youtube.com/watch?v=frLZeeU976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source=images&amp;cd=&amp;cad=rja&amp;docid=uXKvB4Vvo0QxXM&amp;tbnid=1R8aLAlpCTvOYM:&amp;ved=0CAgQjRwwAA&amp;url=http://www.mirror.co.uk/sport/other-sports/athletics/london-2012-olympics-schedule-your-1144949&amp;ei=Tww2UqGPKeiO7AbV74DwBw&amp;psig=AFQjCNGx522gCOqVBwgjkIZvHNXWGX7YIg&amp;ust=1379360207744182" TargetMode="External"/><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uk/url?sa=i&amp;source=images&amp;cd=&amp;cad=rja&amp;docid=pEGHrW-z1-GavM&amp;tbnid=ptWjug9tRQ9ODM:&amp;ved=0CAgQjRwwAA&amp;url=http://www.chicagonow.com/just-getting-started/2012/08/london-2012-olympics-5-sports-we-need-to-see/&amp;ei=ggs2UrTMBMfR7Aa7i4GoBQ&amp;psig=AFQjCNH2vnFlmJX86JvBvJZW5c-tbe9pgA&amp;ust=1379360002138146"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9.jpeg"/><Relationship Id="rId5" Type="http://schemas.openxmlformats.org/officeDocument/2006/relationships/image" Target="../media/image1.jpeg"/><Relationship Id="rId10" Type="http://schemas.openxmlformats.org/officeDocument/2006/relationships/image" Target="../media/image14.jpeg"/><Relationship Id="rId4" Type="http://schemas.openxmlformats.org/officeDocument/2006/relationships/hyperlink" Target="http://www.bbc.co.uk/learningzone/clips/urban-regeneration-and-the-london-2012-olympics/1431.html"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uk/url?sa=i&amp;source=images&amp;cd=&amp;cad=rja&amp;docid=pEGHrW-z1-GavM&amp;tbnid=ptWjug9tRQ9ODM:&amp;ved=0CAgQjRwwAA&amp;url=http://www.chicagonow.com/just-getting-started/2012/08/london-2012-olympics-5-sports-we-need-to-see/&amp;ei=ggs2UrTMBMfR7Aa7i4GoBQ&amp;psig=AFQjCNH2vnFlmJX86JvBvJZW5c-tbe9pgA&amp;ust=1379360002138146" TargetMode="External"/><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source=images&amp;cd=&amp;cad=rja&amp;docid=pEGHrW-z1-GavM&amp;tbnid=ptWjug9tRQ9ODM:&amp;ved=0CAgQjRwwAA&amp;url=http://www.chicagonow.com/just-getting-started/2012/08/london-2012-olympics-5-sports-we-need-to-see/&amp;ei=ggs2UrTMBMfR7Aa7i4GoBQ&amp;psig=AFQjCNH2vnFlmJX86JvBvJZW5c-tbe9pgA&amp;ust=1379360002138146" TargetMode="External"/><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
          <p:cNvGrpSpPr>
            <a:grpSpLocks/>
          </p:cNvGrpSpPr>
          <p:nvPr/>
        </p:nvGrpSpPr>
        <p:grpSpPr bwMode="auto">
          <a:xfrm>
            <a:off x="0" y="5774010"/>
            <a:ext cx="11352584" cy="1125282"/>
            <a:chOff x="2047" y="5991704"/>
            <a:chExt cx="9032024" cy="895615"/>
          </a:xfrm>
        </p:grpSpPr>
        <p:pic>
          <p:nvPicPr>
            <p:cNvPr id="3101" name="Content Placeholder 4"/>
            <p:cNvPicPr>
              <a:picLocks noChangeAspect="1"/>
            </p:cNvPicPr>
            <p:nvPr/>
          </p:nvPicPr>
          <p:blipFill>
            <a:blip r:embed="rId2">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4" descr="http://teachingdisplays.co.uk/images/thumbs/0000076.jpg"/>
            <p:cNvPicPr>
              <a:picLocks noChangeAspect="1" noChangeArrowheads="1"/>
            </p:cNvPicPr>
            <p:nvPr/>
          </p:nvPicPr>
          <p:blipFill>
            <a:blip r:embed="rId3">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8" descr="http://www.geographyalltheway.com/blog/wp-content/uploads/2012/07/gatw_text_no_backgrd-scaled10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a:spLocks noGrp="1"/>
          </p:cNvSpPr>
          <p:nvPr>
            <p:ph type="title"/>
          </p:nvPr>
        </p:nvSpPr>
        <p:spPr>
          <a:xfrm>
            <a:off x="2135555" y="188640"/>
            <a:ext cx="7777203" cy="1359024"/>
          </a:xfrm>
        </p:spPr>
        <p:txBody>
          <a:bodyPr>
            <a:noAutofit/>
          </a:bodyPr>
          <a:lstStyle/>
          <a:p>
            <a:r>
              <a:rPr lang="en-GB" sz="4000" b="1" dirty="0">
                <a:solidFill>
                  <a:srgbClr val="FF0000"/>
                </a:solidFill>
                <a:latin typeface="Segoe UI" panose="020B0502040204020203" pitchFamily="34" charset="0"/>
                <a:cs typeface="Segoe UI" panose="020B0502040204020203" pitchFamily="34" charset="0"/>
              </a:rPr>
              <a:t>The Geography of the Olympics</a:t>
            </a:r>
          </a:p>
        </p:txBody>
      </p:sp>
      <p:sp>
        <p:nvSpPr>
          <p:cNvPr id="12" name="Content Placeholder 2"/>
          <p:cNvSpPr txBox="1">
            <a:spLocks/>
          </p:cNvSpPr>
          <p:nvPr/>
        </p:nvSpPr>
        <p:spPr>
          <a:xfrm>
            <a:off x="1775523" y="1484784"/>
            <a:ext cx="8577263" cy="15407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u="sng" dirty="0"/>
              <a:t>LO: </a:t>
            </a:r>
          </a:p>
          <a:p>
            <a:pPr marL="0" indent="0" algn="ctr">
              <a:buNone/>
            </a:pPr>
            <a:r>
              <a:rPr lang="en-GB" sz="2800" dirty="0"/>
              <a:t>To investigate the Geography behind the Olympics</a:t>
            </a:r>
          </a:p>
        </p:txBody>
      </p:sp>
      <p:pic>
        <p:nvPicPr>
          <p:cNvPr id="4" name="Picture 3" descr="A picture containing text, outdoor, sky, transport&#10;&#10;Description automatically generated">
            <a:extLst>
              <a:ext uri="{FF2B5EF4-FFF2-40B4-BE49-F238E27FC236}">
                <a16:creationId xmlns:a16="http://schemas.microsoft.com/office/drawing/2014/main" id="{5CC94BA8-A596-48F6-9AF1-11993C43AA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924944"/>
            <a:ext cx="4572000" cy="2571750"/>
          </a:xfrm>
          <a:prstGeom prst="rect">
            <a:avLst/>
          </a:prstGeom>
        </p:spPr>
      </p:pic>
    </p:spTree>
    <p:extLst>
      <p:ext uri="{BB962C8B-B14F-4D97-AF65-F5344CB8AC3E}">
        <p14:creationId xmlns:p14="http://schemas.microsoft.com/office/powerpoint/2010/main" val="573940765"/>
      </p:ext>
    </p:extLst>
  </p:cSld>
  <p:clrMapOvr>
    <a:masterClrMapping/>
  </p:clrMapOvr>
  <mc:AlternateContent xmlns:mc="http://schemas.openxmlformats.org/markup-compatibility/2006" xmlns:p14="http://schemas.microsoft.com/office/powerpoint/2010/main">
    <mc:Choice Requires="p14">
      <p:transition spd="slow" p14:dur="2000" advTm="31128"/>
    </mc:Choice>
    <mc:Fallback xmlns="">
      <p:transition spd="slow" advTm="311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a:bodyPr>
          <a:lstStyle/>
          <a:p>
            <a:r>
              <a:rPr lang="en-GB" sz="5400" dirty="0">
                <a:latin typeface="Candy Square BTN Striped" pitchFamily="34" charset="0"/>
              </a:rPr>
              <a:t>Stratford: 2005 and 2012….</a:t>
            </a:r>
          </a:p>
        </p:txBody>
      </p:sp>
      <p:sp>
        <p:nvSpPr>
          <p:cNvPr id="3" name="Content Placeholder 2"/>
          <p:cNvSpPr>
            <a:spLocks noGrp="1"/>
          </p:cNvSpPr>
          <p:nvPr>
            <p:ph idx="1"/>
          </p:nvPr>
        </p:nvSpPr>
        <p:spPr>
          <a:xfrm>
            <a:off x="2006009" y="3717035"/>
            <a:ext cx="8229600" cy="1329011"/>
          </a:xfrm>
        </p:spPr>
        <p:txBody>
          <a:bodyPr>
            <a:noAutofit/>
          </a:bodyPr>
          <a:lstStyle/>
          <a:p>
            <a:pPr marL="0" indent="0" algn="just">
              <a:buNone/>
            </a:pPr>
            <a:r>
              <a:rPr lang="en-GB" sz="2400" dirty="0"/>
              <a:t>After two and a half centuries as the Yorkshire Grey, this former pub on Stratford High Street lasted just five years after it became the Log Cabin in 2000. With the Olympic bid in the bag, developers seized the opportunity and it became The Westbridge, a four-star boutique hotel. Looks fancy, but don't expect a jar of pickled eggs behind the bar.</a:t>
            </a:r>
          </a:p>
        </p:txBody>
      </p:sp>
      <p:grpSp>
        <p:nvGrpSpPr>
          <p:cNvPr id="5" name="Group 4"/>
          <p:cNvGrpSpPr>
            <a:grpSpLocks/>
          </p:cNvGrpSpPr>
          <p:nvPr/>
        </p:nvGrpSpPr>
        <p:grpSpPr bwMode="auto">
          <a:xfrm>
            <a:off x="1525591" y="5991225"/>
            <a:ext cx="9032875" cy="895350"/>
            <a:chOff x="2047" y="5991704"/>
            <a:chExt cx="9032024" cy="895615"/>
          </a:xfrm>
        </p:grpSpPr>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eachingdisplays.co.uk/images/thumbs/0000076.jpg"/>
            <p:cNvPicPr>
              <a:picLocks noChangeAspect="1" noChangeArrowheads="1"/>
            </p:cNvPicPr>
            <p:nvPr/>
          </p:nvPicPr>
          <p:blipFill>
            <a:blip r:embed="rId4">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geographyalltheway.com/blog/wp-content/uploads/2012/07/gatw_text_no_backgrd-scaled10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6" name="Picture 2" descr="bef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706" y="1124747"/>
            <a:ext cx="4488247" cy="25161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f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218" y="1124747"/>
            <a:ext cx="4488246" cy="251613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6096000" y="1128885"/>
            <a:ext cx="15950" cy="251199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http://www.chicagonow.com/just-getting-started/files/2012/08/olympics460.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3242" y="44624"/>
            <a:ext cx="960587" cy="10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40855"/>
      </p:ext>
    </p:extLst>
  </p:cSld>
  <p:clrMapOvr>
    <a:masterClrMapping/>
  </p:clrMapOvr>
  <mc:AlternateContent xmlns:mc="http://schemas.openxmlformats.org/markup-compatibility/2006" xmlns:p14="http://schemas.microsoft.com/office/powerpoint/2010/main">
    <mc:Choice Requires="p14">
      <p:transition spd="slow" p14:dur="2000" advTm="27036"/>
    </mc:Choice>
    <mc:Fallback xmlns="">
      <p:transition spd="slow" advTm="270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Autofit/>
          </a:bodyPr>
          <a:lstStyle/>
          <a:p>
            <a:r>
              <a:rPr lang="en-GB" sz="2800" dirty="0">
                <a:highlight>
                  <a:srgbClr val="FFFF00"/>
                </a:highlight>
                <a:latin typeface="Candy Square BTN Striped" pitchFamily="34" charset="0"/>
              </a:rPr>
              <a:t>Task 3: </a:t>
            </a:r>
            <a:r>
              <a:rPr lang="en-GB" sz="2800" dirty="0">
                <a:latin typeface="Candy Square BTN Striped" pitchFamily="34" charset="0"/>
              </a:rPr>
              <a:t>Annotate the photo with 4 things that were improved by being part of the Olympics</a:t>
            </a:r>
          </a:p>
        </p:txBody>
      </p:sp>
      <p:pic>
        <p:nvPicPr>
          <p:cNvPr id="4098" name="Picture 2" descr="before"/>
          <p:cNvPicPr>
            <a:picLocks noChangeAspect="1" noChangeArrowheads="1"/>
          </p:cNvPicPr>
          <p:nvPr/>
        </p:nvPicPr>
        <p:blipFill rotWithShape="1">
          <a:blip r:embed="rId3">
            <a:extLst>
              <a:ext uri="{28A0092B-C50C-407E-A947-70E740481C1C}">
                <a14:useLocalDpi xmlns:a14="http://schemas.microsoft.com/office/drawing/2010/main" val="0"/>
              </a:ext>
            </a:extLst>
          </a:blip>
          <a:srcRect l="16221"/>
          <a:stretch/>
        </p:blipFill>
        <p:spPr bwMode="auto">
          <a:xfrm>
            <a:off x="1775520" y="1656117"/>
            <a:ext cx="5328592" cy="35656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ter"/>
          <p:cNvPicPr>
            <a:picLocks noChangeAspect="1" noChangeArrowheads="1"/>
          </p:cNvPicPr>
          <p:nvPr/>
        </p:nvPicPr>
        <p:blipFill rotWithShape="1">
          <a:blip r:embed="rId4">
            <a:extLst>
              <a:ext uri="{28A0092B-C50C-407E-A947-70E740481C1C}">
                <a14:useLocalDpi xmlns:a14="http://schemas.microsoft.com/office/drawing/2010/main" val="0"/>
              </a:ext>
            </a:extLst>
          </a:blip>
          <a:srcRect l="24123"/>
          <a:stretch/>
        </p:blipFill>
        <p:spPr bwMode="auto">
          <a:xfrm>
            <a:off x="5567144" y="1656115"/>
            <a:ext cx="4799132" cy="354577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567677" y="1701619"/>
            <a:ext cx="0" cy="352011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422899"/>
      </p:ext>
    </p:extLst>
  </p:cSld>
  <p:clrMapOvr>
    <a:masterClrMapping/>
  </p:clrMapOvr>
  <mc:AlternateContent xmlns:mc="http://schemas.openxmlformats.org/markup-compatibility/2006" xmlns:p14="http://schemas.microsoft.com/office/powerpoint/2010/main">
    <mc:Choice Requires="p14">
      <p:transition spd="slow" p14:dur="2000" advTm="104046"/>
    </mc:Choice>
    <mc:Fallback xmlns="">
      <p:transition spd="slow" advTm="10404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8510-66D5-445D-977F-CB430897F7C8}"/>
              </a:ext>
            </a:extLst>
          </p:cNvPr>
          <p:cNvSpPr>
            <a:spLocks noGrp="1"/>
          </p:cNvSpPr>
          <p:nvPr>
            <p:ph type="title"/>
          </p:nvPr>
        </p:nvSpPr>
        <p:spPr>
          <a:xfrm>
            <a:off x="1981200" y="274638"/>
            <a:ext cx="8229600" cy="778098"/>
          </a:xfrm>
        </p:spPr>
        <p:txBody>
          <a:bodyPr/>
          <a:lstStyle/>
          <a:p>
            <a:r>
              <a:rPr lang="en-GB" dirty="0"/>
              <a:t>Tokyo Olympics 2021</a:t>
            </a:r>
          </a:p>
        </p:txBody>
      </p:sp>
      <p:pic>
        <p:nvPicPr>
          <p:cNvPr id="4" name="Picture 3" descr="A picture containing text, outdoor&#10;&#10;Description automatically generated">
            <a:extLst>
              <a:ext uri="{FF2B5EF4-FFF2-40B4-BE49-F238E27FC236}">
                <a16:creationId xmlns:a16="http://schemas.microsoft.com/office/drawing/2014/main" id="{27AE4C7F-5621-4C2A-B785-D9D4BE286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1624" y="2060848"/>
            <a:ext cx="6516216" cy="3665372"/>
          </a:xfrm>
          <a:prstGeom prst="rect">
            <a:avLst/>
          </a:prstGeom>
        </p:spPr>
      </p:pic>
    </p:spTree>
    <p:extLst>
      <p:ext uri="{BB962C8B-B14F-4D97-AF65-F5344CB8AC3E}">
        <p14:creationId xmlns:p14="http://schemas.microsoft.com/office/powerpoint/2010/main" val="3232001765"/>
      </p:ext>
    </p:extLst>
  </p:cSld>
  <p:clrMapOvr>
    <a:masterClrMapping/>
  </p:clrMapOvr>
  <mc:AlternateContent xmlns:mc="http://schemas.openxmlformats.org/markup-compatibility/2006" xmlns:p14="http://schemas.microsoft.com/office/powerpoint/2010/main">
    <mc:Choice Requires="p14">
      <p:transition spd="slow" p14:dur="2000" advTm="18414"/>
    </mc:Choice>
    <mc:Fallback xmlns="">
      <p:transition spd="slow" advTm="184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the Olympic Village (OV)</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Your challenge today is to design the Athletes’ Village which is being built on reclaimed land in the heart of Tokyo. The area of new land represents a blank canvas on which you can design the layout, buildings, spaces, and environment.</a:t>
            </a:r>
          </a:p>
          <a:p>
            <a:endParaRPr lang="en-GB" dirty="0"/>
          </a:p>
        </p:txBody>
      </p:sp>
    </p:spTree>
    <p:extLst>
      <p:ext uri="{BB962C8B-B14F-4D97-AF65-F5344CB8AC3E}">
        <p14:creationId xmlns:p14="http://schemas.microsoft.com/office/powerpoint/2010/main" val="3699591031"/>
      </p:ext>
    </p:extLst>
  </p:cSld>
  <p:clrMapOvr>
    <a:masterClrMapping/>
  </p:clrMapOvr>
  <mc:AlternateContent xmlns:mc="http://schemas.openxmlformats.org/markup-compatibility/2006" xmlns:p14="http://schemas.microsoft.com/office/powerpoint/2010/main">
    <mc:Choice Requires="p14">
      <p:transition spd="slow" p14:dur="2000" advTm="41275"/>
    </mc:Choice>
    <mc:Fallback xmlns="">
      <p:transition spd="slow" advTm="412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75184" y="1571968"/>
            <a:ext cx="3992336" cy="1996169"/>
          </a:xfrm>
          <a:prstGeom prst="rect">
            <a:avLst/>
          </a:prstGeom>
          <a:solidFill>
            <a:schemeClr val="bg2">
              <a:lumMod val="75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dirty="0"/>
              <a:t>Promotional Film for the Tokyo bid 1 (18.55-22.30)</a:t>
            </a:r>
          </a:p>
        </p:txBody>
      </p:sp>
      <p:sp>
        <p:nvSpPr>
          <p:cNvPr id="2" name="Title 1"/>
          <p:cNvSpPr>
            <a:spLocks noGrp="1"/>
          </p:cNvSpPr>
          <p:nvPr>
            <p:ph type="title"/>
          </p:nvPr>
        </p:nvSpPr>
        <p:spPr>
          <a:xfrm>
            <a:off x="2152650" y="548680"/>
            <a:ext cx="7886700" cy="440870"/>
          </a:xfrm>
        </p:spPr>
        <p:txBody>
          <a:bodyPr>
            <a:normAutofit fontScale="90000"/>
          </a:bodyPr>
          <a:lstStyle/>
          <a:p>
            <a:r>
              <a:rPr lang="en-GB" dirty="0"/>
              <a:t>Some films clips to inspire your creativity</a:t>
            </a:r>
          </a:p>
        </p:txBody>
      </p:sp>
      <p:sp>
        <p:nvSpPr>
          <p:cNvPr id="3" name="Content Placeholder 2"/>
          <p:cNvSpPr>
            <a:spLocks noGrp="1"/>
          </p:cNvSpPr>
          <p:nvPr>
            <p:ph idx="1"/>
          </p:nvPr>
        </p:nvSpPr>
        <p:spPr>
          <a:xfrm>
            <a:off x="2175184" y="3700804"/>
            <a:ext cx="3992336" cy="1996169"/>
          </a:xfrm>
          <a:solidFill>
            <a:schemeClr val="bg2">
              <a:lumMod val="75000"/>
            </a:schemeClr>
          </a:solidFill>
        </p:spPr>
        <p:txBody>
          <a:bodyPr>
            <a:normAutofit/>
          </a:bodyPr>
          <a:lstStyle/>
          <a:p>
            <a:pPr marL="0" indent="0">
              <a:buNone/>
            </a:pPr>
            <a:r>
              <a:rPr lang="en-GB" sz="1500" dirty="0"/>
              <a:t>Promotional Film for the Tokyo </a:t>
            </a:r>
            <a:r>
              <a:rPr lang="en-GB" sz="1500"/>
              <a:t>bid 2 (1.33-2.35)</a:t>
            </a:r>
            <a:endParaRPr lang="en-GB" sz="1500" dirty="0"/>
          </a:p>
        </p:txBody>
      </p:sp>
      <p:sp>
        <p:nvSpPr>
          <p:cNvPr id="4" name="Action Button: Movie 3">
            <a:hlinkClick r:id="rId2" highlightClick="1"/>
          </p:cNvPr>
          <p:cNvSpPr/>
          <p:nvPr/>
        </p:nvSpPr>
        <p:spPr>
          <a:xfrm>
            <a:off x="2860984" y="4150555"/>
            <a:ext cx="2620736" cy="139609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148" y="1571968"/>
            <a:ext cx="3602409" cy="2026355"/>
          </a:xfrm>
          <a:prstGeom prst="rect">
            <a:avLst/>
          </a:prstGeom>
        </p:spPr>
      </p:pic>
      <p:sp>
        <p:nvSpPr>
          <p:cNvPr id="7" name="Action Button: Movie 6">
            <a:hlinkClick r:id="rId4" highlightClick="1"/>
          </p:cNvPr>
          <p:cNvSpPr/>
          <p:nvPr/>
        </p:nvSpPr>
        <p:spPr>
          <a:xfrm>
            <a:off x="2846614" y="2016276"/>
            <a:ext cx="2620736" cy="139609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descr="Tokyo 2020 Games Emblem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800" y="3936988"/>
            <a:ext cx="2606754" cy="1759982"/>
          </a:xfrm>
          <a:prstGeom prst="rect">
            <a:avLst/>
          </a:prstGeom>
          <a:noFill/>
          <a:ln>
            <a:noFill/>
          </a:ln>
        </p:spPr>
      </p:pic>
    </p:spTree>
    <p:extLst>
      <p:ext uri="{BB962C8B-B14F-4D97-AF65-F5344CB8AC3E}">
        <p14:creationId xmlns:p14="http://schemas.microsoft.com/office/powerpoint/2010/main" val="160011162"/>
      </p:ext>
    </p:extLst>
  </p:cSld>
  <p:clrMapOvr>
    <a:masterClrMapping/>
  </p:clrMapOvr>
  <mc:AlternateContent xmlns:mc="http://schemas.openxmlformats.org/markup-compatibility/2006" xmlns:p14="http://schemas.microsoft.com/office/powerpoint/2010/main">
    <mc:Choice Requires="p14">
      <p:transition spd="slow" p14:dur="2000" advTm="61637"/>
    </mc:Choice>
    <mc:Fallback xmlns="">
      <p:transition spd="slow" advTm="616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5BDE8FAB-C039-4DAE-82F8-8C179A4C22FE}"/>
              </a:ext>
            </a:extLst>
          </p:cNvPr>
          <p:cNvGraphicFramePr>
            <a:graphicFrameLocks noGrp="1"/>
          </p:cNvGraphicFramePr>
          <p:nvPr>
            <p:extLst>
              <p:ext uri="{D42A27DB-BD31-4B8C-83A1-F6EECF244321}">
                <p14:modId xmlns:p14="http://schemas.microsoft.com/office/powerpoint/2010/main" val="2316907553"/>
              </p:ext>
            </p:extLst>
          </p:nvPr>
        </p:nvGraphicFramePr>
        <p:xfrm>
          <a:off x="3048000" y="908720"/>
          <a:ext cx="6096000" cy="445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31349310"/>
                    </a:ext>
                  </a:extLst>
                </a:gridCol>
              </a:tblGrid>
              <a:tr h="370840">
                <a:tc>
                  <a:txBody>
                    <a:bodyPr/>
                    <a:lstStyle/>
                    <a:p>
                      <a:pPr algn="ctr"/>
                      <a:r>
                        <a:rPr lang="en-GB" dirty="0"/>
                        <a:t>THINGS TO CONSIDER IN YOUR DESIGN</a:t>
                      </a:r>
                    </a:p>
                  </a:txBody>
                  <a:tcPr/>
                </a:tc>
                <a:extLst>
                  <a:ext uri="{0D108BD9-81ED-4DB2-BD59-A6C34878D82A}">
                    <a16:rowId xmlns:a16="http://schemas.microsoft.com/office/drawing/2014/main" val="1949522763"/>
                  </a:ext>
                </a:extLst>
              </a:tr>
              <a:tr h="370840">
                <a:tc>
                  <a:txBody>
                    <a:bodyPr/>
                    <a:lstStyle/>
                    <a:p>
                      <a:r>
                        <a:rPr lang="en-GB" dirty="0"/>
                        <a:t>OLYMPIC VALUES / TOKYO 2020 CORE CONCEPTS</a:t>
                      </a:r>
                    </a:p>
                  </a:txBody>
                  <a:tcPr/>
                </a:tc>
                <a:extLst>
                  <a:ext uri="{0D108BD9-81ED-4DB2-BD59-A6C34878D82A}">
                    <a16:rowId xmlns:a16="http://schemas.microsoft.com/office/drawing/2014/main" val="2702014984"/>
                  </a:ext>
                </a:extLst>
              </a:tr>
              <a:tr h="370840">
                <a:tc>
                  <a:txBody>
                    <a:bodyPr/>
                    <a:lstStyle/>
                    <a:p>
                      <a:r>
                        <a:rPr lang="en-GB" dirty="0"/>
                        <a:t>JAPANESE VALUES</a:t>
                      </a:r>
                    </a:p>
                  </a:txBody>
                  <a:tcPr/>
                </a:tc>
                <a:extLst>
                  <a:ext uri="{0D108BD9-81ED-4DB2-BD59-A6C34878D82A}">
                    <a16:rowId xmlns:a16="http://schemas.microsoft.com/office/drawing/2014/main" val="1462098416"/>
                  </a:ext>
                </a:extLst>
              </a:tr>
              <a:tr h="370840">
                <a:tc>
                  <a:txBody>
                    <a:bodyPr/>
                    <a:lstStyle/>
                    <a:p>
                      <a:r>
                        <a:rPr lang="en-GB" dirty="0"/>
                        <a:t>ACCOMMODATION FOR 11,000</a:t>
                      </a:r>
                    </a:p>
                  </a:txBody>
                  <a:tcPr/>
                </a:tc>
                <a:extLst>
                  <a:ext uri="{0D108BD9-81ED-4DB2-BD59-A6C34878D82A}">
                    <a16:rowId xmlns:a16="http://schemas.microsoft.com/office/drawing/2014/main" val="2795453314"/>
                  </a:ext>
                </a:extLst>
              </a:tr>
              <a:tr h="370840">
                <a:tc>
                  <a:txBody>
                    <a:bodyPr/>
                    <a:lstStyle/>
                    <a:p>
                      <a:r>
                        <a:rPr lang="en-GB" dirty="0"/>
                        <a:t>DESIGNS THAT REDUCE THE IMPACT ON THE ENVIRONMENT</a:t>
                      </a:r>
                    </a:p>
                  </a:txBody>
                  <a:tcPr/>
                </a:tc>
                <a:extLst>
                  <a:ext uri="{0D108BD9-81ED-4DB2-BD59-A6C34878D82A}">
                    <a16:rowId xmlns:a16="http://schemas.microsoft.com/office/drawing/2014/main" val="1958180222"/>
                  </a:ext>
                </a:extLst>
              </a:tr>
              <a:tr h="370840">
                <a:tc>
                  <a:txBody>
                    <a:bodyPr/>
                    <a:lstStyle/>
                    <a:p>
                      <a:r>
                        <a:rPr lang="en-GB" dirty="0"/>
                        <a:t>CLIMATE CONSIDERATIONS</a:t>
                      </a:r>
                    </a:p>
                  </a:txBody>
                  <a:tcPr/>
                </a:tc>
                <a:extLst>
                  <a:ext uri="{0D108BD9-81ED-4DB2-BD59-A6C34878D82A}">
                    <a16:rowId xmlns:a16="http://schemas.microsoft.com/office/drawing/2014/main" val="98726439"/>
                  </a:ext>
                </a:extLst>
              </a:tr>
              <a:tr h="370840">
                <a:tc>
                  <a:txBody>
                    <a:bodyPr/>
                    <a:lstStyle/>
                    <a:p>
                      <a:r>
                        <a:rPr lang="en-GB" dirty="0"/>
                        <a:t>NATURAL HAZARD CONSIDERATIONS</a:t>
                      </a:r>
                    </a:p>
                  </a:txBody>
                  <a:tcPr/>
                </a:tc>
                <a:extLst>
                  <a:ext uri="{0D108BD9-81ED-4DB2-BD59-A6C34878D82A}">
                    <a16:rowId xmlns:a16="http://schemas.microsoft.com/office/drawing/2014/main" val="724238853"/>
                  </a:ext>
                </a:extLst>
              </a:tr>
              <a:tr h="370840">
                <a:tc>
                  <a:txBody>
                    <a:bodyPr/>
                    <a:lstStyle/>
                    <a:p>
                      <a:r>
                        <a:rPr lang="en-GB" dirty="0"/>
                        <a:t>TEAMWORK AND CO-OPERATION</a:t>
                      </a:r>
                    </a:p>
                  </a:txBody>
                  <a:tcPr/>
                </a:tc>
                <a:extLst>
                  <a:ext uri="{0D108BD9-81ED-4DB2-BD59-A6C34878D82A}">
                    <a16:rowId xmlns:a16="http://schemas.microsoft.com/office/drawing/2014/main" val="936603033"/>
                  </a:ext>
                </a:extLst>
              </a:tr>
              <a:tr h="370840">
                <a:tc>
                  <a:txBody>
                    <a:bodyPr/>
                    <a:lstStyle/>
                    <a:p>
                      <a:r>
                        <a:rPr lang="en-GB" dirty="0"/>
                        <a:t>INSPIRATIONAL DESIGNS</a:t>
                      </a:r>
                    </a:p>
                  </a:txBody>
                  <a:tcPr/>
                </a:tc>
                <a:extLst>
                  <a:ext uri="{0D108BD9-81ED-4DB2-BD59-A6C34878D82A}">
                    <a16:rowId xmlns:a16="http://schemas.microsoft.com/office/drawing/2014/main" val="1455091925"/>
                  </a:ext>
                </a:extLst>
              </a:tr>
              <a:tr h="370840">
                <a:tc>
                  <a:txBody>
                    <a:bodyPr/>
                    <a:lstStyle/>
                    <a:p>
                      <a:r>
                        <a:rPr lang="en-GB" dirty="0"/>
                        <a:t>LEGACY – HOW CAN IT BE USED IN THE FUTURE</a:t>
                      </a:r>
                    </a:p>
                  </a:txBody>
                  <a:tcPr/>
                </a:tc>
                <a:extLst>
                  <a:ext uri="{0D108BD9-81ED-4DB2-BD59-A6C34878D82A}">
                    <a16:rowId xmlns:a16="http://schemas.microsoft.com/office/drawing/2014/main" val="3288931858"/>
                  </a:ext>
                </a:extLst>
              </a:tr>
              <a:tr h="370840">
                <a:tc>
                  <a:txBody>
                    <a:bodyPr/>
                    <a:lstStyle/>
                    <a:p>
                      <a:r>
                        <a:rPr lang="en-GB" dirty="0"/>
                        <a:t>MAP QUALITY / AERIAL AND SIDE VIEWS</a:t>
                      </a:r>
                    </a:p>
                  </a:txBody>
                  <a:tcPr/>
                </a:tc>
                <a:extLst>
                  <a:ext uri="{0D108BD9-81ED-4DB2-BD59-A6C34878D82A}">
                    <a16:rowId xmlns:a16="http://schemas.microsoft.com/office/drawing/2014/main" val="3215239542"/>
                  </a:ext>
                </a:extLst>
              </a:tr>
              <a:tr h="370840">
                <a:tc>
                  <a:txBody>
                    <a:bodyPr/>
                    <a:lstStyle/>
                    <a:p>
                      <a:r>
                        <a:rPr lang="en-GB" dirty="0"/>
                        <a:t>ANNOTATIONS – EXPLAINING DECISIONS IN DESIGN</a:t>
                      </a:r>
                    </a:p>
                  </a:txBody>
                  <a:tcPr/>
                </a:tc>
                <a:extLst>
                  <a:ext uri="{0D108BD9-81ED-4DB2-BD59-A6C34878D82A}">
                    <a16:rowId xmlns:a16="http://schemas.microsoft.com/office/drawing/2014/main" val="3028290010"/>
                  </a:ext>
                </a:extLst>
              </a:tr>
            </a:tbl>
          </a:graphicData>
        </a:graphic>
      </p:graphicFrame>
    </p:spTree>
    <p:extLst>
      <p:ext uri="{BB962C8B-B14F-4D97-AF65-F5344CB8AC3E}">
        <p14:creationId xmlns:p14="http://schemas.microsoft.com/office/powerpoint/2010/main" val="4068112182"/>
      </p:ext>
    </p:extLst>
  </p:cSld>
  <p:clrMapOvr>
    <a:masterClrMapping/>
  </p:clrMapOvr>
  <mc:AlternateContent xmlns:mc="http://schemas.openxmlformats.org/markup-compatibility/2006" xmlns:p14="http://schemas.microsoft.com/office/powerpoint/2010/main">
    <mc:Choice Requires="p14">
      <p:transition spd="slow" p14:dur="2000" advTm="155178"/>
    </mc:Choice>
    <mc:Fallback xmlns="">
      <p:transition spd="slow" advTm="1551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7"/>
            <a:ext cx="7886700" cy="473189"/>
          </a:xfrm>
        </p:spPr>
        <p:txBody>
          <a:bodyPr>
            <a:normAutofit fontScale="90000"/>
          </a:bodyPr>
          <a:lstStyle/>
          <a:p>
            <a:r>
              <a:rPr lang="en-GB" dirty="0"/>
              <a:t>The site for your plans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1982" y="1889599"/>
            <a:ext cx="5498647" cy="3888179"/>
          </a:xfrm>
        </p:spPr>
      </p:pic>
    </p:spTree>
    <p:extLst>
      <p:ext uri="{BB962C8B-B14F-4D97-AF65-F5344CB8AC3E}">
        <p14:creationId xmlns:p14="http://schemas.microsoft.com/office/powerpoint/2010/main" val="2835456579"/>
      </p:ext>
    </p:extLst>
  </p:cSld>
  <p:clrMapOvr>
    <a:masterClrMapping/>
  </p:clrMapOvr>
  <mc:AlternateContent xmlns:mc="http://schemas.openxmlformats.org/markup-compatibility/2006" xmlns:p14="http://schemas.microsoft.com/office/powerpoint/2010/main">
    <mc:Choice Requires="p14">
      <p:transition spd="slow" p14:dur="2000" advTm="15243"/>
    </mc:Choice>
    <mc:Fallback xmlns="">
      <p:transition spd="slow" advTm="1524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0258" y="942978"/>
            <a:ext cx="6991484" cy="4943787"/>
          </a:xfrm>
        </p:spPr>
      </p:pic>
    </p:spTree>
    <p:extLst>
      <p:ext uri="{BB962C8B-B14F-4D97-AF65-F5344CB8AC3E}">
        <p14:creationId xmlns:p14="http://schemas.microsoft.com/office/powerpoint/2010/main" val="261942053"/>
      </p:ext>
    </p:extLst>
  </p:cSld>
  <p:clrMapOvr>
    <a:masterClrMapping/>
  </p:clrMapOvr>
  <mc:AlternateContent xmlns:mc="http://schemas.openxmlformats.org/markup-compatibility/2006" xmlns:p14="http://schemas.microsoft.com/office/powerpoint/2010/main">
    <mc:Choice Requires="p14">
      <p:transition spd="slow" p14:dur="2000" advTm="19549"/>
    </mc:Choice>
    <mc:Fallback xmlns="">
      <p:transition spd="slow" advTm="195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9210899-9CCA-44DF-B848-C8AC09577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76291"/>
            <a:ext cx="9144000" cy="530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21546"/>
      </p:ext>
    </p:extLst>
  </p:cSld>
  <p:clrMapOvr>
    <a:masterClrMapping/>
  </p:clrMapOvr>
  <mc:AlternateContent xmlns:mc="http://schemas.openxmlformats.org/markup-compatibility/2006" xmlns:p14="http://schemas.microsoft.com/office/powerpoint/2010/main">
    <mc:Choice Requires="p14">
      <p:transition spd="slow" p14:dur="2000" advTm="33116"/>
    </mc:Choice>
    <mc:Fallback xmlns="">
      <p:transition spd="slow" advTm="331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C662DF5F-5FC8-42C6-8136-9FBEB6E4328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98" r="5551" b="-2"/>
          <a:stretch/>
        </p:blipFill>
        <p:spPr bwMode="auto">
          <a:xfrm>
            <a:off x="15240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39471"/>
      </p:ext>
    </p:extLst>
  </p:cSld>
  <p:clrMapOvr>
    <a:masterClrMapping/>
  </p:clrMapOvr>
  <mc:AlternateContent xmlns:mc="http://schemas.openxmlformats.org/markup-compatibility/2006" xmlns:p14="http://schemas.microsoft.com/office/powerpoint/2010/main">
    <mc:Choice Requires="p14">
      <p:transition spd="slow" p14:dur="2000" advTm="6574"/>
    </mc:Choice>
    <mc:Fallback xmlns="">
      <p:transition spd="slow" advTm="657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D395-AA28-4B88-8CD6-A67C01BB5544}"/>
              </a:ext>
            </a:extLst>
          </p:cNvPr>
          <p:cNvSpPr>
            <a:spLocks noGrp="1"/>
          </p:cNvSpPr>
          <p:nvPr>
            <p:ph type="title"/>
          </p:nvPr>
        </p:nvSpPr>
        <p:spPr>
          <a:xfrm>
            <a:off x="1752600" y="116632"/>
            <a:ext cx="8686800" cy="706090"/>
          </a:xfrm>
        </p:spPr>
        <p:txBody>
          <a:bodyPr>
            <a:normAutofit fontScale="90000"/>
          </a:bodyPr>
          <a:lstStyle/>
          <a:p>
            <a:r>
              <a:rPr lang="en-GB" dirty="0"/>
              <a:t>Task 1: Where is the Olympics hosted?</a:t>
            </a:r>
          </a:p>
        </p:txBody>
      </p:sp>
      <p:pic>
        <p:nvPicPr>
          <p:cNvPr id="4" name="Picture 3" descr="Diagram&#10;&#10;Description automatically generated with medium confidence">
            <a:extLst>
              <a:ext uri="{FF2B5EF4-FFF2-40B4-BE49-F238E27FC236}">
                <a16:creationId xmlns:a16="http://schemas.microsoft.com/office/drawing/2014/main" id="{BA5AF1EE-EE62-45D4-8233-2C76D9D60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60862"/>
            <a:ext cx="9144000" cy="4536281"/>
          </a:xfrm>
          <a:prstGeom prst="rect">
            <a:avLst/>
          </a:prstGeom>
        </p:spPr>
      </p:pic>
      <p:graphicFrame>
        <p:nvGraphicFramePr>
          <p:cNvPr id="6" name="Table 5">
            <a:extLst>
              <a:ext uri="{FF2B5EF4-FFF2-40B4-BE49-F238E27FC236}">
                <a16:creationId xmlns:a16="http://schemas.microsoft.com/office/drawing/2014/main" id="{1E8A6AC9-015B-4A71-A5EB-3278F0470D34}"/>
              </a:ext>
            </a:extLst>
          </p:cNvPr>
          <p:cNvGraphicFramePr>
            <a:graphicFrameLocks noGrp="1"/>
          </p:cNvGraphicFramePr>
          <p:nvPr>
            <p:extLst>
              <p:ext uri="{D42A27DB-BD31-4B8C-83A1-F6EECF244321}">
                <p14:modId xmlns:p14="http://schemas.microsoft.com/office/powerpoint/2010/main" val="975413943"/>
              </p:ext>
            </p:extLst>
          </p:nvPr>
        </p:nvGraphicFramePr>
        <p:xfrm>
          <a:off x="9208111" y="2777066"/>
          <a:ext cx="1447800" cy="3964305"/>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627450004"/>
                    </a:ext>
                  </a:extLst>
                </a:gridCol>
                <a:gridCol w="609600">
                  <a:extLst>
                    <a:ext uri="{9D8B030D-6E8A-4147-A177-3AD203B41FA5}">
                      <a16:colId xmlns:a16="http://schemas.microsoft.com/office/drawing/2014/main" val="1267714051"/>
                    </a:ext>
                  </a:extLst>
                </a:gridCol>
              </a:tblGrid>
              <a:tr h="190500">
                <a:tc>
                  <a:txBody>
                    <a:bodyPr/>
                    <a:lstStyle/>
                    <a:p>
                      <a:pPr algn="ctr" fontAlgn="b"/>
                      <a:r>
                        <a:rPr lang="en-GB" sz="1100" u="sng" strike="noStrike">
                          <a:effectLst/>
                        </a:rPr>
                        <a:t>Host city</a:t>
                      </a:r>
                      <a:endParaRPr lang="en-GB" sz="11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sng" strike="noStrike">
                          <a:effectLst/>
                        </a:rPr>
                        <a:t>Year</a:t>
                      </a:r>
                      <a:endParaRPr lang="en-GB" sz="11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5386730"/>
                  </a:ext>
                </a:extLst>
              </a:tr>
              <a:tr h="190500">
                <a:tc>
                  <a:txBody>
                    <a:bodyPr/>
                    <a:lstStyle/>
                    <a:p>
                      <a:pPr algn="l" fontAlgn="b"/>
                      <a:r>
                        <a:rPr lang="en-GB" sz="1100" u="none" strike="noStrike">
                          <a:effectLst/>
                        </a:rPr>
                        <a:t>Melbourne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1956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09227"/>
                  </a:ext>
                </a:extLst>
              </a:tr>
              <a:tr h="190500">
                <a:tc>
                  <a:txBody>
                    <a:bodyPr/>
                    <a:lstStyle/>
                    <a:p>
                      <a:pPr algn="l" fontAlgn="b"/>
                      <a:r>
                        <a:rPr lang="en-GB" sz="1100" u="none" strike="noStrike">
                          <a:effectLst/>
                        </a:rPr>
                        <a:t>Rome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1960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1593747"/>
                  </a:ext>
                </a:extLst>
              </a:tr>
              <a:tr h="190500">
                <a:tc>
                  <a:txBody>
                    <a:bodyPr/>
                    <a:lstStyle/>
                    <a:p>
                      <a:pPr algn="l" fontAlgn="b"/>
                      <a:r>
                        <a:rPr lang="en-GB" sz="1100" u="none" strike="noStrike">
                          <a:effectLst/>
                        </a:rPr>
                        <a:t>Tokyo</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1964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0548477"/>
                  </a:ext>
                </a:extLst>
              </a:tr>
              <a:tr h="190500">
                <a:tc>
                  <a:txBody>
                    <a:bodyPr/>
                    <a:lstStyle/>
                    <a:p>
                      <a:pPr algn="l" fontAlgn="b"/>
                      <a:r>
                        <a:rPr lang="en-GB" sz="1100" u="none" strike="noStrike">
                          <a:effectLst/>
                        </a:rPr>
                        <a:t>Mexico City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1968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6092506"/>
                  </a:ext>
                </a:extLst>
              </a:tr>
              <a:tr h="190500">
                <a:tc>
                  <a:txBody>
                    <a:bodyPr/>
                    <a:lstStyle/>
                    <a:p>
                      <a:pPr algn="l" fontAlgn="b"/>
                      <a:r>
                        <a:rPr lang="en-GB" sz="1100" u="none" strike="noStrike">
                          <a:effectLst/>
                        </a:rPr>
                        <a:t>Munich</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1972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2763268"/>
                  </a:ext>
                </a:extLst>
              </a:tr>
              <a:tr h="190500">
                <a:tc>
                  <a:txBody>
                    <a:bodyPr/>
                    <a:lstStyle/>
                    <a:p>
                      <a:pPr algn="l" fontAlgn="b"/>
                      <a:r>
                        <a:rPr lang="en-GB" sz="1100" u="none" strike="noStrike">
                          <a:effectLst/>
                        </a:rPr>
                        <a:t>Montreal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1976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3627971"/>
                  </a:ext>
                </a:extLst>
              </a:tr>
              <a:tr h="190500">
                <a:tc>
                  <a:txBody>
                    <a:bodyPr/>
                    <a:lstStyle/>
                    <a:p>
                      <a:pPr algn="l" fontAlgn="b"/>
                      <a:r>
                        <a:rPr lang="en-GB" sz="1100" u="none" strike="noStrike">
                          <a:effectLst/>
                        </a:rPr>
                        <a:t>Moscow</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1980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8846006"/>
                  </a:ext>
                </a:extLst>
              </a:tr>
              <a:tr h="190500">
                <a:tc>
                  <a:txBody>
                    <a:bodyPr/>
                    <a:lstStyle/>
                    <a:p>
                      <a:pPr algn="l" fontAlgn="b"/>
                      <a:r>
                        <a:rPr lang="en-GB" sz="1100" u="none" strike="noStrike">
                          <a:effectLst/>
                        </a:rPr>
                        <a:t>Los Angeles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1984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768464"/>
                  </a:ext>
                </a:extLst>
              </a:tr>
              <a:tr h="190500">
                <a:tc>
                  <a:txBody>
                    <a:bodyPr/>
                    <a:lstStyle/>
                    <a:p>
                      <a:pPr algn="l" fontAlgn="b"/>
                      <a:r>
                        <a:rPr lang="en-GB" sz="1100" u="none" strike="noStrike">
                          <a:effectLst/>
                        </a:rPr>
                        <a:t>Seoul</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1988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788222"/>
                  </a:ext>
                </a:extLst>
              </a:tr>
              <a:tr h="190500">
                <a:tc>
                  <a:txBody>
                    <a:bodyPr/>
                    <a:lstStyle/>
                    <a:p>
                      <a:pPr algn="l" fontAlgn="b"/>
                      <a:r>
                        <a:rPr lang="en-GB" sz="1100" u="none" strike="noStrike">
                          <a:effectLst/>
                        </a:rPr>
                        <a:t>Barcelona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1992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4171099"/>
                  </a:ext>
                </a:extLst>
              </a:tr>
              <a:tr h="190500">
                <a:tc>
                  <a:txBody>
                    <a:bodyPr/>
                    <a:lstStyle/>
                    <a:p>
                      <a:pPr algn="l" fontAlgn="b"/>
                      <a:r>
                        <a:rPr lang="en-GB" sz="1100" u="none" strike="noStrike">
                          <a:effectLst/>
                        </a:rPr>
                        <a:t>Atlanta</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1996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3706612"/>
                  </a:ext>
                </a:extLst>
              </a:tr>
              <a:tr h="190500">
                <a:tc>
                  <a:txBody>
                    <a:bodyPr/>
                    <a:lstStyle/>
                    <a:p>
                      <a:pPr algn="l" fontAlgn="b"/>
                      <a:r>
                        <a:rPr lang="en-GB" sz="1100" u="none" strike="noStrike">
                          <a:effectLst/>
                        </a:rPr>
                        <a:t>Sydney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2000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6889214"/>
                  </a:ext>
                </a:extLst>
              </a:tr>
              <a:tr h="190500">
                <a:tc>
                  <a:txBody>
                    <a:bodyPr/>
                    <a:lstStyle/>
                    <a:p>
                      <a:pPr algn="l" fontAlgn="b"/>
                      <a:r>
                        <a:rPr lang="en-GB" sz="1100" u="none" strike="noStrike">
                          <a:effectLst/>
                        </a:rPr>
                        <a:t>Athens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2004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911418"/>
                  </a:ext>
                </a:extLst>
              </a:tr>
              <a:tr h="190500">
                <a:tc>
                  <a:txBody>
                    <a:bodyPr/>
                    <a:lstStyle/>
                    <a:p>
                      <a:pPr algn="l" fontAlgn="b"/>
                      <a:r>
                        <a:rPr lang="en-GB" sz="1100" u="none" strike="noStrike">
                          <a:effectLst/>
                        </a:rPr>
                        <a:t>Beijing</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2008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346545"/>
                  </a:ext>
                </a:extLst>
              </a:tr>
              <a:tr h="190500">
                <a:tc>
                  <a:txBody>
                    <a:bodyPr/>
                    <a:lstStyle/>
                    <a:p>
                      <a:pPr algn="l" fontAlgn="b"/>
                      <a:r>
                        <a:rPr lang="en-GB" sz="1100" u="none" strike="noStrike">
                          <a:effectLst/>
                        </a:rPr>
                        <a:t>London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2012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9157710"/>
                  </a:ext>
                </a:extLst>
              </a:tr>
              <a:tr h="190500">
                <a:tc>
                  <a:txBody>
                    <a:bodyPr/>
                    <a:lstStyle/>
                    <a:p>
                      <a:pPr algn="l" fontAlgn="b"/>
                      <a:r>
                        <a:rPr lang="en-GB" sz="1100" u="none" strike="noStrike">
                          <a:effectLst/>
                        </a:rPr>
                        <a:t>Rio de Janeiro</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2016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1581354"/>
                  </a:ext>
                </a:extLst>
              </a:tr>
              <a:tr h="190500">
                <a:tc>
                  <a:txBody>
                    <a:bodyPr/>
                    <a:lstStyle/>
                    <a:p>
                      <a:pPr algn="l" fontAlgn="b"/>
                      <a:r>
                        <a:rPr lang="en-GB" sz="1100" u="none" strike="noStrike">
                          <a:effectLst/>
                        </a:rPr>
                        <a:t>Tokyo</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2020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2707404"/>
                  </a:ext>
                </a:extLst>
              </a:tr>
              <a:tr h="190500">
                <a:tc>
                  <a:txBody>
                    <a:bodyPr/>
                    <a:lstStyle/>
                    <a:p>
                      <a:pPr algn="l" fontAlgn="b"/>
                      <a:r>
                        <a:rPr lang="en-GB" sz="1100" u="none" strike="noStrike">
                          <a:effectLst/>
                        </a:rPr>
                        <a:t>Paris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2024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5954350"/>
                  </a:ext>
                </a:extLst>
              </a:tr>
              <a:tr h="190500">
                <a:tc>
                  <a:txBody>
                    <a:bodyPr/>
                    <a:lstStyle/>
                    <a:p>
                      <a:pPr algn="l" fontAlgn="b"/>
                      <a:r>
                        <a:rPr lang="en-GB" sz="1100" u="none" strike="noStrike">
                          <a:effectLst/>
                        </a:rPr>
                        <a:t>Los Angeles</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2028</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6445025"/>
                  </a:ext>
                </a:extLst>
              </a:tr>
            </a:tbl>
          </a:graphicData>
        </a:graphic>
      </p:graphicFrame>
      <p:sp>
        <p:nvSpPr>
          <p:cNvPr id="7" name="Title 1">
            <a:extLst>
              <a:ext uri="{FF2B5EF4-FFF2-40B4-BE49-F238E27FC236}">
                <a16:creationId xmlns:a16="http://schemas.microsoft.com/office/drawing/2014/main" id="{E49573DA-9C6C-43B8-AFD1-EE42869963A7}"/>
              </a:ext>
            </a:extLst>
          </p:cNvPr>
          <p:cNvSpPr txBox="1">
            <a:spLocks/>
          </p:cNvSpPr>
          <p:nvPr/>
        </p:nvSpPr>
        <p:spPr>
          <a:xfrm>
            <a:off x="2855640" y="5890691"/>
            <a:ext cx="6171064" cy="691182"/>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highlight>
                  <a:srgbClr val="FFFF00"/>
                </a:highlight>
              </a:rPr>
              <a:t>Task 1: </a:t>
            </a:r>
            <a:r>
              <a:rPr lang="en-GB" dirty="0"/>
              <a:t>Find and mark on the Host cities for the Olympics</a:t>
            </a:r>
          </a:p>
        </p:txBody>
      </p:sp>
    </p:spTree>
    <p:extLst>
      <p:ext uri="{BB962C8B-B14F-4D97-AF65-F5344CB8AC3E}">
        <p14:creationId xmlns:p14="http://schemas.microsoft.com/office/powerpoint/2010/main" val="461206908"/>
      </p:ext>
    </p:extLst>
  </p:cSld>
  <p:clrMapOvr>
    <a:masterClrMapping/>
  </p:clrMapOvr>
  <mc:AlternateContent xmlns:mc="http://schemas.openxmlformats.org/markup-compatibility/2006" xmlns:p14="http://schemas.microsoft.com/office/powerpoint/2010/main">
    <mc:Choice Requires="p14">
      <p:transition spd="slow" p14:dur="2000" advTm="40181"/>
    </mc:Choice>
    <mc:Fallback xmlns="">
      <p:transition spd="slow" advTm="4018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ee the source image">
            <a:extLst>
              <a:ext uri="{FF2B5EF4-FFF2-40B4-BE49-F238E27FC236}">
                <a16:creationId xmlns:a16="http://schemas.microsoft.com/office/drawing/2014/main" id="{B3054750-5A58-4136-B197-20909308B0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31" r="23554" b="-1"/>
          <a:stretch/>
        </p:blipFill>
        <p:spPr bwMode="auto">
          <a:xfrm>
            <a:off x="15240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30217"/>
      </p:ext>
    </p:extLst>
  </p:cSld>
  <p:clrMapOvr>
    <a:masterClrMapping/>
  </p:clrMapOvr>
  <mc:AlternateContent xmlns:mc="http://schemas.openxmlformats.org/markup-compatibility/2006" xmlns:p14="http://schemas.microsoft.com/office/powerpoint/2010/main">
    <mc:Choice Requires="p14">
      <p:transition spd="slow" p14:dur="2000" advTm="8190"/>
    </mc:Choice>
    <mc:Fallback xmlns="">
      <p:transition spd="slow" advTm="81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4321" y="1131097"/>
            <a:ext cx="1469572" cy="1281453"/>
          </a:xfrm>
        </p:spPr>
        <p:txBody>
          <a:bodyPr>
            <a:normAutofit fontScale="90000"/>
          </a:bodyPr>
          <a:lstStyle/>
          <a:p>
            <a:r>
              <a:rPr lang="en-GB" dirty="0"/>
              <a:t>Rio 2016</a:t>
            </a:r>
            <a:br>
              <a:rPr lang="en-GB" dirty="0"/>
            </a:br>
            <a:r>
              <a:rPr lang="en-GB" dirty="0"/>
              <a:t>OV</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714" y="1131094"/>
            <a:ext cx="7019627" cy="4679752"/>
          </a:xfrm>
        </p:spPr>
      </p:pic>
    </p:spTree>
    <p:extLst>
      <p:ext uri="{BB962C8B-B14F-4D97-AF65-F5344CB8AC3E}">
        <p14:creationId xmlns:p14="http://schemas.microsoft.com/office/powerpoint/2010/main" val="3765298947"/>
      </p:ext>
    </p:extLst>
  </p:cSld>
  <p:clrMapOvr>
    <a:masterClrMapping/>
  </p:clrMapOvr>
  <mc:AlternateContent xmlns:mc="http://schemas.openxmlformats.org/markup-compatibility/2006" xmlns:p14="http://schemas.microsoft.com/office/powerpoint/2010/main">
    <mc:Choice Requires="p14">
      <p:transition spd="slow" p14:dur="2000" advTm="29234"/>
    </mc:Choice>
    <mc:Fallback xmlns="">
      <p:transition spd="slow" advTm="292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early designs…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638" y="2290082"/>
            <a:ext cx="8998013" cy="3122840"/>
          </a:xfrm>
        </p:spPr>
      </p:pic>
    </p:spTree>
    <p:extLst>
      <p:ext uri="{BB962C8B-B14F-4D97-AF65-F5344CB8AC3E}">
        <p14:creationId xmlns:p14="http://schemas.microsoft.com/office/powerpoint/2010/main" val="4186257086"/>
      </p:ext>
    </p:extLst>
  </p:cSld>
  <p:clrMapOvr>
    <a:masterClrMapping/>
  </p:clrMapOvr>
  <mc:AlternateContent xmlns:mc="http://schemas.openxmlformats.org/markup-compatibility/2006" xmlns:p14="http://schemas.microsoft.com/office/powerpoint/2010/main">
    <mc:Choice Requires="p14">
      <p:transition spd="slow" p14:dur="2000" advTm="17082"/>
    </mc:Choice>
    <mc:Fallback xmlns="">
      <p:transition spd="slow" advTm="170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0830D37E-B589-4C3C-B073-B8D7D7851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1133475"/>
            <a:ext cx="69723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37210"/>
      </p:ext>
    </p:extLst>
  </p:cSld>
  <p:clrMapOvr>
    <a:masterClrMapping/>
  </p:clrMapOvr>
  <mc:AlternateContent xmlns:mc="http://schemas.openxmlformats.org/markup-compatibility/2006" xmlns:p14="http://schemas.microsoft.com/office/powerpoint/2010/main">
    <mc:Choice Requires="p14">
      <p:transition spd="slow" p14:dur="2000" advTm="16877"/>
    </mc:Choice>
    <mc:Fallback xmlns="">
      <p:transition spd="slow" advTm="168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42305972-FE9F-44A0-BC10-DB0F8223A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35053"/>
            <a:ext cx="9144000" cy="478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76536"/>
      </p:ext>
    </p:extLst>
  </p:cSld>
  <p:clrMapOvr>
    <a:masterClrMapping/>
  </p:clrMapOvr>
  <mc:AlternateContent xmlns:mc="http://schemas.openxmlformats.org/markup-compatibility/2006" xmlns:p14="http://schemas.microsoft.com/office/powerpoint/2010/main">
    <mc:Choice Requires="p14">
      <p:transition spd="slow" p14:dur="2000" advTm="37416"/>
    </mc:Choice>
    <mc:Fallback xmlns="">
      <p:transition spd="slow" advTm="3741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831D376C-1783-485E-826D-170BCDBF7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35041"/>
            <a:ext cx="9144000" cy="498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05059"/>
      </p:ext>
    </p:extLst>
  </p:cSld>
  <p:clrMapOvr>
    <a:masterClrMapping/>
  </p:clrMapOvr>
  <mc:AlternateContent xmlns:mc="http://schemas.openxmlformats.org/markup-compatibility/2006" xmlns:p14="http://schemas.microsoft.com/office/powerpoint/2010/main">
    <mc:Choice Requires="p14">
      <p:transition spd="slow" p14:dur="2000" advTm="10781"/>
    </mc:Choice>
    <mc:Fallback xmlns="">
      <p:transition spd="slow" advTm="1078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35A912EC-2359-4FE9-9B60-68D20EB245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86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22884"/>
      </p:ext>
    </p:extLst>
  </p:cSld>
  <p:clrMapOvr>
    <a:masterClrMapping/>
  </p:clrMapOvr>
  <mc:AlternateContent xmlns:mc="http://schemas.openxmlformats.org/markup-compatibility/2006" xmlns:p14="http://schemas.microsoft.com/office/powerpoint/2010/main">
    <mc:Choice Requires="p14">
      <p:transition spd="slow" p14:dur="2000" advTm="15856"/>
    </mc:Choice>
    <mc:Fallback xmlns="">
      <p:transition spd="slow" advTm="1585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a:extLst>
              <a:ext uri="{FF2B5EF4-FFF2-40B4-BE49-F238E27FC236}">
                <a16:creationId xmlns:a16="http://schemas.microsoft.com/office/drawing/2014/main" id="{66528905-D188-4495-B715-E1FDD25BA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280" y="761677"/>
            <a:ext cx="8441401" cy="441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16003"/>
      </p:ext>
    </p:extLst>
  </p:cSld>
  <p:clrMapOvr>
    <a:masterClrMapping/>
  </p:clrMapOvr>
  <mc:AlternateContent xmlns:mc="http://schemas.openxmlformats.org/markup-compatibility/2006" xmlns:p14="http://schemas.microsoft.com/office/powerpoint/2010/main">
    <mc:Choice Requires="p14">
      <p:transition spd="slow" p14:dur="2000" advTm="6660"/>
    </mc:Choice>
    <mc:Fallback xmlns="">
      <p:transition spd="slow" advTm="666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54BB7620-514F-4D30-B801-2F4FA7817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0028"/>
            <a:ext cx="9144000" cy="645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530948"/>
      </p:ext>
    </p:extLst>
  </p:cSld>
  <p:clrMapOvr>
    <a:masterClrMapping/>
  </p:clrMapOvr>
  <mc:AlternateContent xmlns:mc="http://schemas.openxmlformats.org/markup-compatibility/2006" xmlns:p14="http://schemas.microsoft.com/office/powerpoint/2010/main">
    <mc:Choice Requires="p14">
      <p:transition spd="slow" p14:dur="2000" advTm="108401"/>
    </mc:Choice>
    <mc:Fallback xmlns="">
      <p:transition spd="slow" advTm="10840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2650" y="1131097"/>
            <a:ext cx="6596398" cy="4664415"/>
          </a:xfrm>
        </p:spPr>
      </p:pic>
    </p:spTree>
    <p:extLst>
      <p:ext uri="{BB962C8B-B14F-4D97-AF65-F5344CB8AC3E}">
        <p14:creationId xmlns:p14="http://schemas.microsoft.com/office/powerpoint/2010/main" val="2356634156"/>
      </p:ext>
    </p:extLst>
  </p:cSld>
  <p:clrMapOvr>
    <a:masterClrMapping/>
  </p:clrMapOvr>
  <mc:AlternateContent xmlns:mc="http://schemas.openxmlformats.org/markup-compatibility/2006" xmlns:p14="http://schemas.microsoft.com/office/powerpoint/2010/main">
    <mc:Choice Requires="p14">
      <p:transition spd="slow" p14:dur="2000" advTm="128096"/>
    </mc:Choice>
    <mc:Fallback xmlns="">
      <p:transition spd="slow" advTm="1280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635C-A52C-4C44-8CBC-7FE6DDBB7BFF}"/>
              </a:ext>
            </a:extLst>
          </p:cNvPr>
          <p:cNvSpPr>
            <a:spLocks noGrp="1"/>
          </p:cNvSpPr>
          <p:nvPr>
            <p:ph type="title"/>
          </p:nvPr>
        </p:nvSpPr>
        <p:spPr>
          <a:xfrm>
            <a:off x="609600" y="131762"/>
            <a:ext cx="10972800" cy="1143000"/>
          </a:xfrm>
        </p:spPr>
        <p:txBody>
          <a:bodyPr/>
          <a:lstStyle/>
          <a:p>
            <a:r>
              <a:rPr lang="en-GB" dirty="0"/>
              <a:t>Do you notice any patterns?</a:t>
            </a:r>
          </a:p>
        </p:txBody>
      </p:sp>
      <p:pic>
        <p:nvPicPr>
          <p:cNvPr id="4" name="Picture 3" descr="Map&#10;&#10;Description automatically generated">
            <a:extLst>
              <a:ext uri="{FF2B5EF4-FFF2-40B4-BE49-F238E27FC236}">
                <a16:creationId xmlns:a16="http://schemas.microsoft.com/office/drawing/2014/main" id="{E57FFC60-F85F-418C-9DDD-D7359D6DE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82303"/>
            <a:ext cx="9144000" cy="4293394"/>
          </a:xfrm>
          <a:prstGeom prst="rect">
            <a:avLst/>
          </a:prstGeom>
        </p:spPr>
      </p:pic>
    </p:spTree>
    <p:extLst>
      <p:ext uri="{BB962C8B-B14F-4D97-AF65-F5344CB8AC3E}">
        <p14:creationId xmlns:p14="http://schemas.microsoft.com/office/powerpoint/2010/main" val="1046568606"/>
      </p:ext>
    </p:extLst>
  </p:cSld>
  <p:clrMapOvr>
    <a:masterClrMapping/>
  </p:clrMapOvr>
  <mc:AlternateContent xmlns:mc="http://schemas.openxmlformats.org/markup-compatibility/2006" xmlns:p14="http://schemas.microsoft.com/office/powerpoint/2010/main">
    <mc:Choice Requires="p14">
      <p:transition spd="slow" p14:dur="2000" advTm="151673"/>
    </mc:Choice>
    <mc:Fallback xmlns="">
      <p:transition spd="slow" advTm="1516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258830"/>
            <a:ext cx="10657184" cy="4525963"/>
          </a:xfrm>
        </p:spPr>
        <p:txBody>
          <a:bodyPr>
            <a:normAutofit/>
          </a:bodyPr>
          <a:lstStyle/>
          <a:p>
            <a:pPr marL="0" indent="0">
              <a:buNone/>
            </a:pPr>
            <a:r>
              <a:rPr lang="en-GB" sz="3600" b="1" u="sng" dirty="0">
                <a:solidFill>
                  <a:schemeClr val="accent4"/>
                </a:solidFill>
                <a:latin typeface="+mj-lt"/>
              </a:rPr>
              <a:t>Urban regeneration</a:t>
            </a:r>
            <a:endParaRPr lang="en-GB" sz="2800" dirty="0">
              <a:latin typeface="+mj-lt"/>
            </a:endParaRPr>
          </a:p>
          <a:p>
            <a:pPr marL="0" indent="0">
              <a:buNone/>
            </a:pPr>
            <a:r>
              <a:rPr lang="en-GB" sz="2800" dirty="0">
                <a:latin typeface="+mj-lt"/>
              </a:rPr>
              <a:t>The improvement of old buildings and the addition of amenities in an attempt to being new life into an area. </a:t>
            </a:r>
          </a:p>
        </p:txBody>
      </p:sp>
      <p:grpSp>
        <p:nvGrpSpPr>
          <p:cNvPr id="4" name="Group 4"/>
          <p:cNvGrpSpPr>
            <a:grpSpLocks/>
          </p:cNvGrpSpPr>
          <p:nvPr/>
        </p:nvGrpSpPr>
        <p:grpSpPr bwMode="auto">
          <a:xfrm>
            <a:off x="0" y="5843473"/>
            <a:ext cx="10235215" cy="1014527"/>
            <a:chOff x="2047" y="5991704"/>
            <a:chExt cx="9032024" cy="895615"/>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teachingdisplays.co.uk/images/thumbs/0000076.jpg"/>
            <p:cNvPicPr>
              <a:picLocks noChangeAspect="1" noChangeArrowheads="1"/>
            </p:cNvPicPr>
            <p:nvPr/>
          </p:nvPicPr>
          <p:blipFill>
            <a:blip r:embed="rId3">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geographyalltheway.com/blog/wp-content/uploads/2012/07/gatw_text_no_backgrd-scaled10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a:spLocks noGrp="1"/>
          </p:cNvSpPr>
          <p:nvPr>
            <p:ph type="title"/>
          </p:nvPr>
        </p:nvSpPr>
        <p:spPr>
          <a:xfrm>
            <a:off x="335360" y="188640"/>
            <a:ext cx="11089231" cy="1143000"/>
          </a:xfrm>
        </p:spPr>
        <p:txBody>
          <a:bodyPr>
            <a:noAutofit/>
          </a:bodyPr>
          <a:lstStyle/>
          <a:p>
            <a:r>
              <a:rPr lang="en-GB" sz="3600" b="1" dirty="0">
                <a:latin typeface="Segoe UI" panose="020B0502040204020203" pitchFamily="34" charset="0"/>
                <a:cs typeface="Segoe UI" panose="020B0502040204020203" pitchFamily="34" charset="0"/>
              </a:rPr>
              <a:t>TASK 2: Why do cities want to host the Olympics?</a:t>
            </a:r>
          </a:p>
        </p:txBody>
      </p:sp>
      <p:pic>
        <p:nvPicPr>
          <p:cNvPr id="2050" name="Picture 2" descr="http://www.3dreid.com/uploads/subsection/23/regeneration_m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00" y="3140968"/>
            <a:ext cx="2339015" cy="2072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bigdig.liverpool.gov.uk/Images/Lime%20Street%20station%20frontage_tcm81-117534.JPG"/>
          <p:cNvPicPr>
            <a:picLocks noChangeAspect="1" noChangeArrowheads="1"/>
          </p:cNvPicPr>
          <p:nvPr/>
        </p:nvPicPr>
        <p:blipFill rotWithShape="1">
          <a:blip r:embed="rId6">
            <a:extLst>
              <a:ext uri="{28A0092B-C50C-407E-A947-70E740481C1C}">
                <a14:useLocalDpi xmlns:a14="http://schemas.microsoft.com/office/drawing/2010/main" val="0"/>
              </a:ext>
            </a:extLst>
          </a:blip>
          <a:srcRect l="4940" b="5763"/>
          <a:stretch/>
        </p:blipFill>
        <p:spPr bwMode="auto">
          <a:xfrm>
            <a:off x="4884135" y="3140968"/>
            <a:ext cx="2450978" cy="2054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http://www.studwelders.co.uk/studwelders/content/images/stratfor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599" r="17120"/>
          <a:stretch/>
        </p:blipFill>
        <p:spPr bwMode="auto">
          <a:xfrm>
            <a:off x="2291846" y="3140968"/>
            <a:ext cx="2052141" cy="2054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32921"/>
      </p:ext>
    </p:extLst>
  </p:cSld>
  <p:clrMapOvr>
    <a:masterClrMapping/>
  </p:clrMapOvr>
  <mc:AlternateContent xmlns:mc="http://schemas.openxmlformats.org/markup-compatibility/2006" xmlns:p14="http://schemas.microsoft.com/office/powerpoint/2010/main">
    <mc:Choice Requires="p14">
      <p:transition spd="slow" p14:dur="2000" advTm="94693"/>
    </mc:Choice>
    <mc:Fallback xmlns="">
      <p:transition spd="slow" advTm="946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10165"/>
            <a:ext cx="10729192" cy="1143000"/>
          </a:xfrm>
        </p:spPr>
        <p:txBody>
          <a:bodyPr>
            <a:noAutofit/>
          </a:bodyPr>
          <a:lstStyle/>
          <a:p>
            <a:pPr algn="l"/>
            <a:r>
              <a:rPr lang="en-GB" sz="3600" b="1" dirty="0">
                <a:solidFill>
                  <a:srgbClr val="00B050"/>
                </a:solidFill>
                <a:latin typeface="Segoe UI" panose="020B0502040204020203" pitchFamily="34" charset="0"/>
                <a:cs typeface="Segoe UI" panose="020B0502040204020203" pitchFamily="34" charset="0"/>
              </a:rPr>
              <a:t>Geography</a:t>
            </a:r>
            <a:r>
              <a:rPr lang="en-GB" sz="3600" b="1" dirty="0">
                <a:latin typeface="Segoe UI" panose="020B0502040204020203" pitchFamily="34" charset="0"/>
                <a:cs typeface="Segoe UI" panose="020B0502040204020203" pitchFamily="34" charset="0"/>
              </a:rPr>
              <a:t> </a:t>
            </a:r>
            <a:r>
              <a:rPr lang="en-GB" sz="3600" b="1" dirty="0">
                <a:solidFill>
                  <a:srgbClr val="00B050"/>
                </a:solidFill>
                <a:latin typeface="Segoe UI" panose="020B0502040204020203" pitchFamily="34" charset="0"/>
                <a:cs typeface="Segoe UI" panose="020B0502040204020203" pitchFamily="34" charset="0"/>
              </a:rPr>
              <a:t>at work in East London (Stratford)</a:t>
            </a:r>
          </a:p>
        </p:txBody>
      </p:sp>
      <p:sp>
        <p:nvSpPr>
          <p:cNvPr id="3" name="Content Placeholder 2"/>
          <p:cNvSpPr>
            <a:spLocks noGrp="1"/>
          </p:cNvSpPr>
          <p:nvPr>
            <p:ph sz="quarter" idx="1"/>
          </p:nvPr>
        </p:nvSpPr>
        <p:spPr>
          <a:xfrm>
            <a:off x="447866" y="1353165"/>
            <a:ext cx="6981927" cy="5082505"/>
          </a:xfrm>
        </p:spPr>
        <p:txBody>
          <a:bodyPr>
            <a:normAutofit/>
          </a:bodyPr>
          <a:lstStyle/>
          <a:p>
            <a:pPr marL="0" indent="0">
              <a:buNone/>
            </a:pPr>
            <a:r>
              <a:rPr lang="en-GB" sz="2400" b="1" u="sng" dirty="0"/>
              <a:t>AIMS of the Olympic regeneration:</a:t>
            </a:r>
          </a:p>
          <a:p>
            <a:r>
              <a:rPr lang="en-GB" sz="2400" dirty="0"/>
              <a:t>Re-generating and transforming one of London’s poorest areas</a:t>
            </a:r>
          </a:p>
          <a:p>
            <a:r>
              <a:rPr lang="en-GB" sz="2400" dirty="0"/>
              <a:t>Implementing sustainable principles into urban regeneration – the ‘sustainable Games’</a:t>
            </a:r>
          </a:p>
          <a:p>
            <a:r>
              <a:rPr lang="en-GB" sz="2400" dirty="0"/>
              <a:t>A celebration of London’s diversity – to create a ‘Games for the world’ in one city</a:t>
            </a:r>
          </a:p>
          <a:p>
            <a:r>
              <a:rPr lang="en-GB" sz="2400" dirty="0"/>
              <a:t>Inspiring young people to take part in sport</a:t>
            </a:r>
          </a:p>
          <a:p>
            <a:r>
              <a:rPr lang="en-GB" sz="2400" dirty="0"/>
              <a:t>Creating a legacy which would last beyond 2012</a:t>
            </a:r>
          </a:p>
        </p:txBody>
      </p:sp>
      <p:pic>
        <p:nvPicPr>
          <p:cNvPr id="1028" name="Picture 4" descr="http://i.telegraph.co.uk/multimedia/archive/02195/stadium-and-park_219585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650" y="1353165"/>
            <a:ext cx="2884040"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http://i3.mirror.co.uk/incoming/article943277.ece/ALTERNATES/s615/The%20Olympic%20rings%20are%20lit%20up%20on%20Tower%20Bridge,%20London,%20in%20preparation%20for%20the%20start%20of%20the%202012%20London%20Olympics-94327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497" y="3512987"/>
            <a:ext cx="2994482" cy="218782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4">
            <a:extLst>
              <a:ext uri="{FF2B5EF4-FFF2-40B4-BE49-F238E27FC236}">
                <a16:creationId xmlns:a16="http://schemas.microsoft.com/office/drawing/2014/main" id="{1DDE1E18-BF3B-4BEA-9C95-815EC82F1D3C}"/>
              </a:ext>
            </a:extLst>
          </p:cNvPr>
          <p:cNvGrpSpPr>
            <a:grpSpLocks/>
          </p:cNvGrpSpPr>
          <p:nvPr/>
        </p:nvGrpSpPr>
        <p:grpSpPr bwMode="auto">
          <a:xfrm>
            <a:off x="0" y="5843473"/>
            <a:ext cx="10235215" cy="1014527"/>
            <a:chOff x="2047" y="5991704"/>
            <a:chExt cx="9032024" cy="895615"/>
          </a:xfrm>
        </p:grpSpPr>
        <p:pic>
          <p:nvPicPr>
            <p:cNvPr id="12" name="Content Placeholder 4">
              <a:extLst>
                <a:ext uri="{FF2B5EF4-FFF2-40B4-BE49-F238E27FC236}">
                  <a16:creationId xmlns:a16="http://schemas.microsoft.com/office/drawing/2014/main" id="{5EC5DC91-37CB-45F1-85C1-9B68DE5F10AB}"/>
                </a:ext>
              </a:extLst>
            </p:cNvPr>
            <p:cNvPicPr>
              <a:picLocks noChangeAspect="1"/>
            </p:cNvPicPr>
            <p:nvPr/>
          </p:nvPicPr>
          <p:blipFill>
            <a:blip r:embed="rId5">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teachingdisplays.co.uk/images/thumbs/0000076.jpg">
              <a:extLst>
                <a:ext uri="{FF2B5EF4-FFF2-40B4-BE49-F238E27FC236}">
                  <a16:creationId xmlns:a16="http://schemas.microsoft.com/office/drawing/2014/main" id="{0E0479D0-7101-4B48-9347-48A5CA224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geographyalltheway.com/blog/wp-content/uploads/2012/07/gatw_text_no_backgrd-scaled1000.png">
              <a:extLst>
                <a:ext uri="{FF2B5EF4-FFF2-40B4-BE49-F238E27FC236}">
                  <a16:creationId xmlns:a16="http://schemas.microsoft.com/office/drawing/2014/main" id="{B7FA0847-9398-4FC7-8AD4-304AB8A66C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2945823"/>
      </p:ext>
    </p:extLst>
  </p:cSld>
  <p:clrMapOvr>
    <a:masterClrMapping/>
  </p:clrMapOvr>
  <mc:AlternateContent xmlns:mc="http://schemas.openxmlformats.org/markup-compatibility/2006" xmlns:p14="http://schemas.microsoft.com/office/powerpoint/2010/main">
    <mc:Choice Requires="p14">
      <p:transition spd="slow" p14:dur="2000" advTm="43622"/>
    </mc:Choice>
    <mc:Fallback xmlns="">
      <p:transition spd="slow" advTm="436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31" y="350343"/>
            <a:ext cx="10657184" cy="1143000"/>
          </a:xfrm>
        </p:spPr>
        <p:txBody>
          <a:bodyPr>
            <a:normAutofit fontScale="90000"/>
          </a:bodyPr>
          <a:lstStyle/>
          <a:p>
            <a:pPr algn="l"/>
            <a:r>
              <a:rPr lang="en-GB" b="1" dirty="0">
                <a:latin typeface="Segoe UI" panose="020B0502040204020203" pitchFamily="34" charset="0"/>
                <a:cs typeface="Segoe UI" panose="020B0502040204020203" pitchFamily="34" charset="0"/>
              </a:rPr>
              <a:t>Location of the Olympic park, </a:t>
            </a:r>
            <a:br>
              <a:rPr lang="en-GB" b="1" dirty="0">
                <a:latin typeface="Segoe UI" panose="020B0502040204020203" pitchFamily="34" charset="0"/>
                <a:cs typeface="Segoe UI" panose="020B0502040204020203" pitchFamily="34" charset="0"/>
              </a:rPr>
            </a:br>
            <a:r>
              <a:rPr lang="en-GB" b="1" dirty="0">
                <a:latin typeface="Segoe UI" panose="020B0502040204020203" pitchFamily="34" charset="0"/>
                <a:cs typeface="Segoe UI" panose="020B0502040204020203" pitchFamily="34" charset="0"/>
              </a:rPr>
              <a:t>East Stratford</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93" t="42372" r="4895" b="27902"/>
          <a:stretch/>
        </p:blipFill>
        <p:spPr bwMode="auto">
          <a:xfrm>
            <a:off x="1559496" y="1646486"/>
            <a:ext cx="5556664" cy="4446810"/>
          </a:xfrm>
          <a:prstGeom prst="rect">
            <a:avLst/>
          </a:prstGeom>
          <a:noFill/>
          <a:ln>
            <a:noFill/>
          </a:ln>
          <a:effectLst/>
          <a:extLst>
            <a:ext uri="{909E8E84-426E-40DD-AFC4-6F175D3DCCD1}">
              <a14:hiddenFill xmlns:a14="http://schemas.microsoft.com/office/drawing/2010/main">
                <a:blipFill dpi="0" rotWithShape="0">
                  <a:blip/>
                  <a:srcRect t="37364" b="279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Olympic Park, London* Olympis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269" y="5103440"/>
            <a:ext cx="2640295" cy="17099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quarter" idx="1"/>
          </p:nvPr>
        </p:nvSpPr>
        <p:spPr>
          <a:xfrm>
            <a:off x="7176123" y="1268760"/>
            <a:ext cx="3444335" cy="2016224"/>
          </a:xfrm>
        </p:spPr>
        <p:txBody>
          <a:bodyPr>
            <a:noAutofit/>
          </a:bodyPr>
          <a:lstStyle/>
          <a:p>
            <a:pPr marL="0" indent="0">
              <a:buNone/>
            </a:pPr>
            <a:r>
              <a:rPr lang="en-GB" sz="2400" u="sng" dirty="0">
                <a:solidFill>
                  <a:srgbClr val="00B050"/>
                </a:solidFill>
                <a:latin typeface="Fluffy Slacks BTN" panose="020F0604060807060206" pitchFamily="34" charset="0"/>
              </a:rPr>
              <a:t>London 2012: </a:t>
            </a:r>
          </a:p>
          <a:p>
            <a:pPr marL="0" indent="0">
              <a:buNone/>
            </a:pPr>
            <a:r>
              <a:rPr lang="en-GB" sz="2000" dirty="0"/>
              <a:t>Location of the Olympic Park in East Stratford. </a:t>
            </a:r>
          </a:p>
          <a:p>
            <a:pPr marL="0" indent="0">
              <a:buNone/>
            </a:pPr>
            <a:r>
              <a:rPr lang="en-GB" sz="2000" dirty="0">
                <a:highlight>
                  <a:srgbClr val="FFFF00"/>
                </a:highlight>
              </a:rPr>
              <a:t>Q: </a:t>
            </a:r>
            <a:r>
              <a:rPr lang="en-GB" sz="2000" dirty="0"/>
              <a:t>Why do you think they chose this part of the city?</a:t>
            </a:r>
          </a:p>
        </p:txBody>
      </p:sp>
      <p:cxnSp>
        <p:nvCxnSpPr>
          <p:cNvPr id="7" name="Straight Arrow Connector 6"/>
          <p:cNvCxnSpPr/>
          <p:nvPr/>
        </p:nvCxnSpPr>
        <p:spPr>
          <a:xfrm flipH="1" flipV="1">
            <a:off x="4799856" y="3429001"/>
            <a:ext cx="2736304" cy="1368152"/>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17" descr="http://static.guim.co.uk/sys-images/Guardian/About/General/2011/4/22/1303502182474/Olympic-stadium-in-Stratf-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269" y="3429000"/>
            <a:ext cx="2640295" cy="15841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http://www.chicagonow.com/just-getting-started/files/2012/08/olympics46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006" y="245331"/>
            <a:ext cx="1274762" cy="1385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AA4ED52-A8A7-431A-A8C0-D6A40C87D8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93" t="37364" r="4895" b="58071"/>
          <a:stretch/>
        </p:blipFill>
        <p:spPr bwMode="auto">
          <a:xfrm>
            <a:off x="1663656" y="6093299"/>
            <a:ext cx="5348344" cy="657289"/>
          </a:xfrm>
          <a:prstGeom prst="rect">
            <a:avLst/>
          </a:prstGeom>
          <a:noFill/>
          <a:ln>
            <a:noFill/>
          </a:ln>
          <a:effectLst/>
          <a:extLst>
            <a:ext uri="{909E8E84-426E-40DD-AFC4-6F175D3DCCD1}">
              <a14:hiddenFill xmlns:a14="http://schemas.microsoft.com/office/drawing/2010/main">
                <a:blipFill dpi="0" rotWithShape="0">
                  <a:blip/>
                  <a:srcRect t="37364" b="2790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9848225"/>
      </p:ext>
    </p:extLst>
  </p:cSld>
  <p:clrMapOvr>
    <a:masterClrMapping/>
  </p:clrMapOvr>
  <mc:AlternateContent xmlns:mc="http://schemas.openxmlformats.org/markup-compatibility/2006" xmlns:p14="http://schemas.microsoft.com/office/powerpoint/2010/main">
    <mc:Choice Requires="p14">
      <p:transition spd="slow" p14:dur="2000" advTm="15969"/>
    </mc:Choice>
    <mc:Fallback xmlns="">
      <p:transition spd="slow" advTm="1596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http://4.bp.blogspot.com/-OIW8uiJpN4k/TsluaSAM9FI/AAAAAAAAAZg/IPMJnldtWVk/s400/Westfiled+7.PNG"/>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3825007" y="35034"/>
            <a:ext cx="6729133" cy="59561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99859" y="5445226"/>
            <a:ext cx="5783649" cy="576065"/>
          </a:xfrm>
          <a:solidFill>
            <a:schemeClr val="bg1">
              <a:lumMod val="85000"/>
              <a:alpha val="78000"/>
            </a:schemeClr>
          </a:solidFill>
        </p:spPr>
        <p:txBody>
          <a:bodyPr>
            <a:noAutofit/>
          </a:bodyPr>
          <a:lstStyle/>
          <a:p>
            <a:pPr marL="0" indent="0" algn="r">
              <a:buNone/>
            </a:pPr>
            <a:r>
              <a:rPr lang="en-GB" sz="2800" dirty="0">
                <a:effectLst>
                  <a:outerShdw blurRad="38100" dist="38100" dir="2700000" algn="tl">
                    <a:srgbClr val="000000">
                      <a:alpha val="43137"/>
                    </a:srgbClr>
                  </a:outerShdw>
                </a:effectLst>
                <a:hlinkClick r:id="rId4"/>
              </a:rPr>
              <a:t>Video Clip: Regeneration of Stratford</a:t>
            </a:r>
            <a:endParaRPr lang="en-GB" sz="2800" dirty="0">
              <a:effectLst>
                <a:outerShdw blurRad="38100" dist="38100" dir="2700000" algn="tl">
                  <a:srgbClr val="000000">
                    <a:alpha val="43137"/>
                  </a:srgbClr>
                </a:outerShdw>
              </a:effectLst>
            </a:endParaRPr>
          </a:p>
        </p:txBody>
      </p:sp>
      <p:sp>
        <p:nvSpPr>
          <p:cNvPr id="4" name="AutoShape 2" descr="data:image/jpeg;base64,/9j/4AAQSkZJRgABAQAAAQABAAD/2wCEAAkGBxMTEhQUExQWFhUXGSAbGBgYGRsaIBocHBwcHB4dGx8iHCggGh0lHB4cITEiJSorLi4uHB8zODMsNygtLisBCgoKDg0OGhAQGywkICQsLCwsLCwvLC8sLCwsLCw0LCwsLCwsLCwsLCwsLCwsLCwsLCwsLCwsLCwsLCwsLCwsLP/AABEIAKkBKwMBIgACEQEDEQH/xAAbAAACAwEBAQAAAAAAAAAAAAAEBQIDBgEAB//EAEQQAAIBAgQDBgQDBQYEBgMAAAECEQMhAAQSMQVBURMiYXGBkQYyobFCwdEUUmJy8CMzgpLh8RUkU6IWQ2NzstIHNML/xAAYAQEBAQEBAAAAAAAAAAAAAAAAAQIDBP/EACwRAQEAAgICAQIDCAMAAAAAAAABAhEhMQMSUSJBgZGhBBNhscHh8PEyQnH/2gAMAwEAAhEDEQA/APtZr48agPKfY4i1PEOzHX2wEmqKPwnEDWToPLEyvUnFZoGZF/Mn/XAdXMKL6f6++InP+H1x4UxzVZ8IP+uI1KumLGPAflvgINnKh+VPofviPa1jvafIfqcTqZxQJII85GOLmJBiCOgIOIKmy8/OzSNiDPpsL4sWkm4nVyMkn7R74hVzI5sojbvT/XlgStxBdQg6iRcrEi+w33tzxRFGJqBSW0dLj0AAA8T9MEPSAnSQBzB8Dfb9TgXMVlcg6W71lnQpnpBPe5WI8sepZytJUIsqY71Xc+Fvp+mIClLmwXxJBCzb3xYrMRYG24nYdY5YArVnlRVeine7oBJOroCTv6YtOSB70s3mxX2EgR54CyohLGAqmLTafHlMTyxA19AJYgkDYAmPaTPnGKRl4MFQBzC/pz9sXG0wD4A92/Tz8sAOufd/7uk889UKPWd9uWKatSux0tCE8gBt/MZt6YtFKoT3iSJ2UsDHlpH54ZIw/AhF+cD7k/bDaaD0eHkASahi923+se2LUoAixiP3jP3k4kRElni/UGPt9jiLZgRq/tGHWQBHUfh98FV/scH5kBP8In2ABxYtFt7joCD98cytWpAICDoGYDb+WfvjtfiiLd6yDwST7xM+2A7WoWMyT0VR+Z3xAZb+ew/djfl4nCbNfGeVQkLULN0WWPlpW+3UcsUH40Dz2eSruY3KgD6mR7YBu9INYh48QPraMcy/D1RpSBIjuEzHjGFLcR4m3yUadIG9y1QgW5CPviT5LMv/APsZqr5UwKY+g1f92HCG65NwxLO8HYFZiPJ9R9cZ/wCIssv9n/zAkGJaVU+BMtF+vjhgvCKTgJNYwZlmLkeVwRhxlOFBBZaYBF5QSdt4ifMzhKAuChlRHhGhYkA9TN4BAjnF8ODxJREgz4QY9jiLoRYgX5Btx68sBtlkBkqR7/cwDgow8STxE9cTXPIZgzHS/wBsDigkyACPEtP3xP8AY0IsFXx0g/f/AFw0Lu3Xe/8AlP6YEzlUEWV5G3cP5xgl0WykgzsJ39MdFFRt7RgLKNWwkgW5dfbF2vxwIyA8vYYoHzwrW8AT78lwB4QcjjsHrisU8dAPh6jDYvI8sRIHOP69cSJPTESzeGKOR44hUpncH0tizWf9hH3xxjAk4AQK5/B7nEGovz7Jff8AM3xXmMyZGlRY8zv9MQ/aWPyqoPm3/wBcQTGTsZqn/D/ROB04NTie9v8AT1xdVNQmbLyIuQRfa40nxg/pciCbmpP08hAwHKWTUADSLbzpvjr0BfSEUkex9tsEIq8gT5lj+WI1aoGySemkE+knAJeI5rSh1rr5FUFievhf2tgWtxByhLUqhaIIhiDGwnmR15YaZ9mfRqpRpOpSWQEcja5gixHMYnUrAzJERyWwAF7kQRAn3vtgmyyhxNSpSqDcbkd647uqQZa1vIi/MuiWpoAoBU30g6WHOw6bkiMJ0zFCs4PKw70ySJIhthYp5dph2nDaY/AJH7zSfvbA2EzHEe7cinB3LRHpO58tsTPFKZs1Rn8FRiP+wHVglsuGOpTpOzAjcevPAmdao1JqdOzQRqAMRzuASrRsLjC8Cb5oTPZVje06aY5/vMs+w2xXU4hXU2o0EtYvWM+wpt98ZFuIGopB7zSFBLGbavCDzv5bc7cii1PlA7QR3GuGgfh25bje1jjn72zchy1FTi7gAGpQUxf5n9jqWMBVM8GN80EgQRogHrMhpthdlM01Q6dFBDI7rKq9P3gSbg74aDgObmQMuv8AhF7Dop/39hJnlekX0+C9qNTZpqq3A7xEeWkCIxVT+Eso5Mr20c2LPf1Y4ZUMlURbimzzMAEKPCRc8uWGWUBAMhQYE6et58cdYsKctwejTELlrDmdAH0JI9sMUWppsqL6s1v+2+PCq0HTcg2t9zsMeFFmMPe4gAgAHx5n0w0Lq8xepFj+6Onn98QNZYMOzE9FZh6WgYlVAuAIjaDBJn+uuKKjMQZblAGkXPjMfliqtXNCDCEwbmFAB9WGJnNvaFA82j/+T98DorGAdEC4ldv+4ycdzFdkFlS9lHMnqBF+u+ICanEApAZTJ2ghvzn6YtXNp4jzUj6xGFmToNDM+oVNtXdOn+W8YJyp0qNIJB5sDJ6k4oLCU2uIPiv+mKzlB+EsP698VkpUiAP5h7QOeOVRoEgvv+IiPrfAW/s79QR5f7/fFT0v31Y+5+0jEqbnmBfpOLadY7ffAUEg2sR0xOmkCwt4DBDODuJxHsl6R5SMQQDYlrGJCkeTH1vjnZt/DgLC454rfNAYqqZrkFJwC71DsAPScUGvnDyHvhZnuLKLEieQG+K6uUZvndvIH8hf647Ry6oDpXT/ABNH+5xALkqNZ21EwOh/q2HtOgw5T6D3vj2UpWnfxIt6C2OVc+qtpBlugufb9Tgjwyzz+FR4XJ+wGKq9cUyqmoqjylm62iAPEDEKuZrMSA6rA+VRqI/mY2H0x1Mq2otpiRuIk77sSGPpGKm/hZW4ieUCdtUyfJQCffHaSuZJUrI+aQW9BphR6TjtKnTSSQ6km50kfYEYXZ/jehtCdozEGFEFj0MFToX+Jo22OJbpdfJhTpompmYyBJLcgNzOkH3OMj8Q/ERrHsMtLKfnqDp0USJ5+flJx08HzmaJFT/l6ckm5k7He+o9GJtyGK0r0ci2kBTpMFiC5JIk3kEdPQdMZo9l/hskTmGKU4hU1S25kztJmSRzJ2w2o5paNMJRLdJeDPjYb+nTC3PcfVhA0JNwYIWfG04a1qfaUQTp1Wupt7kXGJcMrzjdfgntC3McUdYkksbwCfzAwfk+K1VQmobeWwvv47dMZDjrtTrJDyAQD9MPuE8XkOtVVAZSO9IGxEEgEj0xr0xwm0mVpdxpGaqNRABMC2kbH+GLiTM8xhTBnSvaO4Mhkp1CI8TEW6g899saunwyoApNPUFiSr2MGTOqNQPXkIiMCLkg2oj8FjKgwhvodl6ESHsbXkY5S87jr6stmeNhiUq6jUiAWVaRPKCHYax/r54c8LFeoB3qqCOVRCqjaIFRrx98aOpwijmMvofTVVosyDYbExzBi46ThPSZuHjskok0jLEoJgGRqCDvHa8c+V8bkl7ZsMsnk6g1A5oxsYYtpIJ6NYgETFrY0WUZVDl6q1CeYI6R1xkavBgKdOqgZ6LC5pPeGI70GQw0lieZnwxVxjgjUAHFaq2nYMCVmAJN79dueE3PskbalVJPdBKHpsL+P5YOVgdup/PGC4bxN1GstNNSCxRmgKDcskiB/EAR1jbGxyOa7QKysGU3m3j+uNyq9oiYhiSPO7HFjZMTtFtx5+mKAx1CwN+kHYnfFzO5MARbafPFHa1LuxEkREi3hPXAGTynZlmZw1R+i6Y5QsTA/o4PBcEC+/O+LKWYtfr0PXAA06bSAzW5D7fTFzZhj3FI2uQNvrviR0M8wSwtMWE8vOOeLqtNQJJ94/3wAtM6W7NR3VAAtO8m5iJt/U4JrEASQY6e2KajhCIYX9eu3v1xGq2rcgKfEDb3EYCrh2ZdhBQR1MiJ95+mDwlvz/qcC0yEAVDvJJib7zt+eIVadRjdrdIv9ZGALLcyVFtz/X54j+1ryk+Qj749lgE7vPe8c/bFz1VF5HngOUmc8gPfFgRuv2/TFVCuxEwD5W++Le2/hbACVHPI4ocMeuL3nwH1xdSogC8knr+mIBFoEbwfDHJrCwpjz1/lEnDEL0xF2C+fnhoKGl2Cuak8wqlQR431QPAxi+nw4osALEzCkgepmWJ9MEVM6fAYRn4toCoEE1HJsEE2jckWjl6jBDgLTAhqTgfyyB4jRMeYxTXr0kUlGYkCY1sqqOrk2UeY8gcSGcpVVPaMV03YqXUL0lhHLrHlhDxD4hdz2WSU1V1ANWc6lYzJSlP940bse6u+KqearV6slT2ajapU/wDkq20DlLAN0OCuD5FlUQVC72XcnpaT/Mfpgvh3CEsXYMw5TIB673P25RgmvRVLFz/KDv6YmtID4lxAkMurTIERbfxvecfPeOH+zMMpIYcoO3ljfcT0oNRZVDLAs2o77RJ+mPmvFM0n9oPmFtzG0D8sJZzGcuxNaoNNMFQFcEE7/h5STGNblKmjKlw7OoXUNdjFrY+e5rMDs6J8R9owy4Rm2pZaqlSVD0iyE/igWjDchqhuL5p8y+mnAcd65AsFJi9p536YMo0zTUFqmoq06xsRyAUiTfn/AL46M1py06BICRI9/WWM88E8FormlZXqhQD3jIkTyHKY67W8sYuNz4vX6tSaFVeM9qgRiY+YGQAfMEjveR9MX5PgD5mnTcako7siMFd/BiRGnwttbrhzw34dytJZRy9Q/KxcMR4CIH22ucODXrhQDTBI5zv6CcauOMy9tJqk/FsiaNFjfs9J2YKVkRZpHvMj7ZTgWcp0niqJDSSFqIz2n91iGgESN7i8Wxv3zn7xbSd0amdjymItgLL0UM0jTTsRGg6BKGLhuoi07xO+M5y2fReWtyds0nxBSoVHehqFJ+89NyNM3llAYkTBkxc7zgteJZjM9nVpA9mVsul2pujQd2CgjmCLjqMOFyQSpCJSAXdeyBJEnmBYAxsOc+cagrBSBTpawCdOupdiCYBPeKjy5bWxjx5Wbuf+mrjvojyXC6iVCzFAOiN3l8QJIPipIkH5hGCKVCsja8sVRlJ1KQRTqbEkiJptfoB0jcj/AApxnOZqvWoZmnQoFEOkIWNQkn5l1GCoE3AsY2xNVqU63Z5x6ss0U3DkK45CQCQ/PSfTe/bLLHLlnWuzcfEB1ojoy1ACSCLG0SDsR95wUmdqsxAJUSJMfoMGvw9aqi5V1Mq19SnzI5+UHA68QeiSK6i5gOosw5T+6fp9hneuwPmzmrDQG79iCSCvXexwNSqZhCC5EHaB1i33+mH4zFNo0vpJ5TF5HLnji0KZbvkk9dVv9MaA+VralBJCgE2ZdPXbHK2bpj8YJ8WBH0/TBWf4RSe5ABHM3HrO+FlZ6VK2gsY3WI9CI+uKLTV1kkKGiNjO4BnafTFmWblrE78xY/ygD6Yqp1GcSqFQNwTJ8COR9cWVFqyTrQ89tJUGPX1xAZTWJgk+Rn7j88WJVvf8hheMxTHzGiTzgkn6ScRr5nUv9l2hafwzH1E4D1PMaq7EXVDA8So/XDPMTpUDfmehwLwzLsoJIKknna2Dudp9MUW6xiQIwM9X+KPO2JLTPU+5/XADIAXE+d/DnHthhGF9GjBDEQPqScWvmCJkE3gREx9jiC6tXjbGf4lx6jSMM8mYIXvEeY/LfFmey9MrL9tUm4UTP0PZxivL1aVJYSiaY2+USTHXcnEt0E+eGazY0IDl6J+ZyR2jDooBOgHqTPhizKcPoZVW7PSun+8qtcJ4X3c/uj1wFxf4hDgr/d0pg3Gt45KLyCR5CPGMUcN7Kr36rIqUyWShNlLd7tH/AH2Iv0v6DMuw0ylD/iCwxq08upshgPWG+uo0mFN4HrN8M6vCqVLTJEfhGm9tlQAjSo8BfnjuTpstMVGLDX3iBOoC0LHluTznEKtSmNT1DBIkBgQPUx3vr5Y2gr9rGktoMC0kiJ6f7ThJxLi60tRZwGGwE8/SLA4F4hxxgAKZUO3Mkkgc4OyDyv44y+e4hqMEqwM7C2xv1JJ545+/wSIca467hQzFz5ta3jttsMZetmiSb8jbp5YcpwKvVb5SoFy7d1QOs7YcZHhdOmjRSFRyYLVRAjqgKnpuRjNumscdlvAuG/tJoU27qyCxJ3VSZ9Tt6413x3xDQtKjTjcM0cgPlHlN/TCSlwk1ZehR+VoOkxa5spInlcDrjy16lCA9IrJAOtWHT0xmyZXf6NXeEsE5WlVrOwc9pTFOm6X1IDphgpB0kzcxgfK5FaNUtB0NMKBZbDxgcyPbpi1c/WLq2XWFDEVEVdWtSCOQkEGDOF5z9XtNDQIBmVIPgWvb2xmY5fvN4/jGbZrlosmopuXADGIjUSCpgzcnoPK+HmRzWoStM23FN1n/AChlP0wn4XWGboCqkLVW1Rdu99hqiDyDeBx3JZh6ba6enVEHUs+Y6jGbnl489ZXhvUsaGrnKZgO9WneYdSBPmVg++IEnUzI4qL2bEwQIZIKyZgEyd8ZzM5h3YvUeY9FQeA/on7SyrOyOBqUVRoRObLMM7DeSQVA6X6Y7eLy+2W/+s+7GePGp2fpmdTU5gHszq1EQPmgEwRE6RhiW7xgwZNlVmG0fhi882/WFnD+DVKQB0sI2Ub2Frq/eE7gi/jbEKlLS5fQrd4KIKhp3ZRKJHj3vTli/e35anUgjiXCkr94BWcGUqKwWpTcCJRhPkV95wM3G6aqKGf0hidKuwChzy8Nf8pnmAMMOH5giQwcXCAnVBgXgSwIHWYJm9r2cY4RQzlJ0qKrKReYIjlsfr7YnM6/JeL2WrxA5cj+0NWiBY6oqUx4giXXx9+uGtHiNOrSmEKHYs4huUcyDyg4wlHJtQqijVru1JSOzadZA2KvzqLtcHUOhxoc78MUGQtTUGbqQ3dYHcdCD7Sb43Ot49OdlgbNV0ojVSZXho7Mkk3v3Tef65nD7glYVlJUqP3kM6lPQiLXBv4YS8JyCPZCq1FtoZezdW33Q96L3j2wfV4JUqFZbsqqiRWQkk6eTggSs6TB3g+OJjL3ENKtNqYBAVhzB39JwPmBVOnswBYyVWY23mwO+I/8AFjSIXMgK1gtVbq0wP8Mnkfyw612BYQeREkY3LtSVMlUYEvWc+R0+8RHtjh4fTBuCW/i1E/TDHM5kKZICeJ2P5YqqVjuCFHWJAHXy+mKK6NBZ2jrKADw3ucFshA3kRt/X5zgOiFHzM79dUhPQCxGO5qrCjSCqde6qr5ybjxAOAJFdVW5F+Rv6Ttig5tSrFVYsP3QT9RYDzwpfiqsNMlyBDqhCqY6tFv8ANiVHtXXvxTpjaCQD6/M30HjhsGPnFK6dTOdyF5eDG4+oxBe1NwqR4IT9QIOJ5anSVZQd42UsIHmBB94Pnvi+mQQCzCecMf1GAtrZsSNVyNgJgeMC5PjgCvxFwIVYI/hge++J133v74XZqTYeuJRRXzVRnlmAAmQWPP09cLayADu1hBICmNUTBA1SBYgG3hi7PZUAzMchsP6nCzNZYBhCllYd+bAD25dMc7Z9gHncsFvUbUb7LIU7GwmIvt1w14MqKlbSCSxJ6yAqgA6QP3b2E4XU8rML6pq06muCRItA8r9cE0KRqMVNZgTspRSpjqGXVebQw2xJly1LGkzPxFQp1w7sAnZKVaCRvdZiA1xYxywu+IfiJKrGlSllMMXN1IIJgDaxi/6Y7Ro1aQJqMHQ76AR6Mrsw9QRgZK2WclNIVokaj2czO0kq20yGG+NW2JYztXNjtFnYLI0wN5FwR3hzjD1eOBqYV6GXqKBCaqekjkLiwHtgXiXw8lU/8rWpuTeDY9SEaTIuDsfPANThNWkIex/iED3mL+Yxi5XZrg3oCjUpqldqqgROhVKm9u9O3oPTEeGZOkars7sVUGAo0loIhtOs7yAB4TbbCNA6gMA0QCGG3PYiRGJcFDtXrOWKqEY6jzIIIF9zzjwwv1VZbJxRefbMUapNPtlXf5SImdwLesYs4zxPMfs6rVcOGKwnNjI0raCSSRbrg/L/ABHmB+IEDkVH3tgShmHzHEKNSpTZqdIazoUEGoBCAgmYBJbzUYYzd3elzvxTHhvCK1Ey2WcFiJanVVouJtY+xOGVTieVoAJUSo4YfOFaqvSGYTB88HcX4oTScU6dXWVhZpsIJtMxAgEn0wk4M2Xphu1pVATAAKs8RzkKIJPhyxMspjlJL+dPsRZHPU6FXtKGr9n1FX1AiRIAYc9KiAZi2hraRLji+ZoNWHZMxLEhkUEksI9SbxYEGDffE8/XoPVpCkrMHJFQMrQZhRdhIMEgR0wB2tGgBTQl1WbkkQGPNrQBAF+m+N4THybxy6jGWVx1oXmcpTDr2oIomeWqGi4YXB9juMHZ6tRCzpzDPUBZHWBvzFx7Rtiz4fqUs9lwyVNu6SCjXU2ndTIuG5g9QcZ7PcKYVWFTNqFDCAahJjxVAYvjz7yksrrcZeYP4hxmqcsyOWRgBLASTfmC62PymL8/LL5H49z+grIWDYxcjxm+Dc5kKAy9RUqOW02IplRIMgSzBjJEbc8IcjwrN1Lpl2083dkRREzLE+H1xmS5zU3xx27ePU7/AJK8zna1R+0qMdX7w3E2MXkW6Y0XwzmP+SzJbvMJiT57k/bC3J/DlZ9XaV8vTMbJqzLT4imPPngv/gGZo0alJNNUNcs4bLsB4CHVl3i6kTcYl/Z89bkbvlwvFGfDWYK5cVGoq7FjqUAd5YjeL2m0HGi4ZnTTAfLf2tBj3qRMOjHpJhW5zMNzO74+fZDKVm00CwUoQxNPW5Bkd5iAFWJ5H7Y3FHK5asB2VVVrLGp+T8iXUEAk7yOZPW/q8M9cefl5/L/y4aDNZOlVKVlbs6qiEewZZ3VgefLSetsC5XjNRagoZsdnVIhKoJ7OoZiIIsSL/cjnTWpUqKOy5jtKgUkKggGNg0WIkjf/AExcnGKFaloalVYLu9VQgJ/hLEGx2IG0Y3rfMv8AdxsO6/ClamVqU1qKLhABE32B297ScKNeYy4VlBq5YLBQD+0QwTYRePl02ERhfnfiU0UGga12E1mFwORSiZJ3icRf4xeAKVNma0inTJYSOtUqCPEjGtbo0a5xayWjs9jq8LENO3rOFWdzQBApszC8xIVQbGGiG8hOAaHbZlQzjSp7wLvPOZgaUQz0Y+WLm4fSpvNR2Z99EFyZiCFiBtEhR54orqZqqhBod8Eb1DEHqBBHou8+uINkXrDXVLPqHykgctioIPhePM4e08uXUlaRpwbF7sZG5AuP82KqdcI5pgoWAkrIkCb8p26jwBxEUZXIFBFNY5iYlT/CLqPQeuO1qtQQaosOoi/WZIn19sMnpK6kAyCLhr79RvGKaOX0fLrA8GLDyAaYHgMAJR4g5mRAkxcNI6yAd+hwauZte3hJH2YYGzVWnIVV11DyTu+rHYeRk4sTJkgEtUB/hgj0PZGcVTVsn4HAtfhgFyB9jhk7eMeuA8xSfSYv5YoS5nhyQRpqX3hlP03wvqcLSLs4/mpEXgDcHw5YZNmnQQ1O/tPOBe5xNeNLYPSInaDB9jvjPCaZmtw/vStelqEwC2k3HKV8heffF+Ry1RGUlBUA5qyMSOYjUJneevnjSLVoVTpFQBv3Kgg/WJ9JwPmfh9QZ7JZ6qAD9BOJ6T4TkAj1GdhFSmkW1JptzDNefMR+eBs5wpFV1Iq6Hi6nWFjmAe97GbYc5TglIyodmPNRVaR4ENJF/LBY4WFNmceYn7T9sX1X7MYcg5DCgyOC6szJqDiOTKCJECLg28RJJHGmBh2WJh1Oy7hTIEAn5iIEYfV+CozAgqG8CVP5EYFzXCMzM6kf/ANymGbyDCDGM3xRN2FFDitCoGepS0spF0LXVhZrcuUEziNXgdNnLrmGJjY6XUgg7AAbX57gk88WVeDEG+Vo33KVHQmL7bb8jipshSVW/5arq3EkNcCwUqRpB2OMXx2ctTLfcLmyBRdTtRKAnvBypIMgdVB2588G8HzVBVGvJmsSQCQKdUqNrESSLzyxdk+HMFYKKg1RI7Sk4tyKtTIPTyAG2OZXh1SiCApuWk9iBOoGJKtBAMQIjlth65NbgalxALWpLWpUKaM2lwpqow7pItpHOBvzw4zzZEK2l21BC4Bq19MAxJh9tVsC1ON5hQSEQNFtRIAgGTtcmwi3O+CKPEKbs3a0qMEkAh0MqWFzqIOxJP8pjDX8J+SbvzSlM8xJ71gBMZnM85i2vzwFXylXNrVzVWnppUVmlReBSYqoVTpM6xqHMwZ93lbOoAzGivKdJpsndJue9MiWM6ZIwBxur2OXojQRUq1UAAPIPrgLI2OkCeo2xZdcSNc5c2reL8UCuvYk0e4VqFUpqsBZGpZIixAMiIHUjGU7epUaVNZ5vNOm0H/EA67+WN3nOMMx0vSqa9RBU+G0w0XlfcXOBDnzpL9gRKhrveIFyCb2iw9dscsvHhbbyv7zjTLpwStUVk/Z3GtYLVXBj+KFeJG47ow74cz0svDojVKfdUmmGJ2uoZT5bCdMxGLv+JVg7Epl1WdLFmCkS+hbiNWk7noZjCmtxSrq7z2DxpGkypKzuTteN+fK+OmM9ZqSs3LZ7mq9coQr1GIuZqCmBG6stJU5R13wrq5hwppmqASVkSwkFrxImNBiQfw8749kQ7qxqUczU1A6tOoLyB+UAxabnHMnlK9UhsvlVawBMqdOxEk6uU3Jwu7x/n9GZXDxfK0HNOmrFkcq9NEZrqxBUwIgkH+jg2r8cGlpFHJaYmDUKqYIsDYn/AEAwXT+Dc2z9rVajSBguAdOqCWuUA5kn1xe1DIUP7zOUww/6Kh3/AM7do/1GOeH7Nq73XTLy/wAGW/b89X7wRILX0rCkagSC5IUbcsV5vhCDW2azTuJ+VCS0b/MulU92GG+ToE1TVoVDmKYkRWEltpDgm5ggRaeUbY1a5ajm6TNQSmlYJoek6goQDOkrGmJFmjz8O3jxmE1jHPLK5dsHw34q/Z0Wll+7Rnkz16kTBkjVB52AH3xtFy5qZacq5qOZJaoQGY9D3QEPhpB8eqk8MQalprpZANdBoLJIk6STBXxAm4xRki9BtdE938SjY9AQqif5vHG7lLEmJ58P8SOZrMlVuyrKmns9A7ptILWLGLx5wcOhw4ZcsyqsG5YAKw5mGJM3vpMeZ2wrbsc8gDEpVX5WkalPlPeWf6GO0eKVsnpp5tu3RoCuImbA6gTtF+ck79M79exbxTKVKlRai1KqIyGSjFdXQaWBCmPDfnywv4DTogFqDMahMP2sioSCbPyJE2thsmfp6wtIVVQDUSANIU3upN1PgARO+PUabVmYhlFIbQh7wOxVg8WPMe2NDrVNImoQqgfMbGfC32g9JwNVzJrjQHqUwxhT8pcRyga9O9zHibxj1XhS2HatUcA6TV70eIGxPiQeWO11NFG7OO0b/wAyrJB83AgeCyBgoqjlhSQKggbbTHpz+3hzxBqzzZZ8Z3+o+2AeGVsyp/5kSOTaRPX5lgBfPDROI0o+b7fkYxQ8J98VuBzGJkjA9ZwOcDFFGcrNAsGXYhvG0WGBGyK1BOlk8LMB02mLdCIxLMZ1FKyNQBJIF5tbfa/2wwy2cLRFPSvU/pGJoZLiXAHgncbwIYeQBiB/U4Ao5ivRLClWIC/gJ7Rf8rCV8gwxuM3UCsB+Im/qwA87TjGfEWUbtStFCwf902XraDBH5i+MWa6RGt8VB1C5vK06omJQjUCTFkeGUz0bB2Q4vkdOinma1BhNqr1BF9j2hKW2vOMzR4VmWdlVHYwINRWRQeuplkwOYnGm4V8OJTQrV01NRkyLA/w8/fD3u+QyJzUTTqU66dSqtP8Aipsv0Q4EbjlSmwWplTJn+4qjYcytTsjzHI+uFX/BstTrjU4oavkK1hTLnmLmYAi4J32xrcxlVq0jScF6bCCCSZHiZk+p8zyx0l3AF/4joj+8arRj/r0XRf8AOVCf92Ccm1CsNVI0ao31U2B/+Mj64T/+DqS/3FbMUP8A26rR7Hl0+mAs38I5kkMK9GuRscxQRm57OoBB5TPIYq6aipw9OasPTV9pxT/w4bLUE9CYPtOMpU+HuLLL0s3oJ/8AKUlkXy7TVvvvgduOcZpWq0KWYUb9zf8Aykj6YnA12ayFYAgTe370eMYyVf4cK1dbGptEK8c5HzDbfnjifHQUxVydaif/AEXIH+Ww+mGdD4tpODpzDggTor0Q3pKxHS+M3HG9nJTw/hJaqAWBi5D2hN+8brLG3SJwq4//AM5m+5UmnlViFAci4UsAY5m21sNuP8dTKUWdgvb1iR3CZ6T4AAQP8W04X8EyOXSHRdRqBSz1m7KWImEa6kR1g3xjHBu9ai6nw3LOgVMwQSSveFJTKlj+8IWAP6th0/wNU0lleWIsCEI5xsvQjY8t74hX4chUhkqqDz0CqL8wySR5yMTytJ1EZesGImAtQ2kNPdY935uv1w9a5hcl8NV0qfIHK37MlIiQbgmWsI2AO2GNZ+JpRNU/smVAMBNAB6AzLLJ6YQ8bXNN3q6M7L8rLbYDebEzOzc8LaOYaqVXNPUakhBWk5c6mIIAMmyiLgcjFgcWWY8F21mR4hxGk5Z6yZolbUUE8/mEIth4cvcDfseaAq1dJydRjfSDpKkSSumbzNp36cyFr5arlw61SjAquqdUlo06VJB9iI647lsznEvRzK1l20uYMgxEVPG0B8WZRCdeA5WoNeb4lrjkzHV/leW9sNPh/JcIq1DRo9+pEg1FYqT4B+dugwNmEU1Wq8QyyCW7qoxUlRAkqGgy3Uk3M7ABxw5uGM6FGSkFIOhkWn3uUuAAb8pO2NbI7lM4tGo2XzdFAhMK+kQByggDu+PI/QnjPBmpMK+XJDD6jxt06/wCy7jfEznM2aFJQ9CjCuwIlqrkWQxB0je9rnBND4TzCOrvnSlOmRpUSQAOssFHthpVfE8xlc5SD1qgy2YpmzzpM9BzYb23Xl1IOQzCZnV3kSujRGqRUGylQYuT7yOuHXHfhmm4FQKlQRN2ZAbWMraPMRfywNwlcpmEGXqUUo1VMoVUL3heRH4ryRsZkb2zZzuLsnNFkbuSjjdRCnqSIE+n+2HWT4kmYQU66gkyAQCBHgx2J6GxxXmEPaJlsyNNUr/ZZgWWsRPdY7qwtYkn6StzmTIYo4AewNpBHjyPK+Eq9jUylfJ1u1paqlKIKjaN9Ikkq15vAMb8sPMq1HOqK9ElKq2nYgj8LdRuLzzwk4bxgrKVrqZktHdXkCu5WOfLEeL8BV9FTLAIVAaVZpaCGXqGWQL8oxNWdM9DeOcN7dSr0YzCiUZTpn+V4MfynxgzcRymZzFCnOYplYFhq16th80m8zYk2PgcG8A4+lZNFZtNRIuYBM+Vp8OcjfBacTV3NML2q7N3SPOQwj+ue2LLLyoTL5tqjaUp1EUj+8BUAT4XHtfBdLhQAGo6jzYxJ9hi2hkhSazKKZH4rMvhP4h5mfPBD1kBjtRjQ84tgJ8ux/wBsOEWJx125YoS5XJsrhiLRckbdN/HEa2Z0iAT17xm3hO3tgriEk6R7frgVMgWB/wC7b6C35euIM7xDPNNgTpbV0i1tt74lwyjXLdpJXU41Bgwnu3OkgQJONJRoBBpUBBMliSST4c8C57NpRElgoN5Ikt/KvPlf64mhe9ZUQvUcKB15+Q3PpjKcS+MDcZdQbQalQQAeqiT7ScB552zFQkJU0mAodpZj1IA+mI5vhlKgA+cqaP3aSd6o3gANsNGmb4nlqub1KC9as8AsRJAB2QR/Zr7YU1+FZzJBRSzJFSYNOk7d3zjukzy++NTxPjWY7I9hTGTy1rgA1nkwTv0IPvcYp4blYXSq6NXzVXLM7TPynxBUyPLnhboVZX4s4xQANQCoN4dATE9VhgY64dcN/wDyzcLXyrKT/wBM+MWVgPQTieYyiwhNgIEsAR5kE2/qcSy+bpKVIYapOlwqkAnYiQVtyMYuzR3S/wDyTkCpOtww2Qo2onkoIkSTzJwk+EOK187n6lSrqVaaHQqk6EJtpImHaJMkWi0bYtzfbG7JlK3jUpaCT/MpaPRcFcHbrSp01LNKISRBtdiAxJte0WjbF3E1WyzFSkoVaoQljCqRqJPgvPCbOU8smYp6KShr3EiNhsLEwTvtM45Spoju6gmrvqYM0KB8slp2nY8xIInAXEMuJeoV1sqmKmmIMH5RNrnkOtzjOXTUZnPotXvutKoSYGtFZlW53K7QIseYx0Zyk7dg2k1IDdmKWqVMiSTCLcTBIMXGAM5xenSjVJPQCBYTcm4HpOL+A5KiatRmJOYbutUA0hpdlI+Y27kL3ZCgDHh8eHk7y3/5tu13LZSkPkWpQM70ahX6AgfWMEOa3dnMCoD8ozNOnUUxJMOIMjrPTnvX8QolNCrioBfUIu6hWY6CKikTpibG+K6DUQCVVxDEMWImx0mO6xAESATzOOuN80nPfwm5TBMxm0BJo6lPOhXI9lcMgHriZ4zTt29OooPOpRMetSmWEf4RhMmY1VtIqNTAMgoqnUu/fZmWBcd0DqDONHwLi75gPDqdJi6qZEXJAIIvbmLY7YZZWfVEugunJVgXp1qcr3jFQSNN7i1Qe3piS5SiwgUzH/oVe0CktrnQ39oDqJNl64PrcPo1CA+XpOeoifYix9cV53PU50tS1gW72liIt0PTkcM88MZvJLhvpGiafy064WoANK1lZDYGZVt7wYgc8WVuFTJbLI4mQ1Fgkbch3d+ZXrizKUVqr3CdMkFSdYkWI0PrFja0Ym3C0VQFL0rRIbR7AymHrjrcZmOU4Ia7Ch2aUC1IzJ1khtb31MVEju222nHuMZCpmCpzmZD01XuCk6nUSbmSu8Aci3lzeumbSJ7PMKCCNa6WEcwwkE9PlwBmmyz2rUKmXa+lwO6pIjdTpAPQzh9XyzbrsdwHjX7IOzfU+XuFJHeSORExPUc9xzBln6eXzRL5Z+8o1GVZSt7WIBImdpj7jZjhBemf2eojq0GDBkD8ItfrceuFSZ2pl6rMuXUOIhqXy6C8CRJtMiLX5SMPa9VrbUZDidPMIcpnVBNoY8z+Ezybo43233hmso9FuyzLNUoH+6q3JU3s532PO1rdBbmstRzNJatMKrRJ0m6kgMe7zEEStjsd8Zavw8tUipmdbExpKsABG2pjqnYiF6YWy8/c2a5/JNTOmp07rAbeRN/QemLeHZ56bQbgnct9U6GeURjvwvR0q9Ku5ZXMoGM6YgRIMelsHvwFtREqUvHzEidiAFN9unpjc5WXa9shQzA7QEi0BhIE+I5Hww7gqqgmYF26xzwv4Zwc021amJiIYgD/ACiSfU4aUyq90sL2j8sXQX0i5OlTIJ+Y8vDb74ITh6R3lBPPTIGCkoqJ0qBO8CMWFTyMemAsxzTecdBxw4oFNO58TjjU1A8Op/T/AHxf5XxBqQ3Y3wCzM1WNkF/3jf2GAKnClU66z38e8x8hyw+efw93x54GOVG+55k/lgM/XerpIogUVM94iXYdBhSeCEEsImQRWcyeR2PjMi+Nm+X63I2J5YDr8PDGWv0HL254nKkCZZRczVaPmbnaLeBEe2BnDCdICjwH67Y05yJOwxJfhvWIqGR0/wBBhoYAcLp5ir3mNQjkSWVR5fLjQZb4YqNZFheTHugDpEfbGuTK5fLjZRG1pPoBgPOcaqG1JAo/ef8AJf1wkMsthanwuqUSGqgMLhiNKiOW8xvecIqOVISFYCDuLDkdxvyMz+mJ52Wl6jGo0x3jAHiBsBiNOq7QFUsDGw6dbXjrhuJtbkKroQ194AJ5XMTfl5YnU42O8rAEdFEz03On8rYro8LeSVpOZIMweZub4f5X4WSBrN/AT95H0xO1fLOIcEFZtZJEzIAHOec7+mNBwPIujMaSu+v5heNy5gjb5uZx9Fo8Cy63FME7yb/Q2Hpg2nQVdhh6m2MzHw+1SkVq0wgggE1WYiQR8oEGxPMYX8c4WMsiFTqQkl25BiSxsNgTMX8MfRnQEQRhXmeGU2103WVcWtMdfUbj0ws+EfMMnURWLCCWtIkACPPoOeOZfhNNZNJnRhAkMHBKmYbYwTuJjwxq63w+UMKykSJ1SAbaQTBmJJ2gjrOFvF+HGlUJpwA5lYkqb3n92AL4xz9zaHCa9RatJHSNXz1EMhjEjcd0yLi2A6GbikWYfIvdO+ogTeBBG3j4nbBuSzLgwTpYjcbH9cQq8PZlNOANRItOxgb4zlhMuK1Ko+CKuumUjZmYsVBmXtP7pI85w4ztLW8bgQNzvud/NdumCOAcIXLqReWiWvy2EdPrieTIaZnVJJNyLmb2t9RblieX6sdRcS7htQiu1NWA0oDFxLEzb/DHXDLNZg2BUEn8vK+/XGd4cpfOM9wJ1G/JQSPuAQOhxqaGVLS5EE7eA5D2+pOFnp45Id0nGWpgyU7NiQNVMlZJ2BHPrvyPTF/D+D0zqamSDYd1iDC7TO/X1OBuJvNZABIVpiLEi5PuI9D1xpMtlYUECLbdPTYY345fX6kvZHU4C63EE6WXkphombQdgPQYqpZRld2rd4kLAMqV0rp7h67WFjfGpSm/X+vrixl/C4F+X9SMW4RnRRkOG03UmmWBWwLXIG8wR9o88NP7ZbLpI9fWx/XE1yCyCsqQZEfptgtUI3E+X6Y1JpNKRTZl7zEA/hFvf/TFlMqs2vt4mOp3974iAxJv4f109MXimYgYqpJUmdh0HP1646QTsbYmqYlGKOE49p648mJHAcjEdPviZxxcBWUxAr0GLzjmApFPExRBxYMcqbHAQLquw9sD1WduekeG/vi1Mdq7YBS9ACbX67nHRkNdyLe2GeV3OJP8w/rliBZV4fTEaojoFmY8cToZWmflQgc9oO0SIg4J4n+H1/LF9H5RhoWUFAUAbY6og4njhxR3Hsex7AewNm6yAXYA8uZnyxZmflOM8MAZmcy1RR2YEg7tsfDC9xXDiXpmbFYJG/SRfxwxymw8/wBMVr/fnEC/M8PpVCYUo3MxY/8A0/154Hp5F6ZIYE7eUeeNNV/vfT9cUZn+6H9dcTQEy9+ZI+364oq8NbSzBesfW8YMyW/9dcOnw0MnkeA9kNR5xYj1PPrhtWcaJFibDw8fHBma+QYX1OXphrdUBw/hYZ9RG2HbADHMj8vr+WI8vXFRIOfwjzxXTy8mWJPmcGJtiK4CK0IsLYIVYxYNscGKOKuJAY6MewHsex7HsB//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MTEhQUExQWFhUXGSAbGBgYGRsaIBocHBwcHB4dGx8iHCggGh0lHB4cITEiJSorLi4uHB8zODMsNygtLisBCgoKDg0OGhAQGywkICQsLCwsLCwvLC8sLCwsLCw0LCwsLCwsLCwsLCwsLCwsLCwsLCwsLCwsLCwsLCwsLCwsLP/AABEIAKkBKwMBIgACEQEDEQH/xAAbAAACAwEBAQAAAAAAAAAAAAAEBQIDBgEAB//EAEQQAAIBAgQDBgQDBQYEBgMAAAECEQMhAAQSMQVBURMiYXGBkQYyobFCwdEUUmJy8CMzgpLh8RUkU6IWQ2NzstIHNML/xAAYAQEBAQEBAAAAAAAAAAAAAAAAAQIDBP/EACwRAQEAAgICAQIDCAMAAAAAAAABAhEhMQMSUSJBgZGhBBNhscHh8PEyQnH/2gAMAwEAAhEDEQA/APtZr48agPKfY4i1PEOzHX2wEmqKPwnEDWToPLEyvUnFZoGZF/Mn/XAdXMKL6f6++InP+H1x4UxzVZ8IP+uI1KumLGPAflvgINnKh+VPofviPa1jvafIfqcTqZxQJII85GOLmJBiCOgIOIKmy8/OzSNiDPpsL4sWkm4nVyMkn7R74hVzI5sojbvT/XlgStxBdQg6iRcrEi+w33tzxRFGJqBSW0dLj0AAA8T9MEPSAnSQBzB8Dfb9TgXMVlcg6W71lnQpnpBPe5WI8sepZytJUIsqY71Xc+Fvp+mIClLmwXxJBCzb3xYrMRYG24nYdY5YArVnlRVeine7oBJOroCTv6YtOSB70s3mxX2EgR54CyohLGAqmLTafHlMTyxA19AJYgkDYAmPaTPnGKRl4MFQBzC/pz9sXG0wD4A92/Tz8sAOufd/7uk889UKPWd9uWKatSux0tCE8gBt/MZt6YtFKoT3iSJ2UsDHlpH54ZIw/AhF+cD7k/bDaaD0eHkASahi923+se2LUoAixiP3jP3k4kRElni/UGPt9jiLZgRq/tGHWQBHUfh98FV/scH5kBP8In2ABxYtFt7joCD98cytWpAICDoGYDb+WfvjtfiiLd6yDwST7xM+2A7WoWMyT0VR+Z3xAZb+ew/djfl4nCbNfGeVQkLULN0WWPlpW+3UcsUH40Dz2eSruY3KgD6mR7YBu9INYh48QPraMcy/D1RpSBIjuEzHjGFLcR4m3yUadIG9y1QgW5CPviT5LMv/APsZqr5UwKY+g1f92HCG65NwxLO8HYFZiPJ9R9cZ/wCIssv9n/zAkGJaVU+BMtF+vjhgvCKTgJNYwZlmLkeVwRhxlOFBBZaYBF5QSdt4ifMzhKAuChlRHhGhYkA9TN4BAjnF8ODxJREgz4QY9jiLoRYgX5Btx68sBtlkBkqR7/cwDgow8STxE9cTXPIZgzHS/wBsDigkyACPEtP3xP8AY0IsFXx0g/f/AFw0Lu3Xe/8AlP6YEzlUEWV5G3cP5xgl0WykgzsJ39MdFFRt7RgLKNWwkgW5dfbF2vxwIyA8vYYoHzwrW8AT78lwB4QcjjsHrisU8dAPh6jDYvI8sRIHOP69cSJPTESzeGKOR44hUpncH0tizWf9hH3xxjAk4AQK5/B7nEGovz7Jff8AM3xXmMyZGlRY8zv9MQ/aWPyqoPm3/wBcQTGTsZqn/D/ROB04NTie9v8AT1xdVNQmbLyIuQRfa40nxg/pciCbmpP08hAwHKWTUADSLbzpvjr0BfSEUkex9tsEIq8gT5lj+WI1aoGySemkE+knAJeI5rSh1rr5FUFievhf2tgWtxByhLUqhaIIhiDGwnmR15YaZ9mfRqpRpOpSWQEcja5gixHMYnUrAzJERyWwAF7kQRAn3vtgmyyhxNSpSqDcbkd647uqQZa1vIi/MuiWpoAoBU30g6WHOw6bkiMJ0zFCs4PKw70ySJIhthYp5dph2nDaY/AJH7zSfvbA2EzHEe7cinB3LRHpO58tsTPFKZs1Rn8FRiP+wHVglsuGOpTpOzAjcevPAmdao1JqdOzQRqAMRzuASrRsLjC8Cb5oTPZVje06aY5/vMs+w2xXU4hXU2o0EtYvWM+wpt98ZFuIGopB7zSFBLGbavCDzv5bc7cii1PlA7QR3GuGgfh25bje1jjn72zchy1FTi7gAGpQUxf5n9jqWMBVM8GN80EgQRogHrMhpthdlM01Q6dFBDI7rKq9P3gSbg74aDgObmQMuv8AhF7Dop/39hJnlekX0+C9qNTZpqq3A7xEeWkCIxVT+Eso5Mr20c2LPf1Y4ZUMlURbimzzMAEKPCRc8uWGWUBAMhQYE6et58cdYsKctwejTELlrDmdAH0JI9sMUWppsqL6s1v+2+PCq0HTcg2t9zsMeFFmMPe4gAgAHx5n0w0Lq8xepFj+6Onn98QNZYMOzE9FZh6WgYlVAuAIjaDBJn+uuKKjMQZblAGkXPjMfliqtXNCDCEwbmFAB9WGJnNvaFA82j/+T98DorGAdEC4ldv+4ycdzFdkFlS9lHMnqBF+u+ICanEApAZTJ2ghvzn6YtXNp4jzUj6xGFmToNDM+oVNtXdOn+W8YJyp0qNIJB5sDJ6k4oLCU2uIPiv+mKzlB+EsP698VkpUiAP5h7QOeOVRoEgvv+IiPrfAW/s79QR5f7/fFT0v31Y+5+0jEqbnmBfpOLadY7ffAUEg2sR0xOmkCwt4DBDODuJxHsl6R5SMQQDYlrGJCkeTH1vjnZt/DgLC454rfNAYqqZrkFJwC71DsAPScUGvnDyHvhZnuLKLEieQG+K6uUZvndvIH8hf647Ry6oDpXT/ABNH+5xALkqNZ21EwOh/q2HtOgw5T6D3vj2UpWnfxIt6C2OVc+qtpBlugufb9Tgjwyzz+FR4XJ+wGKq9cUyqmoqjylm62iAPEDEKuZrMSA6rA+VRqI/mY2H0x1Mq2otpiRuIk77sSGPpGKm/hZW4ieUCdtUyfJQCffHaSuZJUrI+aQW9BphR6TjtKnTSSQ6km50kfYEYXZ/jehtCdozEGFEFj0MFToX+Jo22OJbpdfJhTpompmYyBJLcgNzOkH3OMj8Q/ERrHsMtLKfnqDp0USJ5+flJx08HzmaJFT/l6ckm5k7He+o9GJtyGK0r0ci2kBTpMFiC5JIk3kEdPQdMZo9l/hskTmGKU4hU1S25kztJmSRzJ2w2o5paNMJRLdJeDPjYb+nTC3PcfVhA0JNwYIWfG04a1qfaUQTp1Wupt7kXGJcMrzjdfgntC3McUdYkksbwCfzAwfk+K1VQmobeWwvv47dMZDjrtTrJDyAQD9MPuE8XkOtVVAZSO9IGxEEgEj0xr0xwm0mVpdxpGaqNRABMC2kbH+GLiTM8xhTBnSvaO4Mhkp1CI8TEW6g899saunwyoApNPUFiSr2MGTOqNQPXkIiMCLkg2oj8FjKgwhvodl6ESHsbXkY5S87jr6stmeNhiUq6jUiAWVaRPKCHYax/r54c8LFeoB3qqCOVRCqjaIFRrx98aOpwijmMvofTVVosyDYbExzBi46ThPSZuHjskok0jLEoJgGRqCDvHa8c+V8bkl7ZsMsnk6g1A5oxsYYtpIJ6NYgETFrY0WUZVDl6q1CeYI6R1xkavBgKdOqgZ6LC5pPeGI70GQw0lieZnwxVxjgjUAHFaq2nYMCVmAJN79dueE3PskbalVJPdBKHpsL+P5YOVgdup/PGC4bxN1GstNNSCxRmgKDcskiB/EAR1jbGxyOa7QKysGU3m3j+uNyq9oiYhiSPO7HFjZMTtFtx5+mKAx1CwN+kHYnfFzO5MARbafPFHa1LuxEkREi3hPXAGTynZlmZw1R+i6Y5QsTA/o4PBcEC+/O+LKWYtfr0PXAA06bSAzW5D7fTFzZhj3FI2uQNvrviR0M8wSwtMWE8vOOeLqtNQJJ94/3wAtM6W7NR3VAAtO8m5iJt/U4JrEASQY6e2KajhCIYX9eu3v1xGq2rcgKfEDb3EYCrh2ZdhBQR1MiJ95+mDwlvz/qcC0yEAVDvJJib7zt+eIVadRjdrdIv9ZGALLcyVFtz/X54j+1ryk+Qj749lgE7vPe8c/bFz1VF5HngOUmc8gPfFgRuv2/TFVCuxEwD5W++Le2/hbACVHPI4ocMeuL3nwH1xdSogC8knr+mIBFoEbwfDHJrCwpjz1/lEnDEL0xF2C+fnhoKGl2Cuak8wqlQR431QPAxi+nw4osALEzCkgepmWJ9MEVM6fAYRn4toCoEE1HJsEE2jckWjl6jBDgLTAhqTgfyyB4jRMeYxTXr0kUlGYkCY1sqqOrk2UeY8gcSGcpVVPaMV03YqXUL0lhHLrHlhDxD4hdz2WSU1V1ANWc6lYzJSlP940bse6u+KqearV6slT2ajapU/wDkq20DlLAN0OCuD5FlUQVC72XcnpaT/Mfpgvh3CEsXYMw5TIB673P25RgmvRVLFz/KDv6YmtID4lxAkMurTIERbfxvecfPeOH+zMMpIYcoO3ljfcT0oNRZVDLAs2o77RJ+mPmvFM0n9oPmFtzG0D8sJZzGcuxNaoNNMFQFcEE7/h5STGNblKmjKlw7OoXUNdjFrY+e5rMDs6J8R9owy4Rm2pZaqlSVD0iyE/igWjDchqhuL5p8y+mnAcd65AsFJi9p536YMo0zTUFqmoq06xsRyAUiTfn/AL46M1py06BICRI9/WWM88E8FormlZXqhQD3jIkTyHKY67W8sYuNz4vX6tSaFVeM9qgRiY+YGQAfMEjveR9MX5PgD5mnTcako7siMFd/BiRGnwttbrhzw34dytJZRy9Q/KxcMR4CIH22ucODXrhQDTBI5zv6CcauOMy9tJqk/FsiaNFjfs9J2YKVkRZpHvMj7ZTgWcp0niqJDSSFqIz2n91iGgESN7i8Wxv3zn7xbSd0amdjymItgLL0UM0jTTsRGg6BKGLhuoi07xO+M5y2fReWtyds0nxBSoVHehqFJ+89NyNM3llAYkTBkxc7zgteJZjM9nVpA9mVsul2pujQd2CgjmCLjqMOFyQSpCJSAXdeyBJEnmBYAxsOc+cagrBSBTpawCdOupdiCYBPeKjy5bWxjx5Wbuf+mrjvojyXC6iVCzFAOiN3l8QJIPipIkH5hGCKVCsja8sVRlJ1KQRTqbEkiJptfoB0jcj/AApxnOZqvWoZmnQoFEOkIWNQkn5l1GCoE3AsY2xNVqU63Z5x6ss0U3DkK45CQCQ/PSfTe/bLLHLlnWuzcfEB1ojoy1ACSCLG0SDsR95wUmdqsxAJUSJMfoMGvw9aqi5V1Mq19SnzI5+UHA68QeiSK6i5gOosw5T+6fp9hneuwPmzmrDQG79iCSCvXexwNSqZhCC5EHaB1i33+mH4zFNo0vpJ5TF5HLnji0KZbvkk9dVv9MaA+VralBJCgE2ZdPXbHK2bpj8YJ8WBH0/TBWf4RSe5ABHM3HrO+FlZ6VK2gsY3WI9CI+uKLTV1kkKGiNjO4BnafTFmWblrE78xY/ygD6Yqp1GcSqFQNwTJ8COR9cWVFqyTrQ89tJUGPX1xAZTWJgk+Rn7j88WJVvf8hheMxTHzGiTzgkn6ScRr5nUv9l2hafwzH1E4D1PMaq7EXVDA8So/XDPMTpUDfmehwLwzLsoJIKknna2Dudp9MUW6xiQIwM9X+KPO2JLTPU+5/XADIAXE+d/DnHthhGF9GjBDEQPqScWvmCJkE3gREx9jiC6tXjbGf4lx6jSMM8mYIXvEeY/LfFmey9MrL9tUm4UTP0PZxivL1aVJYSiaY2+USTHXcnEt0E+eGazY0IDl6J+ZyR2jDooBOgHqTPhizKcPoZVW7PSun+8qtcJ4X3c/uj1wFxf4hDgr/d0pg3Gt45KLyCR5CPGMUcN7Kr36rIqUyWShNlLd7tH/AH2Iv0v6DMuw0ylD/iCwxq08upshgPWG+uo0mFN4HrN8M6vCqVLTJEfhGm9tlQAjSo8BfnjuTpstMVGLDX3iBOoC0LHluTznEKtSmNT1DBIkBgQPUx3vr5Y2gr9rGktoMC0kiJ6f7ThJxLi60tRZwGGwE8/SLA4F4hxxgAKZUO3Mkkgc4OyDyv44y+e4hqMEqwM7C2xv1JJ545+/wSIca467hQzFz5ta3jttsMZetmiSb8jbp5YcpwKvVb5SoFy7d1QOs7YcZHhdOmjRSFRyYLVRAjqgKnpuRjNumscdlvAuG/tJoU27qyCxJ3VSZ9Tt6413x3xDQtKjTjcM0cgPlHlN/TCSlwk1ZehR+VoOkxa5spInlcDrjy16lCA9IrJAOtWHT0xmyZXf6NXeEsE5WlVrOwc9pTFOm6X1IDphgpB0kzcxgfK5FaNUtB0NMKBZbDxgcyPbpi1c/WLq2XWFDEVEVdWtSCOQkEGDOF5z9XtNDQIBmVIPgWvb2xmY5fvN4/jGbZrlosmopuXADGIjUSCpgzcnoPK+HmRzWoStM23FN1n/AChlP0wn4XWGboCqkLVW1Rdu99hqiDyDeBx3JZh6ba6enVEHUs+Y6jGbnl489ZXhvUsaGrnKZgO9WneYdSBPmVg++IEnUzI4qL2bEwQIZIKyZgEyd8ZzM5h3YvUeY9FQeA/on7SyrOyOBqUVRoRObLMM7DeSQVA6X6Y7eLy+2W/+s+7GePGp2fpmdTU5gHszq1EQPmgEwRE6RhiW7xgwZNlVmG0fhi882/WFnD+DVKQB0sI2Ub2Frq/eE7gi/jbEKlLS5fQrd4KIKhp3ZRKJHj3vTli/e35anUgjiXCkr94BWcGUqKwWpTcCJRhPkV95wM3G6aqKGf0hidKuwChzy8Nf8pnmAMMOH5giQwcXCAnVBgXgSwIHWYJm9r2cY4RQzlJ0qKrKReYIjlsfr7YnM6/JeL2WrxA5cj+0NWiBY6oqUx4giXXx9+uGtHiNOrSmEKHYs4huUcyDyg4wlHJtQqijVru1JSOzadZA2KvzqLtcHUOhxoc78MUGQtTUGbqQ3dYHcdCD7Sb43Ot49OdlgbNV0ojVSZXho7Mkk3v3Tef65nD7glYVlJUqP3kM6lPQiLXBv4YS8JyCPZCq1FtoZezdW33Q96L3j2wfV4JUqFZbsqqiRWQkk6eTggSs6TB3g+OJjL3ENKtNqYBAVhzB39JwPmBVOnswBYyVWY23mwO+I/8AFjSIXMgK1gtVbq0wP8Mnkfyw612BYQeREkY3LtSVMlUYEvWc+R0+8RHtjh4fTBuCW/i1E/TDHM5kKZICeJ2P5YqqVjuCFHWJAHXy+mKK6NBZ2jrKADw3ucFshA3kRt/X5zgOiFHzM79dUhPQCxGO5qrCjSCqde6qr5ybjxAOAJFdVW5F+Rv6Ttig5tSrFVYsP3QT9RYDzwpfiqsNMlyBDqhCqY6tFv8ANiVHtXXvxTpjaCQD6/M30HjhsGPnFK6dTOdyF5eDG4+oxBe1NwqR4IT9QIOJ5anSVZQd42UsIHmBB94Pnvi+mQQCzCecMf1GAtrZsSNVyNgJgeMC5PjgCvxFwIVYI/hge++J133v74XZqTYeuJRRXzVRnlmAAmQWPP09cLayADu1hBICmNUTBA1SBYgG3hi7PZUAzMchsP6nCzNZYBhCllYd+bAD25dMc7Z9gHncsFvUbUb7LIU7GwmIvt1w14MqKlbSCSxJ6yAqgA6QP3b2E4XU8rML6pq06muCRItA8r9cE0KRqMVNZgTspRSpjqGXVebQw2xJly1LGkzPxFQp1w7sAnZKVaCRvdZiA1xYxywu+IfiJKrGlSllMMXN1IIJgDaxi/6Y7Ro1aQJqMHQ76AR6Mrsw9QRgZK2WclNIVokaj2czO0kq20yGG+NW2JYztXNjtFnYLI0wN5FwR3hzjD1eOBqYV6GXqKBCaqekjkLiwHtgXiXw8lU/8rWpuTeDY9SEaTIuDsfPANThNWkIex/iED3mL+Yxi5XZrg3oCjUpqldqqgROhVKm9u9O3oPTEeGZOkars7sVUGAo0loIhtOs7yAB4TbbCNA6gMA0QCGG3PYiRGJcFDtXrOWKqEY6jzIIIF9zzjwwv1VZbJxRefbMUapNPtlXf5SImdwLesYs4zxPMfs6rVcOGKwnNjI0raCSSRbrg/L/ABHmB+IEDkVH3tgShmHzHEKNSpTZqdIazoUEGoBCAgmYBJbzUYYzd3elzvxTHhvCK1Ey2WcFiJanVVouJtY+xOGVTieVoAJUSo4YfOFaqvSGYTB88HcX4oTScU6dXWVhZpsIJtMxAgEn0wk4M2Xphu1pVATAAKs8RzkKIJPhyxMspjlJL+dPsRZHPU6FXtKGr9n1FX1AiRIAYc9KiAZi2hraRLji+ZoNWHZMxLEhkUEksI9SbxYEGDffE8/XoPVpCkrMHJFQMrQZhRdhIMEgR0wB2tGgBTQl1WbkkQGPNrQBAF+m+N4THybxy6jGWVx1oXmcpTDr2oIomeWqGi4YXB9juMHZ6tRCzpzDPUBZHWBvzFx7Rtiz4fqUs9lwyVNu6SCjXU2ndTIuG5g9QcZ7PcKYVWFTNqFDCAahJjxVAYvjz7yksrrcZeYP4hxmqcsyOWRgBLASTfmC62PymL8/LL5H49z+grIWDYxcjxm+Dc5kKAy9RUqOW02IplRIMgSzBjJEbc8IcjwrN1Lpl2083dkRREzLE+H1xmS5zU3xx27ePU7/AJK8zna1R+0qMdX7w3E2MXkW6Y0XwzmP+SzJbvMJiT57k/bC3J/DlZ9XaV8vTMbJqzLT4imPPngv/gGZo0alJNNUNcs4bLsB4CHVl3i6kTcYl/Z89bkbvlwvFGfDWYK5cVGoq7FjqUAd5YjeL2m0HGi4ZnTTAfLf2tBj3qRMOjHpJhW5zMNzO74+fZDKVm00CwUoQxNPW5Bkd5iAFWJ5H7Y3FHK5asB2VVVrLGp+T8iXUEAk7yOZPW/q8M9cefl5/L/y4aDNZOlVKVlbs6qiEewZZ3VgefLSetsC5XjNRagoZsdnVIhKoJ7OoZiIIsSL/cjnTWpUqKOy5jtKgUkKggGNg0WIkjf/AExcnGKFaloalVYLu9VQgJ/hLEGx2IG0Y3rfMv8AdxsO6/ClamVqU1qKLhABE32B297ScKNeYy4VlBq5YLBQD+0QwTYRePl02ERhfnfiU0UGga12E1mFwORSiZJ3icRf4xeAKVNma0inTJYSOtUqCPEjGtbo0a5xayWjs9jq8LENO3rOFWdzQBApszC8xIVQbGGiG8hOAaHbZlQzjSp7wLvPOZgaUQz0Y+WLm4fSpvNR2Z99EFyZiCFiBtEhR54orqZqqhBod8Eb1DEHqBBHou8+uINkXrDXVLPqHykgctioIPhePM4e08uXUlaRpwbF7sZG5AuP82KqdcI5pgoWAkrIkCb8p26jwBxEUZXIFBFNY5iYlT/CLqPQeuO1qtQQaosOoi/WZIn19sMnpK6kAyCLhr79RvGKaOX0fLrA8GLDyAaYHgMAJR4g5mRAkxcNI6yAd+hwauZte3hJH2YYGzVWnIVV11DyTu+rHYeRk4sTJkgEtUB/hgj0PZGcVTVsn4HAtfhgFyB9jhk7eMeuA8xSfSYv5YoS5nhyQRpqX3hlP03wvqcLSLs4/mpEXgDcHw5YZNmnQQ1O/tPOBe5xNeNLYPSInaDB9jvjPCaZmtw/vStelqEwC2k3HKV8heffF+Ry1RGUlBUA5qyMSOYjUJneevnjSLVoVTpFQBv3Kgg/WJ9JwPmfh9QZ7JZ6qAD9BOJ6T4TkAj1GdhFSmkW1JptzDNefMR+eBs5wpFV1Iq6Hi6nWFjmAe97GbYc5TglIyodmPNRVaR4ENJF/LBY4WFNmceYn7T9sX1X7MYcg5DCgyOC6szJqDiOTKCJECLg28RJJHGmBh2WJh1Oy7hTIEAn5iIEYfV+CozAgqG8CVP5EYFzXCMzM6kf/ANymGbyDCDGM3xRN2FFDitCoGepS0spF0LXVhZrcuUEziNXgdNnLrmGJjY6XUgg7AAbX57gk88WVeDEG+Vo33KVHQmL7bb8jipshSVW/5arq3EkNcCwUqRpB2OMXx2ctTLfcLmyBRdTtRKAnvBypIMgdVB2588G8HzVBVGvJmsSQCQKdUqNrESSLzyxdk+HMFYKKg1RI7Sk4tyKtTIPTyAG2OZXh1SiCApuWk9iBOoGJKtBAMQIjlth65NbgalxALWpLWpUKaM2lwpqow7pItpHOBvzw4zzZEK2l21BC4Bq19MAxJh9tVsC1ON5hQSEQNFtRIAgGTtcmwi3O+CKPEKbs3a0qMEkAh0MqWFzqIOxJP8pjDX8J+SbvzSlM8xJ71gBMZnM85i2vzwFXylXNrVzVWnppUVmlReBSYqoVTpM6xqHMwZ93lbOoAzGivKdJpsndJue9MiWM6ZIwBxur2OXojQRUq1UAAPIPrgLI2OkCeo2xZdcSNc5c2reL8UCuvYk0e4VqFUpqsBZGpZIixAMiIHUjGU7epUaVNZ5vNOm0H/EA67+WN3nOMMx0vSqa9RBU+G0w0XlfcXOBDnzpL9gRKhrveIFyCb2iw9dscsvHhbbyv7zjTLpwStUVk/Z3GtYLVXBj+KFeJG47ow74cz0svDojVKfdUmmGJ2uoZT5bCdMxGLv+JVg7Epl1WdLFmCkS+hbiNWk7noZjCmtxSrq7z2DxpGkypKzuTteN+fK+OmM9ZqSs3LZ7mq9coQr1GIuZqCmBG6stJU5R13wrq5hwppmqASVkSwkFrxImNBiQfw8749kQ7qxqUczU1A6tOoLyB+UAxabnHMnlK9UhsvlVawBMqdOxEk6uU3Jwu7x/n9GZXDxfK0HNOmrFkcq9NEZrqxBUwIgkH+jg2r8cGlpFHJaYmDUKqYIsDYn/AEAwXT+Dc2z9rVajSBguAdOqCWuUA5kn1xe1DIUP7zOUww/6Kh3/AM7do/1GOeH7Nq73XTLy/wAGW/b89X7wRILX0rCkagSC5IUbcsV5vhCDW2azTuJ+VCS0b/MulU92GG+ToE1TVoVDmKYkRWEltpDgm5ggRaeUbY1a5ajm6TNQSmlYJoek6goQDOkrGmJFmjz8O3jxmE1jHPLK5dsHw34q/Z0Wll+7Rnkz16kTBkjVB52AH3xtFy5qZacq5qOZJaoQGY9D3QEPhpB8eqk8MQalprpZANdBoLJIk6STBXxAm4xRki9BtdE938SjY9AQqif5vHG7lLEmJ58P8SOZrMlVuyrKmns9A7ptILWLGLx5wcOhw4ZcsyqsG5YAKw5mGJM3vpMeZ2wrbsc8gDEpVX5WkalPlPeWf6GO0eKVsnpp5tu3RoCuImbA6gTtF+ck79M79exbxTKVKlRai1KqIyGSjFdXQaWBCmPDfnywv4DTogFqDMahMP2sioSCbPyJE2thsmfp6wtIVVQDUSANIU3upN1PgARO+PUabVmYhlFIbQh7wOxVg8WPMe2NDrVNImoQqgfMbGfC32g9JwNVzJrjQHqUwxhT8pcRyga9O9zHibxj1XhS2HatUcA6TV70eIGxPiQeWO11NFG7OO0b/wAyrJB83AgeCyBgoqjlhSQKggbbTHpz+3hzxBqzzZZ8Z3+o+2AeGVsyp/5kSOTaRPX5lgBfPDROI0o+b7fkYxQ8J98VuBzGJkjA9ZwOcDFFGcrNAsGXYhvG0WGBGyK1BOlk8LMB02mLdCIxLMZ1FKyNQBJIF5tbfa/2wwy2cLRFPSvU/pGJoZLiXAHgncbwIYeQBiB/U4Ao5ivRLClWIC/gJ7Rf8rCV8gwxuM3UCsB+Im/qwA87TjGfEWUbtStFCwf902XraDBH5i+MWa6RGt8VB1C5vK06omJQjUCTFkeGUz0bB2Q4vkdOinma1BhNqr1BF9j2hKW2vOMzR4VmWdlVHYwINRWRQeuplkwOYnGm4V8OJTQrV01NRkyLA/w8/fD3u+QyJzUTTqU66dSqtP8Aipsv0Q4EbjlSmwWplTJn+4qjYcytTsjzHI+uFX/BstTrjU4oavkK1hTLnmLmYAi4J32xrcxlVq0jScF6bCCCSZHiZk+p8zyx0l3AF/4joj+8arRj/r0XRf8AOVCf92Ccm1CsNVI0ao31U2B/+Mj64T/+DqS/3FbMUP8A26rR7Hl0+mAs38I5kkMK9GuRscxQRm57OoBB5TPIYq6aipw9OasPTV9pxT/w4bLUE9CYPtOMpU+HuLLL0s3oJ/8AKUlkXy7TVvvvgduOcZpWq0KWYUb9zf8Aykj6YnA12ayFYAgTe370eMYyVf4cK1dbGptEK8c5HzDbfnjifHQUxVydaif/AEXIH+Ww+mGdD4tpODpzDggTor0Q3pKxHS+M3HG9nJTw/hJaqAWBi5D2hN+8brLG3SJwq4//AM5m+5UmnlViFAci4UsAY5m21sNuP8dTKUWdgvb1iR3CZ6T4AAQP8W04X8EyOXSHRdRqBSz1m7KWImEa6kR1g3xjHBu9ai6nw3LOgVMwQSSveFJTKlj+8IWAP6th0/wNU0lleWIsCEI5xsvQjY8t74hX4chUhkqqDz0CqL8wySR5yMTytJ1EZesGImAtQ2kNPdY935uv1w9a5hcl8NV0qfIHK37MlIiQbgmWsI2AO2GNZ+JpRNU/smVAMBNAB6AzLLJ6YQ8bXNN3q6M7L8rLbYDebEzOzc8LaOYaqVXNPUakhBWk5c6mIIAMmyiLgcjFgcWWY8F21mR4hxGk5Z6yZolbUUE8/mEIth4cvcDfseaAq1dJydRjfSDpKkSSumbzNp36cyFr5arlw61SjAquqdUlo06VJB9iI647lsznEvRzK1l20uYMgxEVPG0B8WZRCdeA5WoNeb4lrjkzHV/leW9sNPh/JcIq1DRo9+pEg1FYqT4B+dugwNmEU1Wq8QyyCW7qoxUlRAkqGgy3Uk3M7ABxw5uGM6FGSkFIOhkWn3uUuAAb8pO2NbI7lM4tGo2XzdFAhMK+kQByggDu+PI/QnjPBmpMK+XJDD6jxt06/wCy7jfEznM2aFJQ9CjCuwIlqrkWQxB0je9rnBND4TzCOrvnSlOmRpUSQAOssFHthpVfE8xlc5SD1qgy2YpmzzpM9BzYb23Xl1IOQzCZnV3kSujRGqRUGylQYuT7yOuHXHfhmm4FQKlQRN2ZAbWMraPMRfywNwlcpmEGXqUUo1VMoVUL3heRH4ryRsZkb2zZzuLsnNFkbuSjjdRCnqSIE+n+2HWT4kmYQU66gkyAQCBHgx2J6GxxXmEPaJlsyNNUr/ZZgWWsRPdY7qwtYkn6StzmTIYo4AewNpBHjyPK+Eq9jUylfJ1u1paqlKIKjaN9Ikkq15vAMb8sPMq1HOqK9ElKq2nYgj8LdRuLzzwk4bxgrKVrqZktHdXkCu5WOfLEeL8BV9FTLAIVAaVZpaCGXqGWQL8oxNWdM9DeOcN7dSr0YzCiUZTpn+V4MfynxgzcRymZzFCnOYplYFhq16th80m8zYk2PgcG8A4+lZNFZtNRIuYBM+Vp8OcjfBacTV3NML2q7N3SPOQwj+ue2LLLyoTL5tqjaUp1EUj+8BUAT4XHtfBdLhQAGo6jzYxJ9hi2hkhSazKKZH4rMvhP4h5mfPBD1kBjtRjQ84tgJ8ux/wBsOEWJx125YoS5XJsrhiLRckbdN/HEa2Z0iAT17xm3hO3tgriEk6R7frgVMgWB/wC7b6C35euIM7xDPNNgTpbV0i1tt74lwyjXLdpJXU41Bgwnu3OkgQJONJRoBBpUBBMliSST4c8C57NpRElgoN5Ikt/KvPlf64mhe9ZUQvUcKB15+Q3PpjKcS+MDcZdQbQalQQAeqiT7ScB552zFQkJU0mAodpZj1IA+mI5vhlKgA+cqaP3aSd6o3gANsNGmb4nlqub1KC9as8AsRJAB2QR/Zr7YU1+FZzJBRSzJFSYNOk7d3zjukzy++NTxPjWY7I9hTGTy1rgA1nkwTv0IPvcYp4blYXSq6NXzVXLM7TPynxBUyPLnhboVZX4s4xQANQCoN4dATE9VhgY64dcN/wDyzcLXyrKT/wBM+MWVgPQTieYyiwhNgIEsAR5kE2/qcSy+bpKVIYapOlwqkAnYiQVtyMYuzR3S/wDyTkCpOtww2Qo2onkoIkSTzJwk+EOK187n6lSrqVaaHQqk6EJtpImHaJMkWi0bYtzfbG7JlK3jUpaCT/MpaPRcFcHbrSp01LNKISRBtdiAxJte0WjbF3E1WyzFSkoVaoQljCqRqJPgvPCbOU8smYp6KShr3EiNhsLEwTvtM45Spoju6gmrvqYM0KB8slp2nY8xIInAXEMuJeoV1sqmKmmIMH5RNrnkOtzjOXTUZnPotXvutKoSYGtFZlW53K7QIseYx0Zyk7dg2k1IDdmKWqVMiSTCLcTBIMXGAM5xenSjVJPQCBYTcm4HpOL+A5KiatRmJOYbutUA0hpdlI+Y27kL3ZCgDHh8eHk7y3/5tu13LZSkPkWpQM70ahX6AgfWMEOa3dnMCoD8ozNOnUUxJMOIMjrPTnvX8QolNCrioBfUIu6hWY6CKikTpibG+K6DUQCVVxDEMWImx0mO6xAESATzOOuN80nPfwm5TBMxm0BJo6lPOhXI9lcMgHriZ4zTt29OooPOpRMetSmWEf4RhMmY1VtIqNTAMgoqnUu/fZmWBcd0DqDONHwLi75gPDqdJi6qZEXJAIIvbmLY7YZZWfVEugunJVgXp1qcr3jFQSNN7i1Qe3piS5SiwgUzH/oVe0CktrnQ39oDqJNl64PrcPo1CA+XpOeoifYix9cV53PU50tS1gW72liIt0PTkcM88MZvJLhvpGiafy064WoANK1lZDYGZVt7wYgc8WVuFTJbLI4mQ1Fgkbch3d+ZXrizKUVqr3CdMkFSdYkWI0PrFja0Ym3C0VQFL0rRIbR7AymHrjrcZmOU4Ia7Ch2aUC1IzJ1khtb31MVEju222nHuMZCpmCpzmZD01XuCk6nUSbmSu8Aci3lzeumbSJ7PMKCCNa6WEcwwkE9PlwBmmyz2rUKmXa+lwO6pIjdTpAPQzh9XyzbrsdwHjX7IOzfU+XuFJHeSORExPUc9xzBln6eXzRL5Z+8o1GVZSt7WIBImdpj7jZjhBemf2eojq0GDBkD8ItfrceuFSZ2pl6rMuXUOIhqXy6C8CRJtMiLX5SMPa9VrbUZDidPMIcpnVBNoY8z+Ezybo43233hmso9FuyzLNUoH+6q3JU3s532PO1rdBbmstRzNJatMKrRJ0m6kgMe7zEEStjsd8Zavw8tUipmdbExpKsABG2pjqnYiF6YWy8/c2a5/JNTOmp07rAbeRN/QemLeHZ56bQbgnct9U6GeURjvwvR0q9Ku5ZXMoGM6YgRIMelsHvwFtREqUvHzEidiAFN9unpjc5WXa9shQzA7QEi0BhIE+I5Hww7gqqgmYF26xzwv4Zwc021amJiIYgD/ACiSfU4aUyq90sL2j8sXQX0i5OlTIJ+Y8vDb74ITh6R3lBPPTIGCkoqJ0qBO8CMWFTyMemAsxzTecdBxw4oFNO58TjjU1A8Op/T/AHxf5XxBqQ3Y3wCzM1WNkF/3jf2GAKnClU66z38e8x8hyw+efw93x54GOVG+55k/lgM/XerpIogUVM94iXYdBhSeCEEsImQRWcyeR2PjMi+Nm+X63I2J5YDr8PDGWv0HL254nKkCZZRczVaPmbnaLeBEe2BnDCdICjwH67Y05yJOwxJfhvWIqGR0/wBBhoYAcLp5ir3mNQjkSWVR5fLjQZb4YqNZFheTHugDpEfbGuTK5fLjZRG1pPoBgPOcaqG1JAo/ef8AJf1wkMsthanwuqUSGqgMLhiNKiOW8xvecIqOVISFYCDuLDkdxvyMz+mJ52Wl6jGo0x3jAHiBsBiNOq7QFUsDGw6dbXjrhuJtbkKroQ194AJ5XMTfl5YnU42O8rAEdFEz03On8rYro8LeSVpOZIMweZub4f5X4WSBrN/AT95H0xO1fLOIcEFZtZJEzIAHOec7+mNBwPIujMaSu+v5heNy5gjb5uZx9Fo8Cy63FME7yb/Q2Hpg2nQVdhh6m2MzHw+1SkVq0wgggE1WYiQR8oEGxPMYX8c4WMsiFTqQkl25BiSxsNgTMX8MfRnQEQRhXmeGU2103WVcWtMdfUbj0ws+EfMMnURWLCCWtIkACPPoOeOZfhNNZNJnRhAkMHBKmYbYwTuJjwxq63w+UMKykSJ1SAbaQTBmJJ2gjrOFvF+HGlUJpwA5lYkqb3n92AL4xz9zaHCa9RatJHSNXz1EMhjEjcd0yLi2A6GbikWYfIvdO+ogTeBBG3j4nbBuSzLgwTpYjcbH9cQq8PZlNOANRItOxgb4zlhMuK1Ko+CKuumUjZmYsVBmXtP7pI85w4ztLW8bgQNzvud/NdumCOAcIXLqReWiWvy2EdPrieTIaZnVJJNyLmb2t9RblieX6sdRcS7htQiu1NWA0oDFxLEzb/DHXDLNZg2BUEn8vK+/XGd4cpfOM9wJ1G/JQSPuAQOhxqaGVLS5EE7eA5D2+pOFnp45Id0nGWpgyU7NiQNVMlZJ2BHPrvyPTF/D+D0zqamSDYd1iDC7TO/X1OBuJvNZABIVpiLEi5PuI9D1xpMtlYUECLbdPTYY345fX6kvZHU4C63EE6WXkphombQdgPQYqpZRld2rd4kLAMqV0rp7h67WFjfGpSm/X+vrixl/C4F+X9SMW4RnRRkOG03UmmWBWwLXIG8wR9o88NP7ZbLpI9fWx/XE1yCyCsqQZEfptgtUI3E+X6Y1JpNKRTZl7zEA/hFvf/TFlMqs2vt4mOp3974iAxJv4f109MXimYgYqpJUmdh0HP1646QTsbYmqYlGKOE49p648mJHAcjEdPviZxxcBWUxAr0GLzjmApFPExRBxYMcqbHAQLquw9sD1WduekeG/vi1Mdq7YBS9ACbX67nHRkNdyLe2GeV3OJP8w/rliBZV4fTEaojoFmY8cToZWmflQgc9oO0SIg4J4n+H1/LF9H5RhoWUFAUAbY6og4njhxR3Hsex7AewNm6yAXYA8uZnyxZmflOM8MAZmcy1RR2YEg7tsfDC9xXDiXpmbFYJG/SRfxwxymw8/wBMVr/fnEC/M8PpVCYUo3MxY/8A0/154Hp5F6ZIYE7eUeeNNV/vfT9cUZn+6H9dcTQEy9+ZI+364oq8NbSzBesfW8YMyW/9dcOnw0MnkeA9kNR5xYj1PPrhtWcaJFibDw8fHBma+QYX1OXphrdUBw/hYZ9RG2HbADHMj8vr+WI8vXFRIOfwjzxXTy8mWJPmcGJtiK4CK0IsLYIVYxYNscGKOKuJAY6MewHsex7HsB//2Q=="/>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4"/>
          <p:cNvGrpSpPr>
            <a:grpSpLocks/>
          </p:cNvGrpSpPr>
          <p:nvPr/>
        </p:nvGrpSpPr>
        <p:grpSpPr bwMode="auto">
          <a:xfrm>
            <a:off x="1525591" y="5991225"/>
            <a:ext cx="9032875" cy="895350"/>
            <a:chOff x="2047" y="5991704"/>
            <a:chExt cx="9032024" cy="895615"/>
          </a:xfrm>
        </p:grpSpPr>
        <p:pic>
          <p:nvPicPr>
            <p:cNvPr id="8" name="Content Placeholder 4"/>
            <p:cNvPicPr>
              <a:picLocks noChangeAspect="1"/>
            </p:cNvPicPr>
            <p:nvPr/>
          </p:nvPicPr>
          <p:blipFill>
            <a:blip r:embed="rId5">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teachingdisplays.co.uk/images/thumbs/0000076.jpg"/>
            <p:cNvPicPr>
              <a:picLocks noChangeAspect="1" noChangeArrowheads="1"/>
            </p:cNvPicPr>
            <p:nvPr/>
          </p:nvPicPr>
          <p:blipFill>
            <a:blip r:embed="rId6">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geographyalltheway.com/blog/wp-content/uploads/2012/07/gatw_text_no_backgrd-scaled10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Straight Arrow Connector 10"/>
          <p:cNvCxnSpPr>
            <a:stCxn id="1041" idx="1"/>
          </p:cNvCxnSpPr>
          <p:nvPr/>
        </p:nvCxnSpPr>
        <p:spPr>
          <a:xfrm>
            <a:off x="2714012" y="5991225"/>
            <a:ext cx="452221" cy="645628"/>
          </a:xfrm>
          <a:prstGeom prst="straightConnector1">
            <a:avLst/>
          </a:prstGeom>
          <a:ln w="34925"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41" idx="0"/>
          </p:cNvCxnSpPr>
          <p:nvPr/>
        </p:nvCxnSpPr>
        <p:spPr>
          <a:xfrm>
            <a:off x="3736162" y="5377935"/>
            <a:ext cx="1063697" cy="0"/>
          </a:xfrm>
          <a:prstGeom prst="straightConnector1">
            <a:avLst/>
          </a:prstGeom>
          <a:ln w="50800" cmpd="sng">
            <a:solidFill>
              <a:schemeClr val="tx1"/>
            </a:solidFill>
            <a:tailEnd type="diamon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37" idx="2"/>
          </p:cNvCxnSpPr>
          <p:nvPr/>
        </p:nvCxnSpPr>
        <p:spPr>
          <a:xfrm>
            <a:off x="3708452" y="2182207"/>
            <a:ext cx="3899716" cy="830920"/>
          </a:xfrm>
          <a:prstGeom prst="straightConnector1">
            <a:avLst/>
          </a:prstGeom>
          <a:ln w="50800" cmpd="sng">
            <a:solidFill>
              <a:schemeClr val="tx1"/>
            </a:solidFill>
            <a:tailEnd type="diamond"/>
          </a:ln>
        </p:spPr>
        <p:style>
          <a:lnRef idx="1">
            <a:schemeClr val="accent1"/>
          </a:lnRef>
          <a:fillRef idx="0">
            <a:schemeClr val="accent1"/>
          </a:fillRef>
          <a:effectRef idx="0">
            <a:schemeClr val="accent1"/>
          </a:effectRef>
          <a:fontRef idx="minor">
            <a:schemeClr val="tx1"/>
          </a:fontRef>
        </p:style>
      </p:cxnSp>
      <p:pic>
        <p:nvPicPr>
          <p:cNvPr id="1037" name="Picture 13" descr="http://www.lcea.co.uk/wp-content/uploads/2013/05/jlp-stratford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628362" y="1624104"/>
            <a:ext cx="2080090" cy="1116211"/>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36" name="Straight Arrow Connector 35"/>
          <p:cNvCxnSpPr>
            <a:stCxn id="1043" idx="0"/>
          </p:cNvCxnSpPr>
          <p:nvPr/>
        </p:nvCxnSpPr>
        <p:spPr>
          <a:xfrm flipV="1">
            <a:off x="3512680" y="3736857"/>
            <a:ext cx="1287176" cy="1"/>
          </a:xfrm>
          <a:prstGeom prst="straightConnector1">
            <a:avLst/>
          </a:prstGeom>
          <a:ln w="50800" cmpd="sng">
            <a:solidFill>
              <a:schemeClr val="tx1"/>
            </a:solidFill>
            <a:tailEnd type="diamond"/>
          </a:ln>
        </p:spPr>
        <p:style>
          <a:lnRef idx="1">
            <a:schemeClr val="accent1"/>
          </a:lnRef>
          <a:fillRef idx="0">
            <a:schemeClr val="accent1"/>
          </a:fillRef>
          <a:effectRef idx="0">
            <a:schemeClr val="accent1"/>
          </a:effectRef>
          <a:fontRef idx="minor">
            <a:schemeClr val="tx1"/>
          </a:fontRef>
        </p:style>
      </p:cxnSp>
      <p:pic>
        <p:nvPicPr>
          <p:cNvPr id="1043" name="Picture 19" descr="http://www.propertyinvesting.net/cgi-script/csNews/image_upload/default_2edb.london-2012-olympic-park-stratford-east-end-regeneration-boo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136" y="2892584"/>
            <a:ext cx="1688547" cy="1688547"/>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1" name="Picture 17" descr="http://static.guim.co.uk/sys-images/Guardian/About/General/2011/4/22/1303502182474/Olympic-stadium-in-Stratf-0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1861" y="4764645"/>
            <a:ext cx="2044301" cy="12265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a:off x="3736162" y="908720"/>
            <a:ext cx="2863897" cy="1584176"/>
          </a:xfrm>
          <a:prstGeom prst="straightConnector1">
            <a:avLst/>
          </a:prstGeom>
          <a:ln w="50800" cmpd="sng">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25004" y="110773"/>
            <a:ext cx="6704570" cy="1143000"/>
          </a:xfrm>
          <a:solidFill>
            <a:schemeClr val="bg1">
              <a:lumMod val="85000"/>
              <a:alpha val="69000"/>
            </a:schemeClr>
          </a:solidFill>
        </p:spPr>
        <p:txBody>
          <a:bodyPr>
            <a:noAutofit/>
          </a:bodyPr>
          <a:lstStyle/>
          <a:p>
            <a:r>
              <a:rPr lang="en-GB" sz="4200" dirty="0">
                <a:solidFill>
                  <a:schemeClr val="accent6">
                    <a:lumMod val="50000"/>
                  </a:schemeClr>
                </a:solidFill>
                <a:effectLst>
                  <a:outerShdw blurRad="38100" dist="38100" dir="2700000" algn="tl">
                    <a:srgbClr val="000000">
                      <a:alpha val="43137"/>
                    </a:srgbClr>
                  </a:outerShdw>
                </a:effectLst>
                <a:latin typeface="Candy Square BTN Striped" pitchFamily="34" charset="0"/>
              </a:rPr>
              <a:t>Urban Regeneration in Stratford</a:t>
            </a:r>
          </a:p>
        </p:txBody>
      </p:sp>
      <p:pic>
        <p:nvPicPr>
          <p:cNvPr id="1031" name="Picture 7" descr="http://www.studwelders.co.uk/studwelders/content/images/stratfor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0632" y="137992"/>
            <a:ext cx="2044114" cy="1274784"/>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81606"/>
      </p:ext>
    </p:extLst>
  </p:cSld>
  <p:clrMapOvr>
    <a:masterClrMapping/>
  </p:clrMapOvr>
  <mc:AlternateContent xmlns:mc="http://schemas.openxmlformats.org/markup-compatibility/2006" xmlns:p14="http://schemas.microsoft.com/office/powerpoint/2010/main">
    <mc:Choice Requires="p14">
      <p:transition spd="slow" p14:dur="2000" advTm="9063"/>
    </mc:Choice>
    <mc:Fallback xmlns="">
      <p:transition spd="slow" advTm="90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a:bodyPr>
          <a:lstStyle/>
          <a:p>
            <a:r>
              <a:rPr lang="en-GB" sz="5400" dirty="0">
                <a:latin typeface="Candy Square BTN Striped" pitchFamily="34" charset="0"/>
              </a:rPr>
              <a:t>Stratford: 2005 and 2012….</a:t>
            </a:r>
          </a:p>
        </p:txBody>
      </p:sp>
      <p:sp>
        <p:nvSpPr>
          <p:cNvPr id="3" name="Content Placeholder 2"/>
          <p:cNvSpPr>
            <a:spLocks noGrp="1"/>
          </p:cNvSpPr>
          <p:nvPr>
            <p:ph idx="1"/>
          </p:nvPr>
        </p:nvSpPr>
        <p:spPr>
          <a:xfrm>
            <a:off x="1981200" y="4797155"/>
            <a:ext cx="8229600" cy="1329011"/>
          </a:xfrm>
        </p:spPr>
        <p:txBody>
          <a:bodyPr>
            <a:normAutofit/>
          </a:bodyPr>
          <a:lstStyle/>
          <a:p>
            <a:pPr marL="0" indent="0" algn="just">
              <a:buNone/>
            </a:pPr>
            <a:r>
              <a:rPr lang="en-GB" sz="1800" dirty="0"/>
              <a:t>In pre-Olympic times, Stratford’s 20-foot tall ‘Fridge Mountain’ was one of the area’s most iconic eyesores. Believed to be the biggest collection of discarded white goods in Europe, the pile was the first thing to be shifted when the clean-up started. There’s now an entirely different white beast in its place – the Olympic stadium.</a:t>
            </a:r>
          </a:p>
        </p:txBody>
      </p:sp>
      <p:grpSp>
        <p:nvGrpSpPr>
          <p:cNvPr id="5" name="Group 4"/>
          <p:cNvGrpSpPr>
            <a:grpSpLocks/>
          </p:cNvGrpSpPr>
          <p:nvPr/>
        </p:nvGrpSpPr>
        <p:grpSpPr bwMode="auto">
          <a:xfrm>
            <a:off x="1525591" y="5991225"/>
            <a:ext cx="9032875" cy="895350"/>
            <a:chOff x="2047" y="5991704"/>
            <a:chExt cx="9032024" cy="895615"/>
          </a:xfrm>
        </p:grpSpPr>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eachingdisplays.co.uk/images/thumbs/0000076.jpg"/>
            <p:cNvPicPr>
              <a:picLocks noChangeAspect="1" noChangeArrowheads="1"/>
            </p:cNvPicPr>
            <p:nvPr/>
          </p:nvPicPr>
          <p:blipFill>
            <a:blip r:embed="rId4">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geographyalltheway.com/blog/wp-content/uploads/2012/07/gatw_text_no_backgrd-scaled10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bef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366" y="1124747"/>
            <a:ext cx="62865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ter"/>
          <p:cNvPicPr>
            <a:picLocks noChangeAspect="1" noChangeArrowheads="1"/>
          </p:cNvPicPr>
          <p:nvPr/>
        </p:nvPicPr>
        <p:blipFill rotWithShape="1">
          <a:blip r:embed="rId7">
            <a:extLst>
              <a:ext uri="{28A0092B-C50C-407E-A947-70E740481C1C}">
                <a14:useLocalDpi xmlns:a14="http://schemas.microsoft.com/office/drawing/2010/main" val="0"/>
              </a:ext>
            </a:extLst>
          </a:blip>
          <a:srcRect l="32435"/>
          <a:stretch/>
        </p:blipFill>
        <p:spPr bwMode="auto">
          <a:xfrm>
            <a:off x="5988127" y="1128888"/>
            <a:ext cx="4247485" cy="35242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988124" y="1128885"/>
            <a:ext cx="0" cy="352011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http://www.chicagonow.com/just-getting-started/files/2012/08/olympics460.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2790" y="75142"/>
            <a:ext cx="960587" cy="10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38157"/>
      </p:ext>
    </p:extLst>
  </p:cSld>
  <p:clrMapOvr>
    <a:masterClrMapping/>
  </p:clrMapOvr>
  <mc:AlternateContent xmlns:mc="http://schemas.openxmlformats.org/markup-compatibility/2006" xmlns:p14="http://schemas.microsoft.com/office/powerpoint/2010/main">
    <mc:Choice Requires="p14">
      <p:transition spd="slow" p14:dur="2000" advTm="73412"/>
    </mc:Choice>
    <mc:Fallback xmlns="">
      <p:transition spd="slow" advTm="734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a:bodyPr>
          <a:lstStyle/>
          <a:p>
            <a:r>
              <a:rPr lang="en-GB" sz="5400" dirty="0">
                <a:latin typeface="Candy Square BTN Striped" pitchFamily="34" charset="0"/>
              </a:rPr>
              <a:t>Stratford: 2005 and 2012….</a:t>
            </a:r>
          </a:p>
        </p:txBody>
      </p:sp>
      <p:sp>
        <p:nvSpPr>
          <p:cNvPr id="3" name="Content Placeholder 2"/>
          <p:cNvSpPr>
            <a:spLocks noGrp="1"/>
          </p:cNvSpPr>
          <p:nvPr>
            <p:ph idx="1"/>
          </p:nvPr>
        </p:nvSpPr>
        <p:spPr>
          <a:xfrm>
            <a:off x="1981200" y="4797155"/>
            <a:ext cx="8229600" cy="1329011"/>
          </a:xfrm>
        </p:spPr>
        <p:txBody>
          <a:bodyPr>
            <a:normAutofit/>
          </a:bodyPr>
          <a:lstStyle/>
          <a:p>
            <a:pPr marL="0" indent="0" algn="just">
              <a:buNone/>
            </a:pPr>
            <a:r>
              <a:rPr lang="en-GB" sz="1800" dirty="0"/>
              <a:t>You’d probably still think twice about taking a swim in them, but Stratford’s waterways have benefited hugely from Olympic regeneration. The multi-coloured sticky-up crayon things are still a mystery, but they’re certainly far easier on the eye than old car tyres and rusty bike corpses.</a:t>
            </a:r>
          </a:p>
        </p:txBody>
      </p:sp>
      <p:grpSp>
        <p:nvGrpSpPr>
          <p:cNvPr id="5" name="Group 4"/>
          <p:cNvGrpSpPr>
            <a:grpSpLocks/>
          </p:cNvGrpSpPr>
          <p:nvPr/>
        </p:nvGrpSpPr>
        <p:grpSpPr bwMode="auto">
          <a:xfrm>
            <a:off x="1525591" y="5991225"/>
            <a:ext cx="9032875" cy="895350"/>
            <a:chOff x="2047" y="5991704"/>
            <a:chExt cx="9032024" cy="895615"/>
          </a:xfrm>
        </p:grpSpPr>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rcRect l="55850"/>
            <a:stretch>
              <a:fillRect/>
            </a:stretch>
          </p:blipFill>
          <p:spPr bwMode="auto">
            <a:xfrm>
              <a:off x="8388424" y="6060928"/>
              <a:ext cx="645647" cy="7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teachingdisplays.co.uk/images/thumbs/0000076.jpg"/>
            <p:cNvPicPr>
              <a:picLocks noChangeAspect="1" noChangeArrowheads="1"/>
            </p:cNvPicPr>
            <p:nvPr/>
          </p:nvPicPr>
          <p:blipFill>
            <a:blip r:embed="rId4">
              <a:extLst>
                <a:ext uri="{28A0092B-C50C-407E-A947-70E740481C1C}">
                  <a14:useLocalDpi xmlns:a14="http://schemas.microsoft.com/office/drawing/2010/main" val="0"/>
                </a:ext>
              </a:extLst>
            </a:blip>
            <a:srcRect t="41335" b="40952"/>
            <a:stretch>
              <a:fillRect/>
            </a:stretch>
          </p:blipFill>
          <p:spPr bwMode="auto">
            <a:xfrm>
              <a:off x="2047" y="6012449"/>
              <a:ext cx="6946217" cy="87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geographyalltheway.com/blog/wp-content/uploads/2012/07/gatw_text_no_backgrd-scaled10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802" y="5991704"/>
              <a:ext cx="1706630" cy="8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4" name="Picture 6" descr="before"/>
          <p:cNvPicPr>
            <a:picLocks noChangeAspect="1" noChangeArrowheads="1"/>
          </p:cNvPicPr>
          <p:nvPr/>
        </p:nvPicPr>
        <p:blipFill rotWithShape="1">
          <a:blip r:embed="rId6">
            <a:extLst>
              <a:ext uri="{28A0092B-C50C-407E-A947-70E740481C1C}">
                <a14:useLocalDpi xmlns:a14="http://schemas.microsoft.com/office/drawing/2010/main" val="0"/>
              </a:ext>
            </a:extLst>
          </a:blip>
          <a:srcRect l="21373"/>
          <a:stretch/>
        </p:blipFill>
        <p:spPr bwMode="auto">
          <a:xfrm>
            <a:off x="1703512" y="1084674"/>
            <a:ext cx="4942884" cy="3524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ter"/>
          <p:cNvPicPr>
            <a:picLocks noChangeAspect="1" noChangeArrowheads="1"/>
          </p:cNvPicPr>
          <p:nvPr/>
        </p:nvPicPr>
        <p:blipFill rotWithShape="1">
          <a:blip r:embed="rId7">
            <a:extLst>
              <a:ext uri="{28A0092B-C50C-407E-A947-70E740481C1C}">
                <a14:useLocalDpi xmlns:a14="http://schemas.microsoft.com/office/drawing/2010/main" val="0"/>
              </a:ext>
            </a:extLst>
          </a:blip>
          <a:srcRect l="31615"/>
          <a:stretch/>
        </p:blipFill>
        <p:spPr bwMode="auto">
          <a:xfrm>
            <a:off x="5925879" y="1084674"/>
            <a:ext cx="4299022" cy="35242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5951984" y="1052736"/>
            <a:ext cx="0" cy="352011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4" descr="http://www.chicagonow.com/just-getting-started/files/2012/08/olympics460.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6770" y="42591"/>
            <a:ext cx="960587" cy="10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74625"/>
      </p:ext>
    </p:extLst>
  </p:cSld>
  <p:clrMapOvr>
    <a:masterClrMapping/>
  </p:clrMapOvr>
  <mc:AlternateContent xmlns:mc="http://schemas.openxmlformats.org/markup-compatibility/2006" xmlns:p14="http://schemas.microsoft.com/office/powerpoint/2010/main">
    <mc:Choice Requires="p14">
      <p:transition spd="slow" p14:dur="2000" advTm="35374"/>
    </mc:Choice>
    <mc:Fallback xmlns="">
      <p:transition spd="slow" advTm="3537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E9774E8BC42B4A8AB1F780885FFF22" ma:contentTypeVersion="13" ma:contentTypeDescription="Create a new document." ma:contentTypeScope="" ma:versionID="6362380ecde065d8ad51d77a2e4d84da">
  <xsd:schema xmlns:xsd="http://www.w3.org/2001/XMLSchema" xmlns:xs="http://www.w3.org/2001/XMLSchema" xmlns:p="http://schemas.microsoft.com/office/2006/metadata/properties" xmlns:ns2="6064604b-44c6-4c56-bc16-098061726b21" xmlns:ns3="d90c45de-48fd-4734-8423-7d6369964754" targetNamespace="http://schemas.microsoft.com/office/2006/metadata/properties" ma:root="true" ma:fieldsID="976140431e708a2194ec88d1af84278a" ns2:_="" ns3:_="">
    <xsd:import namespace="6064604b-44c6-4c56-bc16-098061726b21"/>
    <xsd:import namespace="d90c45de-48fd-4734-8423-7d63699647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4604b-44c6-4c56-bc16-098061726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c45de-48fd-4734-8423-7d63699647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16E630-277E-49B1-9281-9BAA632A1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64604b-44c6-4c56-bc16-098061726b21"/>
    <ds:schemaRef ds:uri="d90c45de-48fd-4734-8423-7d6369964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24310-8428-4BA0-BF94-564BDD5F18EA}">
  <ds:schemaRefs>
    <ds:schemaRef ds:uri="http://schemas.microsoft.com/sharepoint/v3/contenttype/forms"/>
  </ds:schemaRefs>
</ds:datastoreItem>
</file>

<file path=customXml/itemProps3.xml><?xml version="1.0" encoding="utf-8"?>
<ds:datastoreItem xmlns:ds="http://schemas.openxmlformats.org/officeDocument/2006/customXml" ds:itemID="{EBF672BD-477E-4B6F-B8D3-ED1DCEBBA1A0}">
  <ds:schemaRefs>
    <ds:schemaRef ds:uri="http://purl.org/dc/elements/1.1/"/>
    <ds:schemaRef ds:uri="http://schemas.microsoft.com/office/2006/metadata/properties"/>
    <ds:schemaRef ds:uri="d90c45de-48fd-4734-8423-7d636996475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064604b-44c6-4c56-bc16-098061726b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2644</TotalTime>
  <Words>665</Words>
  <Application>Microsoft Office PowerPoint</Application>
  <PresentationFormat>Widescreen</PresentationFormat>
  <Paragraphs>99</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Candy Square BTN Striped</vt:lpstr>
      <vt:lpstr>Fluffy Slacks BTN</vt:lpstr>
      <vt:lpstr>Franklin Gothic Book</vt:lpstr>
      <vt:lpstr>Franklin Gothic Medium</vt:lpstr>
      <vt:lpstr>Segoe UI</vt:lpstr>
      <vt:lpstr>Office Theme</vt:lpstr>
      <vt:lpstr>The Geography of the Olympics</vt:lpstr>
      <vt:lpstr>Task 1: Where is the Olympics hosted?</vt:lpstr>
      <vt:lpstr>Do you notice any patterns?</vt:lpstr>
      <vt:lpstr>TASK 2: Why do cities want to host the Olympics?</vt:lpstr>
      <vt:lpstr>Geography at work in East London (Stratford)</vt:lpstr>
      <vt:lpstr>Location of the Olympic park,  East Stratford</vt:lpstr>
      <vt:lpstr>Urban Regeneration in Stratford</vt:lpstr>
      <vt:lpstr>Stratford: 2005 and 2012….</vt:lpstr>
      <vt:lpstr>Stratford: 2005 and 2012….</vt:lpstr>
      <vt:lpstr>Stratford: 2005 and 2012….</vt:lpstr>
      <vt:lpstr>Task 3: Annotate the photo with 4 things that were improved by being part of the Olympics</vt:lpstr>
      <vt:lpstr>Tokyo Olympics 2021</vt:lpstr>
      <vt:lpstr>Design the Olympic Village (OV)</vt:lpstr>
      <vt:lpstr>Some films clips to inspire your creativity</vt:lpstr>
      <vt:lpstr>PowerPoint Presentation</vt:lpstr>
      <vt:lpstr>The site for your plans</vt:lpstr>
      <vt:lpstr>PowerPoint Presentation</vt:lpstr>
      <vt:lpstr>PowerPoint Presentation</vt:lpstr>
      <vt:lpstr>PowerPoint Presentation</vt:lpstr>
      <vt:lpstr>PowerPoint Presentation</vt:lpstr>
      <vt:lpstr>Rio 2016 OV</vt:lpstr>
      <vt:lpstr>Some early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Ashton</dc:creator>
  <cp:lastModifiedBy>Megan Innes</cp:lastModifiedBy>
  <cp:revision>189</cp:revision>
  <dcterms:created xsi:type="dcterms:W3CDTF">2013-07-23T14:16:17Z</dcterms:created>
  <dcterms:modified xsi:type="dcterms:W3CDTF">2021-07-02T13:43:17Z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3025881</vt:lpwstr>
  </property>
  <property fmtid="{D5CDD505-2E9C-101B-9397-08002B2CF9AE}" pid="3" name="NXPowerLiteSettings">
    <vt:lpwstr>C700050004A000</vt:lpwstr>
  </property>
  <property fmtid="{D5CDD505-2E9C-101B-9397-08002B2CF9AE}" pid="4" name="NXPowerLiteVersion">
    <vt:lpwstr>S7.1.17</vt:lpwstr>
  </property>
  <property fmtid="{D5CDD505-2E9C-101B-9397-08002B2CF9AE}" pid="5" name="ContentTypeId">
    <vt:lpwstr>0x0101004BE9774E8BC42B4A8AB1F780885FFF22</vt:lpwstr>
  </property>
</Properties>
</file>