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8" r:id="rId6"/>
    <p:sldId id="263" r:id="rId7"/>
    <p:sldId id="261" r:id="rId8"/>
    <p:sldId id="264" r:id="rId9"/>
    <p:sldId id="257" r:id="rId10"/>
    <p:sldId id="259" r:id="rId11"/>
    <p:sldId id="266" r:id="rId12"/>
    <p:sldId id="260" r:id="rId13"/>
    <p:sldId id="262" r:id="rId14"/>
    <p:sldId id="26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E7F65E-5E92-4712-9108-46424804C4CC}" v="21" dt="2021-07-02T12:11:27.1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gan Innes" userId="f1aa35de-211c-4f35-9ff5-596ee521be97" providerId="ADAL" clId="{4EE7F65E-5E92-4712-9108-46424804C4CC}"/>
    <pc:docChg chg="custSel modSld">
      <pc:chgData name="Megan Innes" userId="f1aa35de-211c-4f35-9ff5-596ee521be97" providerId="ADAL" clId="{4EE7F65E-5E92-4712-9108-46424804C4CC}" dt="2021-07-02T12:12:29.765" v="69" actId="14100"/>
      <pc:docMkLst>
        <pc:docMk/>
      </pc:docMkLst>
      <pc:sldChg chg="modSp">
        <pc:chgData name="Megan Innes" userId="f1aa35de-211c-4f35-9ff5-596ee521be97" providerId="ADAL" clId="{4EE7F65E-5E92-4712-9108-46424804C4CC}" dt="2021-07-02T12:07:08.222" v="1" actId="113"/>
        <pc:sldMkLst>
          <pc:docMk/>
          <pc:sldMk cId="274390000" sldId="256"/>
        </pc:sldMkLst>
        <pc:spChg chg="mod">
          <ac:chgData name="Megan Innes" userId="f1aa35de-211c-4f35-9ff5-596ee521be97" providerId="ADAL" clId="{4EE7F65E-5E92-4712-9108-46424804C4CC}" dt="2021-07-02T12:07:08.222" v="1" actId="113"/>
          <ac:spMkLst>
            <pc:docMk/>
            <pc:sldMk cId="274390000" sldId="256"/>
            <ac:spMk id="2" creationId="{6C5231BE-2A6A-46D5-B6FE-9E34139750BF}"/>
          </ac:spMkLst>
        </pc:spChg>
      </pc:sldChg>
      <pc:sldChg chg="modSp mod">
        <pc:chgData name="Megan Innes" userId="f1aa35de-211c-4f35-9ff5-596ee521be97" providerId="ADAL" clId="{4EE7F65E-5E92-4712-9108-46424804C4CC}" dt="2021-07-02T12:08:40.285" v="34" actId="113"/>
        <pc:sldMkLst>
          <pc:docMk/>
          <pc:sldMk cId="3951027212" sldId="257"/>
        </pc:sldMkLst>
        <pc:spChg chg="mod">
          <ac:chgData name="Megan Innes" userId="f1aa35de-211c-4f35-9ff5-596ee521be97" providerId="ADAL" clId="{4EE7F65E-5E92-4712-9108-46424804C4CC}" dt="2021-07-02T12:08:40.285" v="34" actId="113"/>
          <ac:spMkLst>
            <pc:docMk/>
            <pc:sldMk cId="3951027212" sldId="257"/>
            <ac:spMk id="2" creationId="{611DC3CA-3AE9-425B-BBBC-86643F0DBB17}"/>
          </ac:spMkLst>
        </pc:spChg>
      </pc:sldChg>
      <pc:sldChg chg="modSp mod">
        <pc:chgData name="Megan Innes" userId="f1aa35de-211c-4f35-9ff5-596ee521be97" providerId="ADAL" clId="{4EE7F65E-5E92-4712-9108-46424804C4CC}" dt="2021-07-02T12:07:12.686" v="3" actId="113"/>
        <pc:sldMkLst>
          <pc:docMk/>
          <pc:sldMk cId="1672459448" sldId="258"/>
        </pc:sldMkLst>
        <pc:spChg chg="mod">
          <ac:chgData name="Megan Innes" userId="f1aa35de-211c-4f35-9ff5-596ee521be97" providerId="ADAL" clId="{4EE7F65E-5E92-4712-9108-46424804C4CC}" dt="2021-07-02T12:07:12.686" v="3" actId="113"/>
          <ac:spMkLst>
            <pc:docMk/>
            <pc:sldMk cId="1672459448" sldId="258"/>
            <ac:spMk id="2" creationId="{5D2BEC97-3596-4A3F-AFF0-7A6C03E0AE63}"/>
          </ac:spMkLst>
        </pc:spChg>
      </pc:sldChg>
      <pc:sldChg chg="modSp mod">
        <pc:chgData name="Megan Innes" userId="f1aa35de-211c-4f35-9ff5-596ee521be97" providerId="ADAL" clId="{4EE7F65E-5E92-4712-9108-46424804C4CC}" dt="2021-07-02T12:09:24.790" v="47" actId="1582"/>
        <pc:sldMkLst>
          <pc:docMk/>
          <pc:sldMk cId="609468142" sldId="259"/>
        </pc:sldMkLst>
        <pc:spChg chg="mod">
          <ac:chgData name="Megan Innes" userId="f1aa35de-211c-4f35-9ff5-596ee521be97" providerId="ADAL" clId="{4EE7F65E-5E92-4712-9108-46424804C4CC}" dt="2021-07-02T12:08:45.689" v="37" actId="404"/>
          <ac:spMkLst>
            <pc:docMk/>
            <pc:sldMk cId="609468142" sldId="259"/>
            <ac:spMk id="2" creationId="{611DC3CA-3AE9-425B-BBBC-86643F0DBB17}"/>
          </ac:spMkLst>
        </pc:spChg>
        <pc:picChg chg="mod">
          <ac:chgData name="Megan Innes" userId="f1aa35de-211c-4f35-9ff5-596ee521be97" providerId="ADAL" clId="{4EE7F65E-5E92-4712-9108-46424804C4CC}" dt="2021-07-02T12:09:24.790" v="47" actId="1582"/>
          <ac:picMkLst>
            <pc:docMk/>
            <pc:sldMk cId="609468142" sldId="259"/>
            <ac:picMk id="2054" creationId="{2D601D0B-0146-4917-BE2D-5CD6A8F43D29}"/>
          </ac:picMkLst>
        </pc:picChg>
      </pc:sldChg>
      <pc:sldChg chg="modSp mod">
        <pc:chgData name="Megan Innes" userId="f1aa35de-211c-4f35-9ff5-596ee521be97" providerId="ADAL" clId="{4EE7F65E-5E92-4712-9108-46424804C4CC}" dt="2021-07-02T12:09:43.229" v="52" actId="1076"/>
        <pc:sldMkLst>
          <pc:docMk/>
          <pc:sldMk cId="150539654" sldId="260"/>
        </pc:sldMkLst>
        <pc:spChg chg="mod">
          <ac:chgData name="Megan Innes" userId="f1aa35de-211c-4f35-9ff5-596ee521be97" providerId="ADAL" clId="{4EE7F65E-5E92-4712-9108-46424804C4CC}" dt="2021-07-02T12:09:31.104" v="50" actId="404"/>
          <ac:spMkLst>
            <pc:docMk/>
            <pc:sldMk cId="150539654" sldId="260"/>
            <ac:spMk id="4" creationId="{DF5BA300-1E9B-4E3E-B937-4C10140A463B}"/>
          </ac:spMkLst>
        </pc:spChg>
        <pc:picChg chg="mod">
          <ac:chgData name="Megan Innes" userId="f1aa35de-211c-4f35-9ff5-596ee521be97" providerId="ADAL" clId="{4EE7F65E-5E92-4712-9108-46424804C4CC}" dt="2021-07-02T12:09:43.229" v="52" actId="1076"/>
          <ac:picMkLst>
            <pc:docMk/>
            <pc:sldMk cId="150539654" sldId="260"/>
            <ac:picMk id="3074" creationId="{7B251810-7A06-4D5E-96C4-53E36C124A0B}"/>
          </ac:picMkLst>
        </pc:picChg>
      </pc:sldChg>
      <pc:sldChg chg="modSp mod">
        <pc:chgData name="Megan Innes" userId="f1aa35de-211c-4f35-9ff5-596ee521be97" providerId="ADAL" clId="{4EE7F65E-5E92-4712-9108-46424804C4CC}" dt="2021-07-02T12:11:27.149" v="65" actId="1076"/>
        <pc:sldMkLst>
          <pc:docMk/>
          <pc:sldMk cId="4170620250" sldId="261"/>
        </pc:sldMkLst>
        <pc:spChg chg="mod">
          <ac:chgData name="Megan Innes" userId="f1aa35de-211c-4f35-9ff5-596ee521be97" providerId="ADAL" clId="{4EE7F65E-5E92-4712-9108-46424804C4CC}" dt="2021-07-02T12:07:22.862" v="8" actId="113"/>
          <ac:spMkLst>
            <pc:docMk/>
            <pc:sldMk cId="4170620250" sldId="261"/>
            <ac:spMk id="2" creationId="{611DC3CA-3AE9-425B-BBBC-86643F0DBB17}"/>
          </ac:spMkLst>
        </pc:spChg>
        <pc:picChg chg="mod">
          <ac:chgData name="Megan Innes" userId="f1aa35de-211c-4f35-9ff5-596ee521be97" providerId="ADAL" clId="{4EE7F65E-5E92-4712-9108-46424804C4CC}" dt="2021-07-02T12:11:27.149" v="65" actId="1076"/>
          <ac:picMkLst>
            <pc:docMk/>
            <pc:sldMk cId="4170620250" sldId="261"/>
            <ac:picMk id="1026" creationId="{4C2E5966-9FEE-4B50-8E10-BD29A68DFB49}"/>
          </ac:picMkLst>
        </pc:picChg>
      </pc:sldChg>
      <pc:sldChg chg="modSp mod">
        <pc:chgData name="Megan Innes" userId="f1aa35de-211c-4f35-9ff5-596ee521be97" providerId="ADAL" clId="{4EE7F65E-5E92-4712-9108-46424804C4CC}" dt="2021-07-02T12:12:17.045" v="66" actId="14100"/>
        <pc:sldMkLst>
          <pc:docMk/>
          <pc:sldMk cId="1245093968" sldId="262"/>
        </pc:sldMkLst>
        <pc:spChg chg="mod">
          <ac:chgData name="Megan Innes" userId="f1aa35de-211c-4f35-9ff5-596ee521be97" providerId="ADAL" clId="{4EE7F65E-5E92-4712-9108-46424804C4CC}" dt="2021-07-02T12:09:52.605" v="55" actId="113"/>
          <ac:spMkLst>
            <pc:docMk/>
            <pc:sldMk cId="1245093968" sldId="262"/>
            <ac:spMk id="2" creationId="{3EA544D9-ABFD-42BF-95CD-FD2AD2330E0F}"/>
          </ac:spMkLst>
        </pc:spChg>
        <pc:picChg chg="mod">
          <ac:chgData name="Megan Innes" userId="f1aa35de-211c-4f35-9ff5-596ee521be97" providerId="ADAL" clId="{4EE7F65E-5E92-4712-9108-46424804C4CC}" dt="2021-07-02T12:12:17.045" v="66" actId="14100"/>
          <ac:picMkLst>
            <pc:docMk/>
            <pc:sldMk cId="1245093968" sldId="262"/>
            <ac:picMk id="3" creationId="{9D86C259-F2BB-47A0-B59D-32CE11EFEED1}"/>
          </ac:picMkLst>
        </pc:picChg>
        <pc:picChg chg="mod">
          <ac:chgData name="Megan Innes" userId="f1aa35de-211c-4f35-9ff5-596ee521be97" providerId="ADAL" clId="{4EE7F65E-5E92-4712-9108-46424804C4CC}" dt="2021-07-02T12:09:50.223" v="53" actId="14826"/>
          <ac:picMkLst>
            <pc:docMk/>
            <pc:sldMk cId="1245093968" sldId="262"/>
            <ac:picMk id="6" creationId="{92333F13-DC0A-4156-8872-76DE3EC11572}"/>
          </ac:picMkLst>
        </pc:picChg>
        <pc:picChg chg="mod">
          <ac:chgData name="Megan Innes" userId="f1aa35de-211c-4f35-9ff5-596ee521be97" providerId="ADAL" clId="{4EE7F65E-5E92-4712-9108-46424804C4CC}" dt="2021-07-02T12:10:01.306" v="56" actId="14826"/>
          <ac:picMkLst>
            <pc:docMk/>
            <pc:sldMk cId="1245093968" sldId="262"/>
            <ac:picMk id="7" creationId="{D2E741CA-B4BB-4A15-8FA9-8F5F7D9F6722}"/>
          </ac:picMkLst>
        </pc:picChg>
      </pc:sldChg>
      <pc:sldChg chg="modSp mod">
        <pc:chgData name="Megan Innes" userId="f1aa35de-211c-4f35-9ff5-596ee521be97" providerId="ADAL" clId="{4EE7F65E-5E92-4712-9108-46424804C4CC}" dt="2021-07-02T12:12:29.765" v="69" actId="14100"/>
        <pc:sldMkLst>
          <pc:docMk/>
          <pc:sldMk cId="3055710272" sldId="263"/>
        </pc:sldMkLst>
        <pc:spChg chg="mod">
          <ac:chgData name="Megan Innes" userId="f1aa35de-211c-4f35-9ff5-596ee521be97" providerId="ADAL" clId="{4EE7F65E-5E92-4712-9108-46424804C4CC}" dt="2021-07-02T12:07:16.352" v="5" actId="113"/>
          <ac:spMkLst>
            <pc:docMk/>
            <pc:sldMk cId="3055710272" sldId="263"/>
            <ac:spMk id="2" creationId="{987820C6-862E-492C-B155-6B6E0218C994}"/>
          </ac:spMkLst>
        </pc:spChg>
        <pc:picChg chg="mod">
          <ac:chgData name="Megan Innes" userId="f1aa35de-211c-4f35-9ff5-596ee521be97" providerId="ADAL" clId="{4EE7F65E-5E92-4712-9108-46424804C4CC}" dt="2021-07-02T12:12:29.765" v="69" actId="14100"/>
          <ac:picMkLst>
            <pc:docMk/>
            <pc:sldMk cId="3055710272" sldId="263"/>
            <ac:picMk id="4" creationId="{282A1F86-3FB5-42B5-9E27-E4FE28869C22}"/>
          </ac:picMkLst>
        </pc:picChg>
        <pc:picChg chg="mod">
          <ac:chgData name="Megan Innes" userId="f1aa35de-211c-4f35-9ff5-596ee521be97" providerId="ADAL" clId="{4EE7F65E-5E92-4712-9108-46424804C4CC}" dt="2021-07-02T12:07:18.143" v="6" actId="1076"/>
          <ac:picMkLst>
            <pc:docMk/>
            <pc:sldMk cId="3055710272" sldId="263"/>
            <ac:picMk id="6" creationId="{2797D5B6-227E-482B-A530-D81D98386E03}"/>
          </ac:picMkLst>
        </pc:picChg>
      </pc:sldChg>
      <pc:sldChg chg="addSp modSp mod">
        <pc:chgData name="Megan Innes" userId="f1aa35de-211c-4f35-9ff5-596ee521be97" providerId="ADAL" clId="{4EE7F65E-5E92-4712-9108-46424804C4CC}" dt="2021-07-02T12:08:32.678" v="32" actId="1076"/>
        <pc:sldMkLst>
          <pc:docMk/>
          <pc:sldMk cId="1016349169" sldId="264"/>
        </pc:sldMkLst>
        <pc:spChg chg="mod">
          <ac:chgData name="Megan Innes" userId="f1aa35de-211c-4f35-9ff5-596ee521be97" providerId="ADAL" clId="{4EE7F65E-5E92-4712-9108-46424804C4CC}" dt="2021-07-02T12:08:32.678" v="32" actId="1076"/>
          <ac:spMkLst>
            <pc:docMk/>
            <pc:sldMk cId="1016349169" sldId="264"/>
            <ac:spMk id="2" creationId="{611DC3CA-3AE9-425B-BBBC-86643F0DBB17}"/>
          </ac:spMkLst>
        </pc:spChg>
        <pc:spChg chg="mod">
          <ac:chgData name="Megan Innes" userId="f1aa35de-211c-4f35-9ff5-596ee521be97" providerId="ADAL" clId="{4EE7F65E-5E92-4712-9108-46424804C4CC}" dt="2021-07-02T12:08:32.678" v="32" actId="1076"/>
          <ac:spMkLst>
            <pc:docMk/>
            <pc:sldMk cId="1016349169" sldId="264"/>
            <ac:spMk id="3" creationId="{1439532E-398A-450C-AEDA-F333857B2DEE}"/>
          </ac:spMkLst>
        </pc:spChg>
        <pc:spChg chg="mod">
          <ac:chgData name="Megan Innes" userId="f1aa35de-211c-4f35-9ff5-596ee521be97" providerId="ADAL" clId="{4EE7F65E-5E92-4712-9108-46424804C4CC}" dt="2021-07-02T12:08:05.562" v="25" actId="1038"/>
          <ac:spMkLst>
            <pc:docMk/>
            <pc:sldMk cId="1016349169" sldId="264"/>
            <ac:spMk id="4" creationId="{77D72E4F-ADB7-48FD-8FD4-1138AEA1FA31}"/>
          </ac:spMkLst>
        </pc:spChg>
        <pc:spChg chg="add mod">
          <ac:chgData name="Megan Innes" userId="f1aa35de-211c-4f35-9ff5-596ee521be97" providerId="ADAL" clId="{4EE7F65E-5E92-4712-9108-46424804C4CC}" dt="2021-07-02T12:07:45.051" v="14" actId="1037"/>
          <ac:spMkLst>
            <pc:docMk/>
            <pc:sldMk cId="1016349169" sldId="264"/>
            <ac:spMk id="12" creationId="{B41D3FB5-8BE4-470C-ADBE-E3CC1D542FB1}"/>
          </ac:spMkLst>
        </pc:spChg>
        <pc:picChg chg="mod">
          <ac:chgData name="Megan Innes" userId="f1aa35de-211c-4f35-9ff5-596ee521be97" providerId="ADAL" clId="{4EE7F65E-5E92-4712-9108-46424804C4CC}" dt="2021-07-02T12:07:50.991" v="15" actId="14100"/>
          <ac:picMkLst>
            <pc:docMk/>
            <pc:sldMk cId="1016349169" sldId="264"/>
            <ac:picMk id="5" creationId="{D7B52B1D-F13F-40EC-B652-BBC84898C587}"/>
          </ac:picMkLst>
        </pc:picChg>
        <pc:picChg chg="mod">
          <ac:chgData name="Megan Innes" userId="f1aa35de-211c-4f35-9ff5-596ee521be97" providerId="ADAL" clId="{4EE7F65E-5E92-4712-9108-46424804C4CC}" dt="2021-07-02T12:08:02.842" v="20" actId="1035"/>
          <ac:picMkLst>
            <pc:docMk/>
            <pc:sldMk cId="1016349169" sldId="264"/>
            <ac:picMk id="9" creationId="{14640328-50BA-4ED4-A97F-C97EA30E2FC6}"/>
          </ac:picMkLst>
        </pc:picChg>
        <pc:picChg chg="mod">
          <ac:chgData name="Megan Innes" userId="f1aa35de-211c-4f35-9ff5-596ee521be97" providerId="ADAL" clId="{4EE7F65E-5E92-4712-9108-46424804C4CC}" dt="2021-07-02T12:08:25.590" v="28" actId="1076"/>
          <ac:picMkLst>
            <pc:docMk/>
            <pc:sldMk cId="1016349169" sldId="264"/>
            <ac:picMk id="1026" creationId="{4C2E5966-9FEE-4B50-8E10-BD29A68DFB49}"/>
          </ac:picMkLst>
        </pc:picChg>
      </pc:sldChg>
      <pc:sldChg chg="modSp mod">
        <pc:chgData name="Megan Innes" userId="f1aa35de-211c-4f35-9ff5-596ee521be97" providerId="ADAL" clId="{4EE7F65E-5E92-4712-9108-46424804C4CC}" dt="2021-07-02T12:12:22.573" v="68" actId="1076"/>
        <pc:sldMkLst>
          <pc:docMk/>
          <pc:sldMk cId="2566588552" sldId="265"/>
        </pc:sldMkLst>
        <pc:spChg chg="mod">
          <ac:chgData name="Megan Innes" userId="f1aa35de-211c-4f35-9ff5-596ee521be97" providerId="ADAL" clId="{4EE7F65E-5E92-4712-9108-46424804C4CC}" dt="2021-07-02T12:10:19.413" v="62" actId="207"/>
          <ac:spMkLst>
            <pc:docMk/>
            <pc:sldMk cId="2566588552" sldId="265"/>
            <ac:spMk id="2" creationId="{611DC3CA-3AE9-425B-BBBC-86643F0DBB17}"/>
          </ac:spMkLst>
        </pc:spChg>
        <pc:picChg chg="mod">
          <ac:chgData name="Megan Innes" userId="f1aa35de-211c-4f35-9ff5-596ee521be97" providerId="ADAL" clId="{4EE7F65E-5E92-4712-9108-46424804C4CC}" dt="2021-07-02T12:12:22.573" v="68" actId="1076"/>
          <ac:picMkLst>
            <pc:docMk/>
            <pc:sldMk cId="2566588552" sldId="265"/>
            <ac:picMk id="4" creationId="{96A6F4D5-D903-4B81-A6DC-3D32D2101D8D}"/>
          </ac:picMkLst>
        </pc:picChg>
        <pc:picChg chg="mod">
          <ac:chgData name="Megan Innes" userId="f1aa35de-211c-4f35-9ff5-596ee521be97" providerId="ADAL" clId="{4EE7F65E-5E92-4712-9108-46424804C4CC}" dt="2021-07-02T12:10:13.861" v="59" actId="1076"/>
          <ac:picMkLst>
            <pc:docMk/>
            <pc:sldMk cId="2566588552" sldId="265"/>
            <ac:picMk id="1026" creationId="{4C2E5966-9FEE-4B50-8E10-BD29A68DFB49}"/>
          </ac:picMkLst>
        </pc:picChg>
      </pc:sldChg>
      <pc:sldChg chg="modSp mod">
        <pc:chgData name="Megan Innes" userId="f1aa35de-211c-4f35-9ff5-596ee521be97" providerId="ADAL" clId="{4EE7F65E-5E92-4712-9108-46424804C4CC}" dt="2021-07-02T12:09:16.002" v="45" actId="1582"/>
        <pc:sldMkLst>
          <pc:docMk/>
          <pc:sldMk cId="719661028" sldId="266"/>
        </pc:sldMkLst>
        <pc:spChg chg="mod">
          <ac:chgData name="Megan Innes" userId="f1aa35de-211c-4f35-9ff5-596ee521be97" providerId="ADAL" clId="{4EE7F65E-5E92-4712-9108-46424804C4CC}" dt="2021-07-02T12:09:00.033" v="42" actId="404"/>
          <ac:spMkLst>
            <pc:docMk/>
            <pc:sldMk cId="719661028" sldId="266"/>
            <ac:spMk id="2" creationId="{611DC3CA-3AE9-425B-BBBC-86643F0DBB17}"/>
          </ac:spMkLst>
        </pc:spChg>
        <pc:picChg chg="mod">
          <ac:chgData name="Megan Innes" userId="f1aa35de-211c-4f35-9ff5-596ee521be97" providerId="ADAL" clId="{4EE7F65E-5E92-4712-9108-46424804C4CC}" dt="2021-07-02T12:09:16.002" v="45" actId="1582"/>
          <ac:picMkLst>
            <pc:docMk/>
            <pc:sldMk cId="719661028" sldId="266"/>
            <ac:picMk id="2054" creationId="{2D601D0B-0146-4917-BE2D-5CD6A8F43D2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8EC79-D6E1-4EF7-ABA9-E2DF49048D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9DFAD4-EB37-4A38-B19B-9F36B5207E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39B4C3-3DC1-43E0-B86B-6418BA769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3DF3B-A127-4719-923C-16E8EB392150}" type="datetimeFigureOut">
              <a:rPr lang="en-GB" smtClean="0"/>
              <a:t>02/07/2021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5B3C0-0E83-4750-A332-BDFC48311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8F510-B9DB-4A76-A4D8-7BF3E2197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694DE-F778-4004-BEBE-9742FBFD7C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6294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E976A-C47A-4A52-8693-9F5CA3E88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47881A-1D69-446C-A2D7-EDBBC26D5D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FA14A-5DB9-4B28-ADAB-C156921A6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3DF3B-A127-4719-923C-16E8EB392150}" type="datetimeFigureOut">
              <a:rPr lang="en-GB" smtClean="0"/>
              <a:t>02/07/2021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2EA367-9072-4A11-9D4D-7A6FD78F9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A4948B-679F-4FDF-8FFD-0324BC4BD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694DE-F778-4004-BEBE-9742FBFD7C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3682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6BD79E-8E42-45BE-8DE0-E67AAB5257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781AE3-8FFC-46F5-8285-464A47FE18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73081F-2817-40A0-954F-E3DF2B6AA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3DF3B-A127-4719-923C-16E8EB392150}" type="datetimeFigureOut">
              <a:rPr lang="en-GB" smtClean="0"/>
              <a:t>02/07/2021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81B51-C866-44B6-A686-3BC69C167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FC00B-9730-4D6B-A654-AE3FB672D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694DE-F778-4004-BEBE-9742FBFD7C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1988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6D90A-C4B5-4AD9-B351-73512E465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CBE37-757B-4B96-9A42-99882E91F0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534B1-0A85-429B-9B76-C57210575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3DF3B-A127-4719-923C-16E8EB392150}" type="datetimeFigureOut">
              <a:rPr lang="en-GB" smtClean="0"/>
              <a:t>02/07/2021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B4FB5-12C0-44A7-9E01-431B205B5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2E49F-EEB3-4389-AD53-851BF721D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694DE-F778-4004-BEBE-9742FBFD7C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9557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89E57-5DE0-481B-856F-634CB0BA4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5B095D-E690-4DDF-9C5C-739A6433B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8E357-C841-4F7B-A90C-1ECCDC01F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3DF3B-A127-4719-923C-16E8EB392150}" type="datetimeFigureOut">
              <a:rPr lang="en-GB" smtClean="0"/>
              <a:t>02/07/2021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544D28-CAB6-4ADB-9068-021D1925A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D2DB8-0991-4247-9083-DB0C8DADA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694DE-F778-4004-BEBE-9742FBFD7C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712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36A1C-9574-4EB4-8139-2BC0285C9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8699A2-893F-4098-B934-879C704127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F4B0D2-DAEE-4CBA-9D35-D9DD583A8F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9559E2-0CE4-435F-9F1C-E770FED88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3DF3B-A127-4719-923C-16E8EB392150}" type="datetimeFigureOut">
              <a:rPr lang="en-GB" smtClean="0"/>
              <a:t>02/07/2021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D0374F-EC71-46E1-B8AF-5EFE4B3FC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5A7E4B-3DC4-429C-A8B7-4B1C00F47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694DE-F778-4004-BEBE-9742FBFD7C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0036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B00A5-88D9-478E-9BC5-68033404A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56BF1C-42A3-4D03-A2EA-11CE441F02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6C79F7-0AF7-48B8-A8B9-DB00F88770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F2C425-FEB9-4123-8A21-AE823C4BEA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979216-351E-4DBA-AB0B-59452F4995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CAB0F0-4E33-4316-82AC-0C496586C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3DF3B-A127-4719-923C-16E8EB392150}" type="datetimeFigureOut">
              <a:rPr lang="en-GB" smtClean="0"/>
              <a:t>02/07/2021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280084-75DD-4BAB-B6D5-B2C141D8D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5C28E5-F6C8-470F-B63D-DBE5481BE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694DE-F778-4004-BEBE-9742FBFD7C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1918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A87D2-BD5F-4B21-875D-1D9B7C4AD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16B8D5-E618-4339-808C-776A63AD6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3DF3B-A127-4719-923C-16E8EB392150}" type="datetimeFigureOut">
              <a:rPr lang="en-GB" smtClean="0"/>
              <a:t>02/07/2021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2FA546-CD2E-4004-AF27-AEA34A0A4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10382C-FAE6-4AD4-A486-535E11C5F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694DE-F778-4004-BEBE-9742FBFD7C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4349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6F36E0-95AB-4FC6-B083-D4F4AD2D2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3DF3B-A127-4719-923C-16E8EB392150}" type="datetimeFigureOut">
              <a:rPr lang="en-GB" smtClean="0"/>
              <a:t>02/07/2021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AFCF17-DDCF-4485-8777-45531B2C1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C9DCC2-B82E-4D53-A66F-D8DB07D7F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694DE-F778-4004-BEBE-9742FBFD7C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7457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F0CAD-F6DC-4BD2-B738-BE61BF3C8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C447A-AA13-4004-97FA-FE4963B526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61C0F3-D2A1-429C-B5B3-BD5148D4D9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2760D5-3022-4939-ADF1-B66082218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3DF3B-A127-4719-923C-16E8EB392150}" type="datetimeFigureOut">
              <a:rPr lang="en-GB" smtClean="0"/>
              <a:t>02/07/2021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E9DE79-3EAE-435B-A4DF-57358E470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5470F0-31D1-4892-BAAA-6EE72488F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694DE-F778-4004-BEBE-9742FBFD7C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9141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E604A-A949-4FA5-BAF8-3805D118E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6DF2B8-34DC-4519-9827-749422ABC1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AC3591-F41A-4829-A341-B4180B735F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8449D3-784D-4774-8670-90C00380D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3DF3B-A127-4719-923C-16E8EB392150}" type="datetimeFigureOut">
              <a:rPr lang="en-GB" smtClean="0"/>
              <a:t>02/07/2021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9E0461-B2DF-45BD-B212-B94D43E43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8436E0-BC8E-4AA7-A4C4-1BBB862AD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694DE-F778-4004-BEBE-9742FBFD7C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462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969A22-C3A5-4CA1-909C-6F44D8145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A82DBA-15BA-4FB1-85F3-2B3E92656A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39D92F-5609-47F7-8FD3-6797E9E53D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23DF3B-A127-4719-923C-16E8EB392150}" type="datetimeFigureOut">
              <a:rPr lang="en-GB" smtClean="0"/>
              <a:t>02/07/2021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63B16-AFAF-4163-BAC3-6FEB98AD39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43E8C6-401D-4068-BF78-FC977ABD39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1694DE-F778-4004-BEBE-9742FBFD7C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2664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jpeg"/><Relationship Id="rId5" Type="http://schemas.openxmlformats.org/officeDocument/2006/relationships/image" Target="../media/image5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hyperlink" Target="https://en.wikipedia.org/wiki/Stadion_(unit_of_length)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3.jpeg"/><Relationship Id="rId12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3.jpeg"/><Relationship Id="rId12" Type="http://schemas.openxmlformats.org/officeDocument/2006/relationships/image" Target="../media/image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27BDFED6-6E33-4606-AFE2-886ADB1C0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mountain, building, stone, arch&#10;&#10;Description automatically generated">
            <a:extLst>
              <a:ext uri="{FF2B5EF4-FFF2-40B4-BE49-F238E27FC236}">
                <a16:creationId xmlns:a16="http://schemas.microsoft.com/office/drawing/2014/main" id="{08C35B70-8D88-44CD-A2F0-BBE0DF980A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59"/>
          <a:stretch/>
        </p:blipFill>
        <p:spPr>
          <a:xfrm>
            <a:off x="4547937" y="-5"/>
            <a:ext cx="7644062" cy="3681406"/>
          </a:xfrm>
          <a:prstGeom prst="rect">
            <a:avLst/>
          </a:prstGeom>
        </p:spPr>
      </p:pic>
      <p:pic>
        <p:nvPicPr>
          <p:cNvPr id="4098" name="Picture 2" descr="See the source image">
            <a:extLst>
              <a:ext uri="{FF2B5EF4-FFF2-40B4-BE49-F238E27FC236}">
                <a16:creationId xmlns:a16="http://schemas.microsoft.com/office/drawing/2014/main" id="{61354707-D60F-4DFB-A4B1-F23734A095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9" r="-1" b="22493"/>
          <a:stretch/>
        </p:blipFill>
        <p:spPr bwMode="auto">
          <a:xfrm>
            <a:off x="4547938" y="3681409"/>
            <a:ext cx="7644062" cy="317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5231BE-2A6A-46D5-B6FE-9E34139750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15219"/>
            <a:ext cx="5395912" cy="2387600"/>
          </a:xfrm>
        </p:spPr>
        <p:txBody>
          <a:bodyPr>
            <a:normAutofit/>
          </a:bodyPr>
          <a:lstStyle/>
          <a:p>
            <a:pPr algn="l"/>
            <a:r>
              <a:rPr lang="en-GB" sz="5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Ancient Olympics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7151EE-F890-42C8-AA83-4F4DBA675A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902075"/>
            <a:ext cx="5395912" cy="1655762"/>
          </a:xfrm>
        </p:spPr>
        <p:txBody>
          <a:bodyPr>
            <a:normAutofit/>
          </a:bodyPr>
          <a:lstStyle/>
          <a:p>
            <a:pPr algn="l"/>
            <a:endParaRPr lang="en-GB" sz="2000">
              <a:solidFill>
                <a:schemeClr val="bg1"/>
              </a:solidFill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3681408"/>
            <a:ext cx="113537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FC52F86-93C0-45AF-916F-4F5C155891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9593" y="33628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90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9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544D9-ABFD-42BF-95CD-FD2AD2330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Now write up your origin myth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9FA69E-24BD-4543-AEEF-FDCF0D18ED1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/>
              <a:t>Include:</a:t>
            </a:r>
          </a:p>
          <a:p>
            <a:r>
              <a:rPr lang="en-GB"/>
              <a:t>Which sport you want to write about – it could be one from the Ancient or Modern Olympics</a:t>
            </a:r>
          </a:p>
          <a:p>
            <a:r>
              <a:rPr lang="en-GB"/>
              <a:t>Paragraphs</a:t>
            </a:r>
          </a:p>
          <a:p>
            <a:r>
              <a:rPr lang="en-GB"/>
              <a:t>Ambitious vocabulary</a:t>
            </a:r>
          </a:p>
          <a:p>
            <a:r>
              <a:rPr lang="en-GB"/>
              <a:t>Details to make it sound like a story</a:t>
            </a:r>
          </a:p>
          <a:p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619C6E0-AF27-4005-88BC-3582362F11F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u="sng"/>
              <a:t>Risk – taking</a:t>
            </a:r>
          </a:p>
          <a:p>
            <a:r>
              <a:rPr lang="en-GB"/>
              <a:t>Can you make it sound like a real, ancient myth?</a:t>
            </a:r>
          </a:p>
          <a:p>
            <a:r>
              <a:rPr lang="en-GB"/>
              <a:t>Can you include speech or more challenging punctuation?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333F13-DC0A-4156-8872-76DE3EC115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4037" y="156376"/>
            <a:ext cx="1049322" cy="1049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E741CA-B4BB-4A15-8FA9-8F5F7D9F67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77549" y="5734050"/>
            <a:ext cx="885825" cy="88582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D86C259-F2BB-47A0-B59D-32CE11EFEE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4672" y="156376"/>
            <a:ext cx="660370" cy="66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09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75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DC3CA-3AE9-425B-BBBC-86643F0DB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447" y="1084521"/>
            <a:ext cx="4019107" cy="1361347"/>
          </a:xfrm>
        </p:spPr>
        <p:txBody>
          <a:bodyPr anchor="b">
            <a:normAutofit/>
          </a:bodyPr>
          <a:lstStyle/>
          <a:p>
            <a:pPr algn="ctr"/>
            <a:r>
              <a:rPr lang="en-GB" sz="2800" b="1" dirty="0">
                <a:solidFill>
                  <a:schemeClr val="tx2">
                    <a:alpha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Big question: How did the Olympics start?</a:t>
            </a:r>
          </a:p>
        </p:txBody>
      </p:sp>
      <p:pic>
        <p:nvPicPr>
          <p:cNvPr id="5" name="Picture 4" descr="A picture containing text, several&#10;&#10;Description automatically generated">
            <a:extLst>
              <a:ext uri="{FF2B5EF4-FFF2-40B4-BE49-F238E27FC236}">
                <a16:creationId xmlns:a16="http://schemas.microsoft.com/office/drawing/2014/main" id="{D7B52B1D-F13F-40EC-B652-BBC84898C5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74" r="34512" b="-1"/>
          <a:stretch/>
        </p:blipFill>
        <p:spPr>
          <a:xfrm>
            <a:off x="680483" y="685795"/>
            <a:ext cx="2931299" cy="54864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9532E-398A-450C-AEDA-F333857B2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7712" y="2732739"/>
            <a:ext cx="3976577" cy="3083270"/>
          </a:xfrm>
        </p:spPr>
        <p:txBody>
          <a:bodyPr anchor="t">
            <a:norm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What is a myth or legend?</a:t>
            </a:r>
          </a:p>
          <a:p>
            <a:pPr algn="ctr"/>
            <a:r>
              <a:rPr lang="en-GB" sz="2000" dirty="0">
                <a:solidFill>
                  <a:schemeClr val="bg1"/>
                </a:solidFill>
              </a:rPr>
              <a:t>Do myths have to have any truth to them?</a:t>
            </a:r>
          </a:p>
          <a:p>
            <a:pPr algn="ctr"/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7" name="Picture 6" descr="A person in a costume holding a gun&#10;&#10;Description automatically generated with low confidence">
            <a:extLst>
              <a:ext uri="{FF2B5EF4-FFF2-40B4-BE49-F238E27FC236}">
                <a16:creationId xmlns:a16="http://schemas.microsoft.com/office/drawing/2014/main" id="{FE70330A-90B7-4763-8FFC-21E291E381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0" r="19254" b="-2"/>
          <a:stretch/>
        </p:blipFill>
        <p:spPr>
          <a:xfrm>
            <a:off x="8606117" y="685805"/>
            <a:ext cx="2905400" cy="548639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C2E5966-9FEE-4B50-8E10-BD29A68DF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878034" y="205272"/>
            <a:ext cx="989630" cy="989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6A6F4D5-D903-4B81-A6DC-3D32D2101D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8365" y="234119"/>
            <a:ext cx="664235" cy="66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58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BEC97-3596-4A3F-AFF0-7A6C03E0A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Welcome to English at CCS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758E1-9093-4BE4-82E1-41AB835EDDD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/>
              <a:t>We hope you enjoy learning English with us at CCS</a:t>
            </a:r>
          </a:p>
          <a:p>
            <a:r>
              <a:rPr lang="en-GB"/>
              <a:t>We love to read; and you will need to bring a reading book to every lesson</a:t>
            </a:r>
          </a:p>
          <a:p>
            <a:r>
              <a:rPr lang="en-GB"/>
              <a:t>We will help you choose books to enjoy</a:t>
            </a:r>
          </a:p>
          <a:p>
            <a:r>
              <a:rPr lang="en-GB"/>
              <a:t>We will set work on the computer and handwriting</a:t>
            </a:r>
          </a:p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1DE430-633A-4FBA-B2BF-9E2D9E7464E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/>
              <a:t>You will come prepared and ready to learn every lesson</a:t>
            </a:r>
          </a:p>
          <a:p>
            <a:r>
              <a:rPr lang="en-GB"/>
              <a:t>You will be taught in mixed groups</a:t>
            </a:r>
          </a:p>
          <a:p>
            <a:r>
              <a:rPr lang="en-GB"/>
              <a:t>You will learn a mix of reading, writing and speaking and listening</a:t>
            </a:r>
          </a:p>
          <a:p>
            <a:endParaRPr lang="en-GB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FBF7A08-F5A3-44C0-BCA3-CB4CBBB063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5298" y="303431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45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820C6-862E-492C-B155-6B6E0218C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What do you need for the lesson?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BF331-4F46-42B5-8BFF-648C4B2D586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/>
              <a:t>A piece of paper</a:t>
            </a:r>
          </a:p>
          <a:p>
            <a:r>
              <a:rPr lang="en-GB"/>
              <a:t>Or a notebook </a:t>
            </a:r>
          </a:p>
          <a:p>
            <a:r>
              <a:rPr lang="en-GB"/>
              <a:t>Or something to write on</a:t>
            </a:r>
          </a:p>
          <a:p>
            <a:r>
              <a:rPr lang="en-GB"/>
              <a:t>A black pen</a:t>
            </a:r>
          </a:p>
          <a:p>
            <a:r>
              <a:rPr lang="en-GB"/>
              <a:t>Or (just for today) something else to write with</a:t>
            </a:r>
          </a:p>
        </p:txBody>
      </p:sp>
      <p:pic>
        <p:nvPicPr>
          <p:cNvPr id="6" name="Content Placeholder 5" descr="Table&#10;&#10;Description automatically generated">
            <a:extLst>
              <a:ext uri="{FF2B5EF4-FFF2-40B4-BE49-F238E27FC236}">
                <a16:creationId xmlns:a16="http://schemas.microsoft.com/office/drawing/2014/main" id="{2797D5B6-227E-482B-A530-D81D98386E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266" y="1690688"/>
            <a:ext cx="3698341" cy="4786089"/>
          </a:xfr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82A1F86-3FB5-42B5-9E27-E4FE28869C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1034" y="212725"/>
            <a:ext cx="568510" cy="56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71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55C01129-3453-464D-A870-ED71C6E89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D2781A6-5C82-4764-B489-F9A599C0A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8833" y="685800"/>
            <a:ext cx="5004061" cy="54864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1DC3CA-3AE9-425B-BBBC-86643F0DB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447" y="1084521"/>
            <a:ext cx="4019107" cy="1361347"/>
          </a:xfrm>
        </p:spPr>
        <p:txBody>
          <a:bodyPr anchor="b">
            <a:normAutofit/>
          </a:bodyPr>
          <a:lstStyle/>
          <a:p>
            <a:pPr algn="ctr"/>
            <a:r>
              <a:rPr lang="en-GB" sz="2800" b="1" dirty="0">
                <a:solidFill>
                  <a:schemeClr val="bg1">
                    <a:alpha val="6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Big question: How did the Olympics start?</a:t>
            </a:r>
          </a:p>
        </p:txBody>
      </p:sp>
      <p:pic>
        <p:nvPicPr>
          <p:cNvPr id="5" name="Picture 4" descr="A picture containing text, several&#10;&#10;Description automatically generated">
            <a:extLst>
              <a:ext uri="{FF2B5EF4-FFF2-40B4-BE49-F238E27FC236}">
                <a16:creationId xmlns:a16="http://schemas.microsoft.com/office/drawing/2014/main" id="{D7B52B1D-F13F-40EC-B652-BBC84898C5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74" r="34512" b="-1"/>
          <a:stretch/>
        </p:blipFill>
        <p:spPr>
          <a:xfrm>
            <a:off x="680483" y="685795"/>
            <a:ext cx="2931299" cy="54864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9532E-398A-450C-AEDA-F333857B2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7712" y="2732739"/>
            <a:ext cx="3976577" cy="3083270"/>
          </a:xfrm>
        </p:spPr>
        <p:txBody>
          <a:bodyPr anchor="t">
            <a:norm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What is a myth or legend?</a:t>
            </a:r>
          </a:p>
          <a:p>
            <a:pPr algn="ctr"/>
            <a:r>
              <a:rPr lang="en-GB" sz="2000" dirty="0">
                <a:solidFill>
                  <a:schemeClr val="bg1"/>
                </a:solidFill>
              </a:rPr>
              <a:t>Do myths have to have any truth to them?</a:t>
            </a:r>
          </a:p>
          <a:p>
            <a:pPr algn="ctr"/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7" name="Picture 6" descr="A person in a costume holding a gun&#10;&#10;Description automatically generated with low confidence">
            <a:extLst>
              <a:ext uri="{FF2B5EF4-FFF2-40B4-BE49-F238E27FC236}">
                <a16:creationId xmlns:a16="http://schemas.microsoft.com/office/drawing/2014/main" id="{FE70330A-90B7-4763-8FFC-21E291E381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0" r="19254" b="-2"/>
          <a:stretch/>
        </p:blipFill>
        <p:spPr>
          <a:xfrm>
            <a:off x="8606117" y="685805"/>
            <a:ext cx="2905400" cy="548639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C2E5966-9FEE-4B50-8E10-BD29A68DF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82299" y="278571"/>
            <a:ext cx="1034018" cy="103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1D11052-95EA-4456-879F-4D0D9118E5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5683" y="28153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6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4C3A44BB-E01C-4AA8-B2C8-32FC346D2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1DC3CA-3AE9-425B-BBBC-86643F0DB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5723" y="3984678"/>
            <a:ext cx="6003980" cy="1325563"/>
          </a:xfrm>
        </p:spPr>
        <p:txBody>
          <a:bodyPr anchor="b">
            <a:normAutofit fontScale="90000"/>
          </a:bodyPr>
          <a:lstStyle/>
          <a:p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Big question: How did the Olympics start?</a:t>
            </a:r>
          </a:p>
        </p:txBody>
      </p:sp>
      <p:pic>
        <p:nvPicPr>
          <p:cNvPr id="5" name="Picture 4" descr="A picture containing text, several&#10;&#10;Description automatically generated">
            <a:extLst>
              <a:ext uri="{FF2B5EF4-FFF2-40B4-BE49-F238E27FC236}">
                <a16:creationId xmlns:a16="http://schemas.microsoft.com/office/drawing/2014/main" id="{D7B52B1D-F13F-40EC-B652-BBC84898C5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7" r="13394" b="-2"/>
          <a:stretch/>
        </p:blipFill>
        <p:spPr>
          <a:xfrm>
            <a:off x="4833917" y="3"/>
            <a:ext cx="3674215" cy="3062793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9532E-398A-450C-AEDA-F333857B2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5721" y="5310240"/>
            <a:ext cx="6946955" cy="1299943"/>
          </a:xfrm>
        </p:spPr>
        <p:txBody>
          <a:bodyPr>
            <a:normAutofit/>
          </a:bodyPr>
          <a:lstStyle/>
          <a:p>
            <a:r>
              <a:rPr lang="en-GB" sz="2000" dirty="0"/>
              <a:t>What is a myth or legend?</a:t>
            </a:r>
          </a:p>
          <a:p>
            <a:r>
              <a:rPr lang="en-GB" sz="2000" dirty="0"/>
              <a:t>Do myths have to have any truth to them?</a:t>
            </a:r>
          </a:p>
          <a:p>
            <a:endParaRPr lang="en-GB" sz="2000" dirty="0"/>
          </a:p>
        </p:txBody>
      </p:sp>
      <p:pic>
        <p:nvPicPr>
          <p:cNvPr id="9" name="Content Placeholder 5" descr="Table&#10;&#10;Description automatically generated">
            <a:extLst>
              <a:ext uri="{FF2B5EF4-FFF2-40B4-BE49-F238E27FC236}">
                <a16:creationId xmlns:a16="http://schemas.microsoft.com/office/drawing/2014/main" id="{14640328-50BA-4ED4-A97F-C97EA30E2F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" b="3"/>
          <a:stretch/>
        </p:blipFill>
        <p:spPr>
          <a:xfrm>
            <a:off x="-1" y="153110"/>
            <a:ext cx="4758431" cy="6214896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  <p:pic>
        <p:nvPicPr>
          <p:cNvPr id="7" name="Picture 6" descr="A person in a costume holding a gun&#10;&#10;Description automatically generated with low confidence">
            <a:extLst>
              <a:ext uri="{FF2B5EF4-FFF2-40B4-BE49-F238E27FC236}">
                <a16:creationId xmlns:a16="http://schemas.microsoft.com/office/drawing/2014/main" id="{FE70330A-90B7-4763-8FFC-21E291E3818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8" r="2745" b="1"/>
          <a:stretch/>
        </p:blipFill>
        <p:spPr>
          <a:xfrm>
            <a:off x="8653074" y="-2"/>
            <a:ext cx="3538926" cy="4290182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C2E5966-9FEE-4B50-8E10-BD29A68DF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128829" y="184669"/>
            <a:ext cx="856949" cy="85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D72E4F-ADB7-48FD-8FD4-1138AEA1FA31}"/>
              </a:ext>
            </a:extLst>
          </p:cNvPr>
          <p:cNvSpPr txBox="1"/>
          <p:nvPr/>
        </p:nvSpPr>
        <p:spPr>
          <a:xfrm>
            <a:off x="506353" y="395287"/>
            <a:ext cx="4552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Name           Monday July 5 2021</a:t>
            </a:r>
          </a:p>
          <a:p>
            <a:endParaRPr lang="en-GB" dirty="0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366F9E-B714-4FC2-920C-3DEACB2764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693" y="144643"/>
            <a:ext cx="304800" cy="304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41D3FB5-8BE4-470C-ADBE-E3CC1D542FB1}"/>
              </a:ext>
            </a:extLst>
          </p:cNvPr>
          <p:cNvSpPr txBox="1"/>
          <p:nvPr/>
        </p:nvSpPr>
        <p:spPr>
          <a:xfrm>
            <a:off x="481742" y="1252236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u="sng" dirty="0"/>
              <a:t>Big Question: How did the Olympics start?</a:t>
            </a:r>
          </a:p>
        </p:txBody>
      </p:sp>
    </p:spTree>
    <p:extLst>
      <p:ext uri="{BB962C8B-B14F-4D97-AF65-F5344CB8AC3E}">
        <p14:creationId xmlns:p14="http://schemas.microsoft.com/office/powerpoint/2010/main" val="101634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DC3CA-3AE9-425B-BBBC-86643F0DB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The origin of the Olympics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9532E-398A-450C-AEDA-F333857B2D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b="0" i="0" u="none" strike="noStrike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One of the most popular myths says that Heracles (Hercules) and his father Zeus started the Olympic Games. </a:t>
            </a:r>
          </a:p>
          <a:p>
            <a:pPr marL="0" indent="0">
              <a:buNone/>
            </a:pPr>
            <a:r>
              <a:rPr lang="en-GB" b="0" i="0" u="none" strike="noStrike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After Heracles completed his twelve labours, he built the Olympic Stadium as an honour to Zeus. </a:t>
            </a:r>
          </a:p>
          <a:p>
            <a:pPr marL="0" indent="0">
              <a:buNone/>
            </a:pPr>
            <a:r>
              <a:rPr lang="en-GB" b="0" i="0" u="none" strike="noStrike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Following its completion, he walked in a straight line for 200 steps and called this distance a </a:t>
            </a:r>
            <a:r>
              <a:rPr lang="en-GB" b="0" i="0" u="none" strike="noStrike">
                <a:solidFill>
                  <a:srgbClr val="202122"/>
                </a:solidFill>
                <a:effectLst/>
                <a:latin typeface="Arial" panose="020B0604020202020204" pitchFamily="34" charset="0"/>
                <a:hlinkClick r:id="rId4" tooltip="Stadion (unit of length)"/>
              </a:rPr>
              <a:t>“</a:t>
            </a:r>
            <a:r>
              <a:rPr lang="en-GB" b="0" i="0" u="none" strike="noStrike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stadion</a:t>
            </a:r>
            <a:r>
              <a:rPr lang="en-GB" b="0" i="0" u="none" strike="noStrike">
                <a:solidFill>
                  <a:srgbClr val="202122"/>
                </a:solidFill>
                <a:effectLst/>
                <a:latin typeface="Arial" panose="020B0604020202020204" pitchFamily="34" charset="0"/>
                <a:hlinkClick r:id="rId4" tooltip="Stadion (unit of length)"/>
              </a:rPr>
              <a:t>” </a:t>
            </a:r>
            <a:r>
              <a:rPr lang="en-GB" b="0" i="0" u="none" strike="noStrike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6" name="Picture 5" descr="A toy figurine of a person&#10;&#10;Description automatically generated with low confidence">
            <a:extLst>
              <a:ext uri="{FF2B5EF4-FFF2-40B4-BE49-F238E27FC236}">
                <a16:creationId xmlns:a16="http://schemas.microsoft.com/office/drawing/2014/main" id="{789353C6-9E3A-4DE3-82CE-2F7A950113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933" y="3204713"/>
            <a:ext cx="1584032" cy="34290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907EF1C-988D-4CF0-9E26-16BE931F4F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7461" y="2127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02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DC3CA-3AE9-425B-BBBC-86643F0DB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 dirty="0">
                <a:latin typeface="Segoe UI" panose="020B0502040204020203" pitchFamily="34" charset="0"/>
                <a:cs typeface="Segoe UI" panose="020B0502040204020203" pitchFamily="34" charset="0"/>
              </a:rPr>
              <a:t>What activities do you think made up the Ancient Olympics?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6AA8346-227C-4AD0-B37B-4493D2485B6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b="1" i="0" u="none" strike="noStrike">
                <a:solidFill>
                  <a:srgbClr val="000000"/>
                </a:solidFill>
                <a:effectLst/>
                <a:latin typeface="OlympicSans"/>
              </a:rPr>
              <a:t>The ancient Games included </a:t>
            </a:r>
          </a:p>
          <a:p>
            <a:r>
              <a:rPr lang="en-GB" b="1" i="0" u="none" strike="noStrike">
                <a:solidFill>
                  <a:srgbClr val="000000"/>
                </a:solidFill>
                <a:effectLst/>
                <a:latin typeface="OlympicSans"/>
              </a:rPr>
              <a:t>running</a:t>
            </a:r>
          </a:p>
          <a:p>
            <a:r>
              <a:rPr lang="en-GB" b="1" i="0" u="none" strike="noStrike">
                <a:solidFill>
                  <a:srgbClr val="000000"/>
                </a:solidFill>
                <a:effectLst/>
                <a:latin typeface="OlympicSans"/>
              </a:rPr>
              <a:t>long jump</a:t>
            </a:r>
          </a:p>
          <a:p>
            <a:r>
              <a:rPr lang="en-GB" b="1" i="0" u="none" strike="noStrike">
                <a:solidFill>
                  <a:srgbClr val="000000"/>
                </a:solidFill>
                <a:effectLst/>
                <a:latin typeface="OlympicSans"/>
              </a:rPr>
              <a:t>shot put</a:t>
            </a:r>
          </a:p>
          <a:p>
            <a:r>
              <a:rPr lang="en-GB" b="1" i="0" u="none" strike="noStrike">
                <a:solidFill>
                  <a:srgbClr val="000000"/>
                </a:solidFill>
                <a:effectLst/>
                <a:latin typeface="OlympicSans"/>
              </a:rPr>
              <a:t>Javelin</a:t>
            </a:r>
          </a:p>
          <a:p>
            <a:r>
              <a:rPr lang="en-GB" b="1" i="0" u="none" strike="noStrike">
                <a:solidFill>
                  <a:srgbClr val="000000"/>
                </a:solidFill>
                <a:effectLst/>
                <a:latin typeface="OlympicSans"/>
              </a:rPr>
              <a:t>Boxing</a:t>
            </a:r>
          </a:p>
          <a:p>
            <a:r>
              <a:rPr lang="en-GB" b="1" i="0" u="none" strike="noStrike">
                <a:solidFill>
                  <a:srgbClr val="000000"/>
                </a:solidFill>
                <a:effectLst/>
                <a:latin typeface="OlympicSans"/>
              </a:rPr>
              <a:t>pankration </a:t>
            </a:r>
          </a:p>
          <a:p>
            <a:r>
              <a:rPr lang="en-GB" b="1" i="0" u="none" strike="noStrike">
                <a:solidFill>
                  <a:srgbClr val="000000"/>
                </a:solidFill>
                <a:effectLst/>
                <a:latin typeface="OlympicSans"/>
              </a:rPr>
              <a:t>equestrian events</a:t>
            </a:r>
            <a:endParaRPr lang="en-GB"/>
          </a:p>
        </p:txBody>
      </p:sp>
      <p:pic>
        <p:nvPicPr>
          <p:cNvPr id="8" name="Content Placeholder 7" descr="A picture containing text&#10;&#10;Description automatically generated">
            <a:extLst>
              <a:ext uri="{FF2B5EF4-FFF2-40B4-BE49-F238E27FC236}">
                <a16:creationId xmlns:a16="http://schemas.microsoft.com/office/drawing/2014/main" id="{AEBACAC2-E58C-4355-8160-2EAA609D57B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819" y="1649257"/>
            <a:ext cx="2763568" cy="1809273"/>
          </a:xfrm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2D601D0B-0146-4917-BE2D-5CD6A8F43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82324" y="681037"/>
            <a:ext cx="742950" cy="74295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Ancient Sports: Running">
            <a:extLst>
              <a:ext uri="{FF2B5EF4-FFF2-40B4-BE49-F238E27FC236}">
                <a16:creationId xmlns:a16="http://schemas.microsoft.com/office/drawing/2014/main" id="{AD742732-8438-4C04-8E32-EC0C70AC4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200" y="2757488"/>
            <a:ext cx="2038350" cy="168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Ancient Olympics">
            <a:extLst>
              <a:ext uri="{FF2B5EF4-FFF2-40B4-BE49-F238E27FC236}">
                <a16:creationId xmlns:a16="http://schemas.microsoft.com/office/drawing/2014/main" id="{B6F955AC-1C01-417E-BC66-6D12D649D9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9"/>
          <a:stretch/>
        </p:blipFill>
        <p:spPr bwMode="auto">
          <a:xfrm>
            <a:off x="4159768" y="4438651"/>
            <a:ext cx="1847849" cy="173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Shot Put - Overview">
            <a:extLst>
              <a:ext uri="{FF2B5EF4-FFF2-40B4-BE49-F238E27FC236}">
                <a16:creationId xmlns:a16="http://schemas.microsoft.com/office/drawing/2014/main" id="{A59B3ACA-6F0D-4ADC-ABE0-387B8D2B02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44"/>
          <a:stretch/>
        </p:blipFill>
        <p:spPr bwMode="auto">
          <a:xfrm>
            <a:off x="4000500" y="2267745"/>
            <a:ext cx="2387599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Olympics - Oddizzi">
            <a:extLst>
              <a:ext uri="{FF2B5EF4-FFF2-40B4-BE49-F238E27FC236}">
                <a16:creationId xmlns:a16="http://schemas.microsoft.com/office/drawing/2014/main" id="{8CDA2B3A-48AE-4938-8FE1-8552AA78C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348" y="1108231"/>
            <a:ext cx="2038351" cy="152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group of people dancing&#10;&#10;Description automatically generated with low confidence">
            <a:extLst>
              <a:ext uri="{FF2B5EF4-FFF2-40B4-BE49-F238E27FC236}">
                <a16:creationId xmlns:a16="http://schemas.microsoft.com/office/drawing/2014/main" id="{3F6E1017-7694-48D6-ACD6-A86C638EA0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100" y="3873342"/>
            <a:ext cx="2560606" cy="1690688"/>
          </a:xfrm>
          <a:prstGeom prst="rect">
            <a:avLst/>
          </a:prstGeom>
        </p:spPr>
      </p:pic>
      <p:pic>
        <p:nvPicPr>
          <p:cNvPr id="12" name="Picture 11" descr="A picture containing text, jar, vessel, kylix&#10;&#10;Description automatically generated">
            <a:extLst>
              <a:ext uri="{FF2B5EF4-FFF2-40B4-BE49-F238E27FC236}">
                <a16:creationId xmlns:a16="http://schemas.microsoft.com/office/drawing/2014/main" id="{40E357EA-6B0E-4822-B16C-3FC03271F3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099" y="4718686"/>
            <a:ext cx="2500775" cy="180927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E57F822-E412-4EC2-8875-BD3C24B7C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65560" y="16654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46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68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DC3CA-3AE9-425B-BBBC-86643F0DB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>
                <a:latin typeface="Segoe UI" panose="020B0502040204020203" pitchFamily="34" charset="0"/>
                <a:cs typeface="Segoe UI" panose="020B0502040204020203" pitchFamily="34" charset="0"/>
              </a:rPr>
              <a:t>What activities do you think made up the Ancient Olympics?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6AA8346-227C-4AD0-B37B-4493D2485B6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b="1" i="0" u="none" strike="noStrike">
                <a:solidFill>
                  <a:srgbClr val="000000"/>
                </a:solidFill>
                <a:effectLst/>
                <a:latin typeface="OlympicSans"/>
              </a:rPr>
              <a:t>The ancient Games included </a:t>
            </a:r>
          </a:p>
          <a:p>
            <a:r>
              <a:rPr lang="en-GB" b="1" i="0" u="none" strike="noStrike">
                <a:solidFill>
                  <a:srgbClr val="000000"/>
                </a:solidFill>
                <a:effectLst/>
                <a:latin typeface="OlympicSans"/>
              </a:rPr>
              <a:t>running</a:t>
            </a:r>
          </a:p>
          <a:p>
            <a:r>
              <a:rPr lang="en-GB" b="1" i="0" u="none" strike="noStrike">
                <a:solidFill>
                  <a:srgbClr val="000000"/>
                </a:solidFill>
                <a:effectLst/>
                <a:latin typeface="OlympicSans"/>
              </a:rPr>
              <a:t>long jump</a:t>
            </a:r>
          </a:p>
          <a:p>
            <a:r>
              <a:rPr lang="en-GB" b="1" i="0" u="none" strike="noStrike">
                <a:solidFill>
                  <a:srgbClr val="000000"/>
                </a:solidFill>
                <a:effectLst/>
                <a:latin typeface="OlympicSans"/>
              </a:rPr>
              <a:t>shot put</a:t>
            </a:r>
          </a:p>
          <a:p>
            <a:r>
              <a:rPr lang="en-GB" b="1" i="0" u="none" strike="noStrike">
                <a:solidFill>
                  <a:srgbClr val="000000"/>
                </a:solidFill>
                <a:effectLst/>
                <a:latin typeface="OlympicSans"/>
              </a:rPr>
              <a:t>Javelin</a:t>
            </a:r>
          </a:p>
          <a:p>
            <a:r>
              <a:rPr lang="en-GB" b="1" i="0" u="none" strike="noStrike">
                <a:solidFill>
                  <a:srgbClr val="000000"/>
                </a:solidFill>
                <a:effectLst/>
                <a:latin typeface="OlympicSans"/>
              </a:rPr>
              <a:t>Boxing</a:t>
            </a:r>
          </a:p>
          <a:p>
            <a:r>
              <a:rPr lang="en-GB" b="1" i="0" u="none" strike="noStrike">
                <a:solidFill>
                  <a:srgbClr val="000000"/>
                </a:solidFill>
                <a:effectLst/>
                <a:latin typeface="OlympicSans"/>
              </a:rPr>
              <a:t>pankration </a:t>
            </a:r>
          </a:p>
          <a:p>
            <a:r>
              <a:rPr lang="en-GB" b="1" i="0" u="none" strike="noStrike">
                <a:solidFill>
                  <a:srgbClr val="000000"/>
                </a:solidFill>
                <a:effectLst/>
                <a:latin typeface="OlympicSans"/>
              </a:rPr>
              <a:t>equestrian events</a:t>
            </a:r>
            <a:endParaRPr lang="en-GB"/>
          </a:p>
        </p:txBody>
      </p:sp>
      <p:pic>
        <p:nvPicPr>
          <p:cNvPr id="8" name="Content Placeholder 7" descr="A picture containing text&#10;&#10;Description automatically generated">
            <a:extLst>
              <a:ext uri="{FF2B5EF4-FFF2-40B4-BE49-F238E27FC236}">
                <a16:creationId xmlns:a16="http://schemas.microsoft.com/office/drawing/2014/main" id="{AEBACAC2-E58C-4355-8160-2EAA609D57B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819" y="1649257"/>
            <a:ext cx="2763568" cy="1809273"/>
          </a:xfrm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2D601D0B-0146-4917-BE2D-5CD6A8F43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82324" y="681037"/>
            <a:ext cx="742950" cy="74295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Ancient Sports: Running">
            <a:extLst>
              <a:ext uri="{FF2B5EF4-FFF2-40B4-BE49-F238E27FC236}">
                <a16:creationId xmlns:a16="http://schemas.microsoft.com/office/drawing/2014/main" id="{AD742732-8438-4C04-8E32-EC0C70AC4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200" y="2757488"/>
            <a:ext cx="2038350" cy="168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Ancient Olympics">
            <a:extLst>
              <a:ext uri="{FF2B5EF4-FFF2-40B4-BE49-F238E27FC236}">
                <a16:creationId xmlns:a16="http://schemas.microsoft.com/office/drawing/2014/main" id="{B6F955AC-1C01-417E-BC66-6D12D649D9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9"/>
          <a:stretch/>
        </p:blipFill>
        <p:spPr bwMode="auto">
          <a:xfrm>
            <a:off x="4159768" y="4438651"/>
            <a:ext cx="1847849" cy="173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Shot Put - Overview">
            <a:extLst>
              <a:ext uri="{FF2B5EF4-FFF2-40B4-BE49-F238E27FC236}">
                <a16:creationId xmlns:a16="http://schemas.microsoft.com/office/drawing/2014/main" id="{A59B3ACA-6F0D-4ADC-ABE0-387B8D2B02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44"/>
          <a:stretch/>
        </p:blipFill>
        <p:spPr bwMode="auto">
          <a:xfrm>
            <a:off x="4000500" y="2267745"/>
            <a:ext cx="2387599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Olympics - Oddizzi">
            <a:extLst>
              <a:ext uri="{FF2B5EF4-FFF2-40B4-BE49-F238E27FC236}">
                <a16:creationId xmlns:a16="http://schemas.microsoft.com/office/drawing/2014/main" id="{8CDA2B3A-48AE-4938-8FE1-8552AA78C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348" y="1108231"/>
            <a:ext cx="2038351" cy="152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group of people dancing&#10;&#10;Description automatically generated with low confidence">
            <a:extLst>
              <a:ext uri="{FF2B5EF4-FFF2-40B4-BE49-F238E27FC236}">
                <a16:creationId xmlns:a16="http://schemas.microsoft.com/office/drawing/2014/main" id="{3F6E1017-7694-48D6-ACD6-A86C638EA0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100" y="3873342"/>
            <a:ext cx="2560606" cy="1690688"/>
          </a:xfrm>
          <a:prstGeom prst="rect">
            <a:avLst/>
          </a:prstGeom>
        </p:spPr>
      </p:pic>
      <p:pic>
        <p:nvPicPr>
          <p:cNvPr id="12" name="Picture 11" descr="A picture containing text, jar, vessel, kylix&#10;&#10;Description automatically generated">
            <a:extLst>
              <a:ext uri="{FF2B5EF4-FFF2-40B4-BE49-F238E27FC236}">
                <a16:creationId xmlns:a16="http://schemas.microsoft.com/office/drawing/2014/main" id="{40E357EA-6B0E-4822-B16C-3FC03271F3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099" y="4718686"/>
            <a:ext cx="2500775" cy="1809273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5A5AF35-9026-4D8D-9EBB-17B36A336D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6213" y="27057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66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21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F5BA300-1E9B-4E3E-B937-4C10140A4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 dirty="0">
                <a:latin typeface="Segoe UI" panose="020B0502040204020203" pitchFamily="34" charset="0"/>
                <a:cs typeface="Segoe UI" panose="020B0502040204020203" pitchFamily="34" charset="0"/>
              </a:rPr>
              <a:t>Can you invent your own origin myth for an Ancient Olympic Sport?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5543E89-8C31-4E14-84B4-9658DC9A5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B251810-7A06-4D5E-96C4-53E36C124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42286" y="517525"/>
            <a:ext cx="923925" cy="9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5" descr="Table&#10;&#10;Description automatically generated">
            <a:extLst>
              <a:ext uri="{FF2B5EF4-FFF2-40B4-BE49-F238E27FC236}">
                <a16:creationId xmlns:a16="http://schemas.microsoft.com/office/drawing/2014/main" id="{A77FC26A-FD29-4D81-B80B-0E5B63204A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341"/>
          <a:stretch/>
        </p:blipFill>
        <p:spPr>
          <a:xfrm>
            <a:off x="838200" y="1706786"/>
            <a:ext cx="10376140" cy="38658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0B4AC99-4049-4164-A5AC-1B38BB590AAA}"/>
              </a:ext>
            </a:extLst>
          </p:cNvPr>
          <p:cNvSpPr txBox="1"/>
          <p:nvPr/>
        </p:nvSpPr>
        <p:spPr>
          <a:xfrm>
            <a:off x="2220686" y="2172441"/>
            <a:ext cx="8542564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/>
              <a:t>Name           Monday July 5 2021</a:t>
            </a:r>
          </a:p>
          <a:p>
            <a:r>
              <a:rPr lang="en-GB" sz="1600" u="sng"/>
              <a:t>Big Question: How did the Olympics start?</a:t>
            </a:r>
          </a:p>
          <a:p>
            <a:endParaRPr lang="en-GB" sz="1600" u="sng"/>
          </a:p>
          <a:p>
            <a:r>
              <a:rPr lang="en-GB" sz="1600"/>
              <a:t>My sport: shot put</a:t>
            </a:r>
          </a:p>
          <a:p>
            <a:endParaRPr lang="en-GB" sz="1600"/>
          </a:p>
          <a:p>
            <a:r>
              <a:rPr lang="en-GB" sz="1600"/>
              <a:t>My suggestion: Hercules fought a battle with the three headed monster Tristram. </a:t>
            </a:r>
          </a:p>
          <a:p>
            <a:r>
              <a:rPr lang="en-GB" sz="1600"/>
              <a:t>	He had to prove he killed it.</a:t>
            </a:r>
          </a:p>
          <a:p>
            <a:r>
              <a:rPr lang="en-GB" sz="1600"/>
              <a:t>	He had to chop off one of the monster’s heads and return it to the King of</a:t>
            </a:r>
          </a:p>
          <a:p>
            <a:r>
              <a:rPr lang="en-GB" sz="1600"/>
              <a:t>	</a:t>
            </a:r>
            <a:r>
              <a:rPr lang="en-GB" sz="1600" err="1"/>
              <a:t>Simrania</a:t>
            </a:r>
            <a:r>
              <a:rPr lang="en-GB" sz="1600"/>
              <a:t> before nightfall.</a:t>
            </a:r>
          </a:p>
          <a:p>
            <a:endParaRPr lang="en-GB" sz="1600"/>
          </a:p>
          <a:p>
            <a:r>
              <a:rPr lang="en-GB" sz="1600"/>
              <a:t>	He didn’t think he was going to make it so he threw the head to the palace while he 	was still ten miles away.</a:t>
            </a:r>
          </a:p>
          <a:p>
            <a:endParaRPr lang="en-GB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10017A6-EAFF-4158-8CCB-4EE76463B7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5789" y="3651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3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52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E9774E8BC42B4A8AB1F780885FFF22" ma:contentTypeVersion="13" ma:contentTypeDescription="Create a new document." ma:contentTypeScope="" ma:versionID="6362380ecde065d8ad51d77a2e4d84da">
  <xsd:schema xmlns:xsd="http://www.w3.org/2001/XMLSchema" xmlns:xs="http://www.w3.org/2001/XMLSchema" xmlns:p="http://schemas.microsoft.com/office/2006/metadata/properties" xmlns:ns2="6064604b-44c6-4c56-bc16-098061726b21" xmlns:ns3="d90c45de-48fd-4734-8423-7d6369964754" targetNamespace="http://schemas.microsoft.com/office/2006/metadata/properties" ma:root="true" ma:fieldsID="976140431e708a2194ec88d1af84278a" ns2:_="" ns3:_="">
    <xsd:import namespace="6064604b-44c6-4c56-bc16-098061726b21"/>
    <xsd:import namespace="d90c45de-48fd-4734-8423-7d636996475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64604b-44c6-4c56-bc16-098061726b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0c45de-48fd-4734-8423-7d636996475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4E52BC1-0C22-4B98-BC10-DE0061D07D1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064604b-44c6-4c56-bc16-098061726b21"/>
    <ds:schemaRef ds:uri="d90c45de-48fd-4734-8423-7d636996475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8686EC1-D29A-48DC-92D4-DA533669F5A4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F63A23F5-248F-4016-A6C1-2DAC5E05110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489</Words>
  <Application>Microsoft Office PowerPoint</Application>
  <PresentationFormat>Widescreen</PresentationFormat>
  <Paragraphs>69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OlympicSans</vt:lpstr>
      <vt:lpstr>Segoe UI</vt:lpstr>
      <vt:lpstr>Office Theme</vt:lpstr>
      <vt:lpstr>Ancient Olympics</vt:lpstr>
      <vt:lpstr>Welcome to English at CCS</vt:lpstr>
      <vt:lpstr>What do you need for the lesson?</vt:lpstr>
      <vt:lpstr>Big question: How did the Olympics start?</vt:lpstr>
      <vt:lpstr>Big question: How did the Olympics start?</vt:lpstr>
      <vt:lpstr>The origin of the Olympics</vt:lpstr>
      <vt:lpstr>What activities do you think made up the Ancient Olympics?</vt:lpstr>
      <vt:lpstr>What activities do you think made up the Ancient Olympics?</vt:lpstr>
      <vt:lpstr>Can you invent your own origin myth for an Ancient Olympic Sport?</vt:lpstr>
      <vt:lpstr>Now write up your origin myth</vt:lpstr>
      <vt:lpstr>Big question: How did the Olympics start?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Ancient Olympics</dc:title>
  <dc:creator>Elaine Coe</dc:creator>
  <cp:lastModifiedBy>Megan Innes</cp:lastModifiedBy>
  <cp:revision>2</cp:revision>
  <dcterms:created xsi:type="dcterms:W3CDTF">2021-06-23T12:03:10Z</dcterms:created>
  <dcterms:modified xsi:type="dcterms:W3CDTF">2021-07-02T12:12:37Z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0x0101004BE9774E8BC42B4A8AB1F780885FFF22</vt:lpwstr>
  </property>
</Properties>
</file>