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89" r:id="rId6"/>
    <p:sldId id="264" r:id="rId7"/>
    <p:sldId id="257" r:id="rId8"/>
    <p:sldId id="258" r:id="rId9"/>
    <p:sldId id="259" r:id="rId10"/>
    <p:sldId id="260" r:id="rId11"/>
    <p:sldId id="281" r:id="rId12"/>
    <p:sldId id="261" r:id="rId13"/>
    <p:sldId id="262" r:id="rId14"/>
    <p:sldId id="263" r:id="rId15"/>
    <p:sldId id="291" r:id="rId16"/>
    <p:sldId id="292" r:id="rId17"/>
    <p:sldId id="293" r:id="rId18"/>
    <p:sldId id="285" r:id="rId19"/>
    <p:sldId id="275" r:id="rId20"/>
    <p:sldId id="280" r:id="rId21"/>
    <p:sldId id="277" r:id="rId22"/>
    <p:sldId id="278" r:id="rId23"/>
    <p:sldId id="279" r:id="rId24"/>
    <p:sldId id="283" r:id="rId25"/>
    <p:sldId id="265" r:id="rId26"/>
    <p:sldId id="266" r:id="rId27"/>
    <p:sldId id="267" r:id="rId28"/>
    <p:sldId id="268" r:id="rId29"/>
    <p:sldId id="269" r:id="rId30"/>
    <p:sldId id="290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9805012-58D7-2475-AD9E-FD5F003FB8F7}" v="67" dt="2020-09-16T08:16:53.67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dirty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1/5/2021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CCS PE Home Workouts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All bodyweight ( no </a:t>
            </a:r>
            <a:r>
              <a:rPr lang="en-US"/>
              <a:t>equipment needed!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5574030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Colman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AMRAP 20mins</a:t>
            </a:r>
          </a:p>
          <a:p>
            <a:r>
              <a:rPr lang="en-GB" dirty="0"/>
              <a:t>1 Round=</a:t>
            </a:r>
            <a:endParaRPr lang="en-US" dirty="0"/>
          </a:p>
          <a:p>
            <a:r>
              <a:rPr lang="en-US" dirty="0"/>
              <a:t>4 stair runs (no stairs 1 minute of high knees)</a:t>
            </a:r>
          </a:p>
          <a:p>
            <a:r>
              <a:rPr lang="en-US" dirty="0"/>
              <a:t>20 press ups</a:t>
            </a:r>
          </a:p>
          <a:p>
            <a:r>
              <a:rPr lang="en-US" dirty="0"/>
              <a:t>20 sit ups</a:t>
            </a:r>
          </a:p>
          <a:p>
            <a:r>
              <a:rPr lang="en-US" dirty="0"/>
              <a:t>20 squats</a:t>
            </a:r>
          </a:p>
          <a:p>
            <a:r>
              <a:rPr lang="en-US" dirty="0"/>
              <a:t>Rest 30 seconds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65164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Jones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AMRAP 20minutes </a:t>
            </a:r>
          </a:p>
          <a:p>
            <a:r>
              <a:rPr lang="en-GB" dirty="0"/>
              <a:t>1 Round=</a:t>
            </a:r>
            <a:endParaRPr lang="en-US" dirty="0"/>
          </a:p>
          <a:p>
            <a:r>
              <a:rPr lang="en-US" dirty="0"/>
              <a:t>5 burpess</a:t>
            </a:r>
          </a:p>
          <a:p>
            <a:r>
              <a:rPr lang="en-US" dirty="0"/>
              <a:t>10 press ups</a:t>
            </a:r>
          </a:p>
          <a:p>
            <a:r>
              <a:rPr lang="en-US" dirty="0"/>
              <a:t>15 squat jumps</a:t>
            </a:r>
          </a:p>
          <a:p>
            <a:r>
              <a:rPr lang="en-US" dirty="0"/>
              <a:t>20 hands to knee crunches</a:t>
            </a:r>
          </a:p>
          <a:p>
            <a:r>
              <a:rPr lang="en-US" dirty="0"/>
              <a:t>30 seconds running on the spot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64719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C40880-2C70-4E55-8383-2A6414126B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cs typeface="Calibri"/>
              </a:rPr>
              <a:t>The Wakefield</a:t>
            </a:r>
            <a:endParaRPr lang="en-GB" dirty="0"/>
          </a:p>
        </p:txBody>
      </p:sp>
      <p:pic>
        <p:nvPicPr>
          <p:cNvPr id="4" name="Picture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B8E21A2A-CFF0-4F9F-B7E0-E9CE3D5BC1A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64274" y="1670471"/>
            <a:ext cx="2763370" cy="3941669"/>
          </a:xfrm>
        </p:spPr>
      </p:pic>
    </p:spTree>
    <p:extLst>
      <p:ext uri="{BB962C8B-B14F-4D97-AF65-F5344CB8AC3E}">
        <p14:creationId xmlns:p14="http://schemas.microsoft.com/office/powerpoint/2010/main" val="36880006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02CF4C-0F97-4ED7-95F5-C4AB5EDF4F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cs typeface="Calibri"/>
              </a:rPr>
              <a:t>The Starr</a:t>
            </a:r>
            <a:endParaRPr lang="en-GB" dirty="0"/>
          </a:p>
        </p:txBody>
      </p:sp>
      <p:pic>
        <p:nvPicPr>
          <p:cNvPr id="4" name="Picture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1DBB3D6F-7555-4EE4-B791-FC41715B475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05162" y="1708571"/>
            <a:ext cx="2720227" cy="4026833"/>
          </a:xfrm>
        </p:spPr>
      </p:pic>
    </p:spTree>
    <p:extLst>
      <p:ext uri="{BB962C8B-B14F-4D97-AF65-F5344CB8AC3E}">
        <p14:creationId xmlns:p14="http://schemas.microsoft.com/office/powerpoint/2010/main" val="9110651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E554FD-6770-497F-9AC0-239B9A73A1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cs typeface="Calibri"/>
              </a:rPr>
              <a:t>The West</a:t>
            </a:r>
            <a:endParaRPr lang="en-GB" dirty="0"/>
          </a:p>
        </p:txBody>
      </p:sp>
      <p:pic>
        <p:nvPicPr>
          <p:cNvPr id="4" name="Picture 4" descr="A picture containing paper, holding&#10;&#10;Description automatically generated">
            <a:extLst>
              <a:ext uri="{FF2B5EF4-FFF2-40B4-BE49-F238E27FC236}">
                <a16:creationId xmlns:a16="http://schemas.microsoft.com/office/drawing/2014/main" id="{9745C021-9134-4890-A17B-7235E7A1B9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2764" y="1379726"/>
            <a:ext cx="3172945" cy="4986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5714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69923"/>
            <a:ext cx="8229600" cy="1143000"/>
          </a:xfrm>
        </p:spPr>
        <p:txBody>
          <a:bodyPr/>
          <a:lstStyle/>
          <a:p>
            <a:r>
              <a:rPr lang="en-US" dirty="0"/>
              <a:t>Home HITT Blast workouts</a:t>
            </a:r>
          </a:p>
        </p:txBody>
      </p:sp>
    </p:spTree>
    <p:extLst>
      <p:ext uri="{BB962C8B-B14F-4D97-AF65-F5344CB8AC3E}">
        <p14:creationId xmlns:p14="http://schemas.microsoft.com/office/powerpoint/2010/main" val="3917520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HIIT Blast ‘999’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32237"/>
            <a:ext cx="8229600" cy="525780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/>
              <a:t> </a:t>
            </a:r>
            <a:endParaRPr lang="en-GB" dirty="0"/>
          </a:p>
          <a:p>
            <a:r>
              <a:rPr lang="en-US" dirty="0"/>
              <a:t>3 rounds of 9 exercises each exercise will be 40 seconds work/20seconds rest</a:t>
            </a:r>
            <a:endParaRPr lang="en-GB" dirty="0"/>
          </a:p>
          <a:p>
            <a:r>
              <a:rPr lang="en-US" dirty="0"/>
              <a:t>(30/30 ratio to make it easier if needed)</a:t>
            </a:r>
            <a:endParaRPr lang="en-GB" dirty="0"/>
          </a:p>
          <a:p>
            <a:r>
              <a:rPr lang="en-US" dirty="0"/>
              <a:t> </a:t>
            </a:r>
            <a:endParaRPr lang="en-GB" dirty="0"/>
          </a:p>
          <a:p>
            <a:r>
              <a:rPr lang="en-US" dirty="0"/>
              <a:t>Each round will be repeated 3 times creating 999!</a:t>
            </a:r>
            <a:endParaRPr lang="en-GB" dirty="0"/>
          </a:p>
          <a:p>
            <a:r>
              <a:rPr lang="en-US" dirty="0"/>
              <a:t> </a:t>
            </a:r>
            <a:endParaRPr lang="en-GB" dirty="0"/>
          </a:p>
          <a:p>
            <a:r>
              <a:rPr lang="en-US" dirty="0"/>
              <a:t>Exercises  for the round are;</a:t>
            </a:r>
            <a:endParaRPr lang="en-GB" dirty="0"/>
          </a:p>
          <a:p>
            <a:r>
              <a:rPr lang="en-US" dirty="0"/>
              <a:t> </a:t>
            </a:r>
            <a:endParaRPr lang="en-GB" dirty="0"/>
          </a:p>
          <a:p>
            <a:pPr lvl="0"/>
            <a:r>
              <a:rPr lang="en-US" dirty="0"/>
              <a:t>Running on the spot</a:t>
            </a:r>
            <a:endParaRPr lang="en-GB" dirty="0"/>
          </a:p>
          <a:p>
            <a:pPr lvl="0"/>
            <a:r>
              <a:rPr lang="en-US" dirty="0"/>
              <a:t>Plank get up ( plank form your forearms on to your hands then back to forearms repeat)  or perform a normal plank.</a:t>
            </a:r>
            <a:endParaRPr lang="en-GB" dirty="0"/>
          </a:p>
          <a:p>
            <a:pPr lvl="0"/>
            <a:r>
              <a:rPr lang="en-US" dirty="0"/>
              <a:t>Burpees chest to ground ( lay flat then get to your feet, jump and back down)</a:t>
            </a:r>
            <a:endParaRPr lang="en-GB" dirty="0"/>
          </a:p>
          <a:p>
            <a:pPr lvl="0"/>
            <a:r>
              <a:rPr lang="en-US" dirty="0"/>
              <a:t>Elbow to knee sit up (touch your right elbow to left knee and reverse other side)</a:t>
            </a:r>
            <a:endParaRPr lang="en-GB" dirty="0"/>
          </a:p>
          <a:p>
            <a:pPr lvl="0"/>
            <a:r>
              <a:rPr lang="en-US" dirty="0"/>
              <a:t>Mountain climbers (plank position with your hands down, drive your knee to your chest)</a:t>
            </a:r>
            <a:endParaRPr lang="en-GB" dirty="0"/>
          </a:p>
          <a:p>
            <a:pPr lvl="0"/>
            <a:r>
              <a:rPr lang="en-US" dirty="0"/>
              <a:t>Press ups (option: on knees)</a:t>
            </a:r>
            <a:endParaRPr lang="en-GB" dirty="0"/>
          </a:p>
          <a:p>
            <a:pPr lvl="0"/>
            <a:r>
              <a:rPr lang="en-US" dirty="0"/>
              <a:t>Squat and turn (90 degree squat jump)</a:t>
            </a:r>
            <a:endParaRPr lang="en-GB" dirty="0"/>
          </a:p>
          <a:p>
            <a:pPr lvl="0"/>
            <a:r>
              <a:rPr lang="en-US" dirty="0"/>
              <a:t>Kick back (crouched position on the floor then kick your legs back)</a:t>
            </a:r>
            <a:endParaRPr lang="en-GB" dirty="0"/>
          </a:p>
          <a:p>
            <a:pPr lvl="0"/>
            <a:r>
              <a:rPr lang="en-US" dirty="0"/>
              <a:t>Jumping jacks (low to high)</a:t>
            </a:r>
            <a:endParaRPr lang="en-GB" dirty="0"/>
          </a:p>
          <a:p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48059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HIIT blast- 8 hate!</a:t>
            </a:r>
            <a:br>
              <a:rPr lang="en-GB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en-GB" dirty="0"/>
          </a:p>
          <a:p>
            <a:pPr lvl="0"/>
            <a:r>
              <a:rPr lang="en-GB" dirty="0"/>
              <a:t>8 exercises performed 3 times each </a:t>
            </a:r>
          </a:p>
          <a:p>
            <a:pPr lvl="0"/>
            <a:r>
              <a:rPr lang="en-GB" dirty="0"/>
              <a:t>30on/20off, 30on/15off, 30on/ next exercise</a:t>
            </a:r>
          </a:p>
          <a:p>
            <a:pPr lvl="0"/>
            <a:r>
              <a:rPr lang="en-GB" dirty="0"/>
              <a:t>Sprint punch ( run on the spot and punch out in front)</a:t>
            </a:r>
          </a:p>
          <a:p>
            <a:pPr lvl="0"/>
            <a:r>
              <a:rPr lang="en-GB" dirty="0"/>
              <a:t>Mountain climbers</a:t>
            </a:r>
          </a:p>
          <a:p>
            <a:pPr lvl="0"/>
            <a:r>
              <a:rPr lang="en-GB" dirty="0"/>
              <a:t>Plank jacks (plank position but legs go out and in)</a:t>
            </a:r>
          </a:p>
          <a:p>
            <a:pPr lvl="0"/>
            <a:r>
              <a:rPr lang="en-GB" dirty="0"/>
              <a:t>Pulse Squat Jump ( small pulsing squat then jump up)</a:t>
            </a:r>
          </a:p>
          <a:p>
            <a:pPr lvl="0"/>
            <a:r>
              <a:rPr lang="en-GB" dirty="0"/>
              <a:t>Press up rotation (press up the rotate 90degress)</a:t>
            </a:r>
          </a:p>
          <a:p>
            <a:pPr lvl="0"/>
            <a:r>
              <a:rPr lang="en-GB" dirty="0"/>
              <a:t>Floor to sky (burpee)</a:t>
            </a:r>
          </a:p>
          <a:p>
            <a:pPr lvl="0"/>
            <a:r>
              <a:rPr lang="en-GB" dirty="0"/>
              <a:t>Frog jump ( legs wide, bend down to touch the floor then jump)</a:t>
            </a:r>
          </a:p>
          <a:p>
            <a:pPr lvl="0"/>
            <a:r>
              <a:rPr lang="en-GB" dirty="0"/>
              <a:t>Explosive jacks ( star jump with a big jump)</a:t>
            </a:r>
          </a:p>
          <a:p>
            <a:r>
              <a:rPr lang="en-GB" dirty="0"/>
              <a:t> </a:t>
            </a:r>
          </a:p>
          <a:p>
            <a:r>
              <a:rPr lang="en-GB" dirty="0"/>
              <a:t>Finisher: 20 seconds on each exercise back to back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0137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HITT blast- Pairs and planks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606113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/>
              <a:t> </a:t>
            </a:r>
            <a:endParaRPr lang="en-GB" dirty="0"/>
          </a:p>
          <a:p>
            <a:r>
              <a:rPr lang="en-US" dirty="0"/>
              <a:t>6 pairs of exercises performed back to back with a plank variation to finish. 30 seconds on each exercise and 15 seconds off between rounds. Perform each 6 rounds twice.</a:t>
            </a:r>
            <a:endParaRPr lang="en-GB" dirty="0"/>
          </a:p>
          <a:p>
            <a:r>
              <a:rPr lang="en-US" dirty="0"/>
              <a:t> </a:t>
            </a:r>
            <a:endParaRPr lang="en-GB" dirty="0"/>
          </a:p>
          <a:p>
            <a:r>
              <a:rPr lang="en-US" dirty="0"/>
              <a:t> Press ups  + mountain climbers+   Plank</a:t>
            </a:r>
            <a:endParaRPr lang="en-GB" dirty="0"/>
          </a:p>
          <a:p>
            <a:r>
              <a:rPr lang="en-US" dirty="0"/>
              <a:t> </a:t>
            </a:r>
            <a:endParaRPr lang="en-GB" dirty="0"/>
          </a:p>
          <a:p>
            <a:r>
              <a:rPr lang="en-US" dirty="0"/>
              <a:t>  Explosive Jacks + Kick backs +  Plank get ups</a:t>
            </a:r>
            <a:endParaRPr lang="en-GB" dirty="0"/>
          </a:p>
          <a:p>
            <a:r>
              <a:rPr lang="en-US" dirty="0"/>
              <a:t> </a:t>
            </a:r>
            <a:endParaRPr lang="en-GB" dirty="0"/>
          </a:p>
          <a:p>
            <a:r>
              <a:rPr lang="en-US" dirty="0"/>
              <a:t> Skater Jumps ( jump from one foot to the other)+  Standing Long jump with reverse hops +  Plank jacks ( Hold plank kick legs in and out)</a:t>
            </a:r>
            <a:endParaRPr lang="en-GB" dirty="0"/>
          </a:p>
          <a:p>
            <a:r>
              <a:rPr lang="en-US" dirty="0"/>
              <a:t> </a:t>
            </a:r>
            <a:endParaRPr lang="en-GB" dirty="0"/>
          </a:p>
          <a:p>
            <a:r>
              <a:rPr lang="en-US" dirty="0"/>
              <a:t>  Floor to sky + in out squats (squat but one foot goes in  and out) +  Alternate arm plank (Plank position but one are is stretched out every few seconds)</a:t>
            </a:r>
            <a:endParaRPr lang="en-GB" dirty="0"/>
          </a:p>
          <a:p>
            <a:r>
              <a:rPr lang="en-US" dirty="0"/>
              <a:t> </a:t>
            </a:r>
            <a:endParaRPr lang="en-GB" dirty="0"/>
          </a:p>
          <a:p>
            <a:r>
              <a:rPr lang="en-US" dirty="0"/>
              <a:t> Squat jumps + Sprint on the spot +  Reverse plank (face up to the sky)</a:t>
            </a:r>
            <a:endParaRPr lang="en-GB" dirty="0"/>
          </a:p>
          <a:p>
            <a:r>
              <a:rPr lang="en-US" dirty="0"/>
              <a:t> </a:t>
            </a:r>
            <a:endParaRPr lang="en-GB" dirty="0"/>
          </a:p>
          <a:p>
            <a:pPr lvl="0"/>
            <a:r>
              <a:rPr lang="en-US" dirty="0"/>
              <a:t>  Knees to elbow crunch+ on the floor leg raises + Superman plank ( one arm and leg out- do this on your knees to start)</a:t>
            </a:r>
            <a:endParaRPr lang="en-GB" dirty="0"/>
          </a:p>
          <a:p>
            <a:r>
              <a:rPr lang="en-US" dirty="0"/>
              <a:t> </a:t>
            </a:r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72240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13419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/>
              <a:t>Pyramid HIIT blast with core countdown finisher</a:t>
            </a:r>
            <a:br>
              <a:rPr lang="en-GB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38742"/>
            <a:ext cx="8229600" cy="571925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GB" dirty="0"/>
              <a:t> </a:t>
            </a:r>
          </a:p>
          <a:p>
            <a:r>
              <a:rPr lang="en-GB" dirty="0"/>
              <a:t>Pyramid HIIT</a:t>
            </a:r>
            <a:br>
              <a:rPr lang="en-GB" dirty="0"/>
            </a:br>
            <a:endParaRPr lang="en-GB" dirty="0"/>
          </a:p>
          <a:p>
            <a:r>
              <a:rPr lang="en-GB" dirty="0"/>
              <a:t>10 on- 10off- sprints</a:t>
            </a:r>
            <a:br>
              <a:rPr lang="en-GB" dirty="0"/>
            </a:br>
            <a:r>
              <a:rPr lang="en-GB" dirty="0"/>
              <a:t>20on- 20off- press ups</a:t>
            </a:r>
            <a:br>
              <a:rPr lang="en-GB" dirty="0"/>
            </a:br>
            <a:r>
              <a:rPr lang="en-GB" dirty="0"/>
              <a:t>30on-30off- floor to sky</a:t>
            </a:r>
            <a:br>
              <a:rPr lang="en-GB" dirty="0"/>
            </a:br>
            <a:r>
              <a:rPr lang="en-GB" dirty="0"/>
              <a:t>40on-40off- mountain climbers</a:t>
            </a:r>
            <a:br>
              <a:rPr lang="en-GB" dirty="0"/>
            </a:br>
            <a:r>
              <a:rPr lang="en-GB" dirty="0"/>
              <a:t>50on-50off- bodyweight squats/ squat jumps</a:t>
            </a:r>
            <a:br>
              <a:rPr lang="en-GB" dirty="0"/>
            </a:br>
            <a:r>
              <a:rPr lang="en-GB" dirty="0"/>
              <a:t>60on-60off- star jumps/ explosive jacks</a:t>
            </a:r>
            <a:br>
              <a:rPr lang="en-GB" dirty="0"/>
            </a:br>
            <a:r>
              <a:rPr lang="en-GB" dirty="0"/>
              <a:t>Once one round is complete go back down the pyramid </a:t>
            </a:r>
            <a:br>
              <a:rPr lang="en-GB" dirty="0"/>
            </a:br>
            <a:br>
              <a:rPr lang="en-GB" dirty="0"/>
            </a:br>
            <a:r>
              <a:rPr lang="en-GB" dirty="0"/>
              <a:t>Core countdown finisher</a:t>
            </a:r>
            <a:br>
              <a:rPr lang="en-GB" dirty="0"/>
            </a:br>
            <a:br>
              <a:rPr lang="en-GB" dirty="0"/>
            </a:br>
            <a:r>
              <a:rPr lang="en-GB" dirty="0"/>
              <a:t>Bear crawls  (on all fours moving forward and back)</a:t>
            </a:r>
          </a:p>
          <a:p>
            <a:r>
              <a:rPr lang="en-GB" dirty="0"/>
              <a:t>Plank get up </a:t>
            </a:r>
            <a:br>
              <a:rPr lang="en-GB" dirty="0"/>
            </a:br>
            <a:r>
              <a:rPr lang="en-GB" dirty="0"/>
              <a:t>Elbows to knees </a:t>
            </a:r>
          </a:p>
          <a:p>
            <a:r>
              <a:rPr lang="en-GB" dirty="0"/>
              <a:t>Hot hands ( plank position bring one arm to the side of your body and back down)</a:t>
            </a:r>
          </a:p>
          <a:p>
            <a:r>
              <a:rPr lang="en-GB" dirty="0"/>
              <a:t>Hot knees ( plank position and try to touch your knee)</a:t>
            </a:r>
            <a:br>
              <a:rPr lang="en-GB" dirty="0"/>
            </a:br>
            <a:r>
              <a:rPr lang="en-GB" dirty="0"/>
              <a:t>3 rounds each round the time on and resting time reduces- 30on/20off, 25on/15off, 20on/10off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42516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CCS 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09543"/>
            <a:ext cx="8229600" cy="5401725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All sessions last for 20mins however before and after each session perform a 10 minute warm up and cool down recalling information you would have used during PE Lessons ( pulse raising activity and dynamic stretches where appropriate space is available).</a:t>
            </a:r>
          </a:p>
          <a:p>
            <a:r>
              <a:rPr lang="en-US" dirty="0"/>
              <a:t>Can you identify what muscles are being used in each training session?</a:t>
            </a:r>
          </a:p>
          <a:p>
            <a:r>
              <a:rPr lang="en-US" dirty="0"/>
              <a:t>Hopefully you will have performed some of the exercises from the workouts in PE, however if not there is a description of how to perform the exercises in a variety of the slides. If you're still not sure a quick Google of the exercise should clear up any issues. </a:t>
            </a:r>
          </a:p>
          <a:p>
            <a:r>
              <a:rPr lang="en-US" dirty="0"/>
              <a:t>Remember to have fun with your training but make sure the exercises are performed safely and controlled.</a:t>
            </a:r>
          </a:p>
          <a:p>
            <a:r>
              <a:rPr lang="en-US" dirty="0"/>
              <a:t>Try and get your family involved in the session too!</a:t>
            </a:r>
          </a:p>
          <a:p>
            <a:r>
              <a:rPr lang="en-US" dirty="0"/>
              <a:t>To push for exceeding challenge yourself to create a workout using the bonus workout slides towards the end of the six weeks ( or continue into the summer holidays)</a:t>
            </a:r>
          </a:p>
          <a:p>
            <a:r>
              <a:rPr lang="en-US" dirty="0"/>
              <a:t>Keep your teacher updated with your progress…</a:t>
            </a:r>
          </a:p>
          <a:p>
            <a:r>
              <a:rPr lang="en-US" dirty="0"/>
              <a:t>Good luck and go smash it!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58839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HITT Blast- TABATA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1920"/>
            <a:ext cx="8229600" cy="525780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en-GB" dirty="0"/>
          </a:p>
          <a:p>
            <a:r>
              <a:rPr lang="en-US" dirty="0"/>
              <a:t> </a:t>
            </a:r>
            <a:endParaRPr lang="en-GB" dirty="0"/>
          </a:p>
          <a:p>
            <a:pPr lvl="0"/>
            <a:r>
              <a:rPr lang="en-US" dirty="0"/>
              <a:t>5 exercises 20on/10off (extra 20 seconds rest between exercises)</a:t>
            </a:r>
            <a:endParaRPr lang="en-GB" dirty="0"/>
          </a:p>
          <a:p>
            <a:r>
              <a:rPr lang="en-US" dirty="0"/>
              <a:t> </a:t>
            </a:r>
            <a:endParaRPr lang="en-GB" dirty="0"/>
          </a:p>
          <a:p>
            <a:pPr lvl="0"/>
            <a:r>
              <a:rPr lang="en-US" dirty="0"/>
              <a:t>Mountain climbers- 4 mins</a:t>
            </a:r>
            <a:endParaRPr lang="en-GB" dirty="0"/>
          </a:p>
          <a:p>
            <a:r>
              <a:rPr lang="en-US" dirty="0"/>
              <a:t> </a:t>
            </a:r>
            <a:endParaRPr lang="en-GB" dirty="0"/>
          </a:p>
          <a:p>
            <a:pPr lvl="0"/>
            <a:r>
              <a:rPr lang="en-US" dirty="0"/>
              <a:t>Squat jumps/ bodyweight squats- 4 mins</a:t>
            </a:r>
            <a:endParaRPr lang="en-GB" dirty="0"/>
          </a:p>
          <a:p>
            <a:r>
              <a:rPr lang="en-US" dirty="0"/>
              <a:t> </a:t>
            </a:r>
            <a:endParaRPr lang="en-GB" dirty="0"/>
          </a:p>
          <a:p>
            <a:pPr lvl="0"/>
            <a:r>
              <a:rPr lang="en-US" dirty="0"/>
              <a:t>Burpees- 4 mins</a:t>
            </a:r>
            <a:endParaRPr lang="en-GB" dirty="0"/>
          </a:p>
          <a:p>
            <a:r>
              <a:rPr lang="en-US" dirty="0"/>
              <a:t> </a:t>
            </a:r>
            <a:endParaRPr lang="en-GB" dirty="0"/>
          </a:p>
          <a:p>
            <a:pPr lvl="0"/>
            <a:r>
              <a:rPr lang="en-US" dirty="0"/>
              <a:t>Star jumps/ explosive jacks 4 mins</a:t>
            </a:r>
            <a:endParaRPr lang="en-GB" dirty="0"/>
          </a:p>
          <a:p>
            <a:r>
              <a:rPr lang="en-US" dirty="0"/>
              <a:t> </a:t>
            </a:r>
            <a:endParaRPr lang="en-GB" dirty="0"/>
          </a:p>
          <a:p>
            <a:pPr lvl="0"/>
            <a:r>
              <a:rPr lang="en-US" dirty="0"/>
              <a:t>Press ups - 4 mins</a:t>
            </a:r>
            <a:endParaRPr lang="en-GB" dirty="0"/>
          </a:p>
          <a:p>
            <a:r>
              <a:rPr lang="en-US" dirty="0"/>
              <a:t> </a:t>
            </a:r>
            <a:endParaRPr lang="en-GB" dirty="0"/>
          </a:p>
          <a:p>
            <a:r>
              <a:rPr lang="en-US" u="sng" dirty="0"/>
              <a:t>4 mins core finisher</a:t>
            </a:r>
            <a:endParaRPr lang="en-GB" dirty="0"/>
          </a:p>
          <a:p>
            <a:r>
              <a:rPr lang="en-US" dirty="0"/>
              <a:t> </a:t>
            </a:r>
            <a:endParaRPr lang="en-GB" dirty="0"/>
          </a:p>
          <a:p>
            <a:pPr lvl="0"/>
            <a:r>
              <a:rPr lang="en-US" dirty="0"/>
              <a:t>Elbows to knees crunches 20on 10 off (2 mins)</a:t>
            </a:r>
            <a:endParaRPr lang="en-GB" dirty="0"/>
          </a:p>
          <a:p>
            <a:r>
              <a:rPr lang="en-US" dirty="0"/>
              <a:t> </a:t>
            </a:r>
            <a:endParaRPr lang="en-GB" dirty="0"/>
          </a:p>
          <a:p>
            <a:pPr lvl="0"/>
            <a:r>
              <a:rPr lang="en-US" dirty="0"/>
              <a:t>Plank get ups or plank- 20on/10off (2mins)</a:t>
            </a:r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88511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Bonus workouts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Create your own workouts using exercises from the next 5 slides.</a:t>
            </a:r>
          </a:p>
          <a:p>
            <a:r>
              <a:rPr lang="en-US" dirty="0"/>
              <a:t>Apply the following principles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How long will the session last for (minimum of 20mins) plus a 5minute warm up and 5 minute cool down.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Choose If you want the session to be continuous CV (AMRAP style) with no scheduled rest or do you prefer interval CV style of training where there is a work to rest ratio (</a:t>
            </a:r>
            <a:r>
              <a:rPr lang="en-US" dirty="0" err="1"/>
              <a:t>i.e</a:t>
            </a:r>
            <a:r>
              <a:rPr lang="en-US" dirty="0"/>
              <a:t> train for 30 seconds on an exercise and then 30 seconds rest=1minute of your session). If you choose this option still make sure the session last 20minutes.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832677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Workout 1- Crazy CV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Running on the spot</a:t>
            </a:r>
          </a:p>
          <a:p>
            <a:r>
              <a:rPr lang="en-US" dirty="0"/>
              <a:t>Mountain climbers</a:t>
            </a:r>
          </a:p>
          <a:p>
            <a:r>
              <a:rPr lang="en-US" dirty="0"/>
              <a:t>Star jumps </a:t>
            </a:r>
          </a:p>
          <a:p>
            <a:r>
              <a:rPr lang="en-US" dirty="0"/>
              <a:t>High knees</a:t>
            </a:r>
          </a:p>
        </p:txBody>
      </p:sp>
    </p:spTree>
    <p:extLst>
      <p:ext uri="{BB962C8B-B14F-4D97-AF65-F5344CB8AC3E}">
        <p14:creationId xmlns:p14="http://schemas.microsoft.com/office/powerpoint/2010/main" val="29642000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Workout 2- Whole body Muscular endurance challenge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Squats</a:t>
            </a:r>
          </a:p>
          <a:p>
            <a:r>
              <a:rPr lang="en-US" dirty="0"/>
              <a:t>Press ups </a:t>
            </a:r>
          </a:p>
          <a:p>
            <a:r>
              <a:rPr lang="en-US" dirty="0"/>
              <a:t>Lunges </a:t>
            </a:r>
          </a:p>
          <a:p>
            <a:r>
              <a:rPr lang="en-US" dirty="0"/>
              <a:t>Hot hands </a:t>
            </a:r>
          </a:p>
          <a:p>
            <a:r>
              <a:rPr lang="en-US" dirty="0"/>
              <a:t>Crunches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54458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Workout 3 CV and 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Perform the required amount of reps before you move onto the next exercise.</a:t>
            </a:r>
          </a:p>
          <a:p>
            <a:r>
              <a:rPr lang="en-US" dirty="0"/>
              <a:t>21 reps, 15 reps, 9 reps and repeat for a set time</a:t>
            </a:r>
          </a:p>
          <a:p>
            <a:r>
              <a:rPr lang="en-US" dirty="0"/>
              <a:t>Plank jacks</a:t>
            </a:r>
          </a:p>
          <a:p>
            <a:r>
              <a:rPr lang="en-US" dirty="0"/>
              <a:t>Squats</a:t>
            </a:r>
          </a:p>
          <a:p>
            <a:r>
              <a:rPr lang="en-US" dirty="0"/>
              <a:t>Plank shoulder taps</a:t>
            </a:r>
          </a:p>
          <a:p>
            <a:r>
              <a:rPr lang="en-US" dirty="0"/>
              <a:t>Star jumps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56862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Workout 4- reps for days!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Perform 10 reps of each, then 20 reps, then 30reps, then 20 reps, then 10 reps and so on</a:t>
            </a:r>
          </a:p>
          <a:p>
            <a:r>
              <a:rPr lang="en-US" dirty="0"/>
              <a:t>Lunges</a:t>
            </a:r>
          </a:p>
          <a:p>
            <a:r>
              <a:rPr lang="en-US" dirty="0"/>
              <a:t>Sit ups</a:t>
            </a:r>
          </a:p>
          <a:p>
            <a:r>
              <a:rPr lang="en-US" dirty="0"/>
              <a:t>Leg raises</a:t>
            </a:r>
          </a:p>
          <a:p>
            <a:r>
              <a:rPr lang="en-US" dirty="0"/>
              <a:t>Press ups</a:t>
            </a:r>
          </a:p>
          <a:p>
            <a:r>
              <a:rPr lang="en-US" dirty="0"/>
              <a:t>Squats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303517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Workout 5- Core kicker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Mountain climbers</a:t>
            </a:r>
          </a:p>
          <a:p>
            <a:r>
              <a:rPr lang="en-US" dirty="0"/>
              <a:t>Hands to knees crunches </a:t>
            </a:r>
          </a:p>
          <a:p>
            <a:r>
              <a:rPr lang="en-US" dirty="0"/>
              <a:t>Flat leg raises</a:t>
            </a:r>
          </a:p>
          <a:p>
            <a:r>
              <a:rPr lang="en-US" dirty="0"/>
              <a:t>Plank jacks</a:t>
            </a:r>
          </a:p>
          <a:p>
            <a:r>
              <a:rPr lang="en-US" dirty="0"/>
              <a:t>Elbows to knees crunches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346109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54251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Great work for getting through these training sessions and developing a better you both physically and mentally!</a:t>
            </a:r>
          </a:p>
        </p:txBody>
      </p:sp>
    </p:spTree>
    <p:extLst>
      <p:ext uri="{BB962C8B-B14F-4D97-AF65-F5344CB8AC3E}">
        <p14:creationId xmlns:p14="http://schemas.microsoft.com/office/powerpoint/2010/main" val="19935407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Bodyweight home workouts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AMRAP = as many rounds as possible ( in a set amount of time) </a:t>
            </a:r>
          </a:p>
          <a:p>
            <a:r>
              <a:rPr lang="en-US" dirty="0"/>
              <a:t>For time = work for a set amount of time to the best of your ability (rest and work as stated)</a:t>
            </a:r>
          </a:p>
          <a:p>
            <a:r>
              <a:rPr lang="en-US" dirty="0"/>
              <a:t>Intervals = working for a set period of time and then resting for a set period of time.</a:t>
            </a:r>
          </a:p>
        </p:txBody>
      </p:sp>
    </p:spTree>
    <p:extLst>
      <p:ext uri="{BB962C8B-B14F-4D97-AF65-F5344CB8AC3E}">
        <p14:creationId xmlns:p14="http://schemas.microsoft.com/office/powerpoint/2010/main" val="1257100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O’Reilly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94943"/>
          </a:xfrm>
        </p:spPr>
        <p:txBody>
          <a:bodyPr>
            <a:normAutofit fontScale="70000" lnSpcReduction="20000"/>
          </a:bodyPr>
          <a:lstStyle/>
          <a:p>
            <a:r>
              <a:rPr lang="en-GB" sz="2900" dirty="0"/>
              <a:t>AMRAP 20mins</a:t>
            </a:r>
          </a:p>
          <a:p>
            <a:endParaRPr lang="en-GB" sz="2900" dirty="0"/>
          </a:p>
          <a:p>
            <a:pPr marL="0" indent="0">
              <a:buNone/>
            </a:pPr>
            <a:r>
              <a:rPr lang="en-GB" sz="2900" dirty="0"/>
              <a:t>1 Round=</a:t>
            </a:r>
          </a:p>
          <a:p>
            <a:endParaRPr lang="en-GB" sz="2900" dirty="0"/>
          </a:p>
          <a:p>
            <a:r>
              <a:rPr lang="en-GB" sz="2900" dirty="0"/>
              <a:t>1 minute running on the spot</a:t>
            </a:r>
          </a:p>
          <a:p>
            <a:endParaRPr lang="en-GB" sz="2900" dirty="0"/>
          </a:p>
          <a:p>
            <a:r>
              <a:rPr lang="en-GB" sz="2900" dirty="0"/>
              <a:t>5 Burpees</a:t>
            </a:r>
          </a:p>
          <a:p>
            <a:endParaRPr lang="en-GB" sz="2900" dirty="0"/>
          </a:p>
          <a:p>
            <a:r>
              <a:rPr lang="en-GB" sz="2900" dirty="0"/>
              <a:t>10 Lunges</a:t>
            </a:r>
          </a:p>
          <a:p>
            <a:pPr marL="0" indent="0">
              <a:buNone/>
            </a:pPr>
            <a:r>
              <a:rPr lang="en-GB" sz="2900" dirty="0"/>
              <a:t> </a:t>
            </a:r>
          </a:p>
          <a:p>
            <a:r>
              <a:rPr lang="en-GB" sz="2900" dirty="0"/>
              <a:t>15 Press ups</a:t>
            </a:r>
          </a:p>
          <a:p>
            <a:endParaRPr lang="en-GB" sz="2900" dirty="0"/>
          </a:p>
          <a:p>
            <a:r>
              <a:rPr lang="en-GB" sz="2900" dirty="0"/>
              <a:t>20 Bodyweight squats </a:t>
            </a:r>
          </a:p>
          <a:p>
            <a:endParaRPr lang="en-GB" sz="2900" dirty="0"/>
          </a:p>
          <a:p>
            <a:r>
              <a:rPr lang="en-GB" sz="2900" dirty="0"/>
              <a:t>25 Star jumps</a:t>
            </a:r>
          </a:p>
          <a:p>
            <a:endParaRPr lang="en-GB" dirty="0"/>
          </a:p>
          <a:p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06785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7844"/>
            <a:ext cx="8229600" cy="732711"/>
          </a:xfrm>
        </p:spPr>
        <p:txBody>
          <a:bodyPr>
            <a:normAutofit fontScale="90000"/>
          </a:bodyPr>
          <a:lstStyle/>
          <a:p>
            <a:r>
              <a:rPr lang="en-US" dirty="0"/>
              <a:t>The Halsey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1631"/>
            <a:ext cx="8229600" cy="3859921"/>
          </a:xfrm>
        </p:spPr>
        <p:txBody>
          <a:bodyPr>
            <a:normAutofit fontScale="25000" lnSpcReduction="20000"/>
          </a:bodyPr>
          <a:lstStyle/>
          <a:p>
            <a:r>
              <a:rPr lang="en-GB" sz="8000" dirty="0"/>
              <a:t>AMRAP 20mins </a:t>
            </a:r>
          </a:p>
          <a:p>
            <a:endParaRPr lang="en-GB" sz="8000" dirty="0"/>
          </a:p>
          <a:p>
            <a:r>
              <a:rPr lang="en-GB" sz="8000" dirty="0"/>
              <a:t>1 Round=</a:t>
            </a:r>
          </a:p>
          <a:p>
            <a:pPr marL="0" indent="0">
              <a:buNone/>
            </a:pPr>
            <a:endParaRPr lang="en-GB" sz="8000" dirty="0"/>
          </a:p>
          <a:p>
            <a:r>
              <a:rPr lang="en-GB" sz="8000" dirty="0"/>
              <a:t>40 star jumps</a:t>
            </a:r>
          </a:p>
          <a:p>
            <a:endParaRPr lang="en-GB" sz="8000" dirty="0"/>
          </a:p>
          <a:p>
            <a:r>
              <a:rPr lang="en-GB" sz="8000" dirty="0"/>
              <a:t>1min running on the spot</a:t>
            </a:r>
          </a:p>
          <a:p>
            <a:endParaRPr lang="en-GB" sz="8000" dirty="0"/>
          </a:p>
          <a:p>
            <a:r>
              <a:rPr lang="en-GB" sz="8000" dirty="0"/>
              <a:t>30 bodyweight squats</a:t>
            </a:r>
          </a:p>
          <a:p>
            <a:endParaRPr lang="en-GB" sz="8000" dirty="0"/>
          </a:p>
          <a:p>
            <a:r>
              <a:rPr lang="en-GB" sz="8000" dirty="0"/>
              <a:t>1min running on the spot</a:t>
            </a:r>
          </a:p>
          <a:p>
            <a:endParaRPr lang="en-GB" sz="8000" dirty="0"/>
          </a:p>
          <a:p>
            <a:r>
              <a:rPr lang="en-GB" sz="8000" dirty="0"/>
              <a:t>20 press ups</a:t>
            </a:r>
          </a:p>
          <a:p>
            <a:endParaRPr lang="en-GB" sz="8000" dirty="0"/>
          </a:p>
          <a:p>
            <a:r>
              <a:rPr lang="en-GB" sz="8000" dirty="0"/>
              <a:t>1min running on the spot</a:t>
            </a:r>
          </a:p>
          <a:p>
            <a:endParaRPr lang="en-GB" sz="8000" dirty="0"/>
          </a:p>
          <a:p>
            <a:r>
              <a:rPr lang="en-GB" sz="8000" dirty="0"/>
              <a:t>10 crunches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57920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Rich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1277"/>
          </a:xfrm>
        </p:spPr>
        <p:txBody>
          <a:bodyPr>
            <a:normAutofit fontScale="47500" lnSpcReduction="20000"/>
          </a:bodyPr>
          <a:lstStyle/>
          <a:p>
            <a:r>
              <a:rPr lang="en-GB" sz="3600" dirty="0"/>
              <a:t>AMRAP 20mins</a:t>
            </a:r>
          </a:p>
          <a:p>
            <a:endParaRPr lang="en-GB" sz="3600" dirty="0"/>
          </a:p>
          <a:p>
            <a:pPr marL="0" indent="0">
              <a:buNone/>
            </a:pPr>
            <a:r>
              <a:rPr lang="en-GB" sz="3600" dirty="0"/>
              <a:t>1 Round=</a:t>
            </a:r>
          </a:p>
          <a:p>
            <a:endParaRPr lang="en-GB" sz="3600" dirty="0"/>
          </a:p>
          <a:p>
            <a:r>
              <a:rPr lang="en-GB" sz="3600" dirty="0"/>
              <a:t>5 burpess</a:t>
            </a:r>
          </a:p>
          <a:p>
            <a:endParaRPr lang="en-GB" sz="3600" dirty="0"/>
          </a:p>
          <a:p>
            <a:r>
              <a:rPr lang="en-GB" sz="3600" dirty="0"/>
              <a:t>25 Press Up</a:t>
            </a:r>
          </a:p>
          <a:p>
            <a:endParaRPr lang="en-GB" sz="3600" dirty="0"/>
          </a:p>
          <a:p>
            <a:r>
              <a:rPr lang="en-GB" sz="3600" dirty="0"/>
              <a:t>20 mountain climbers</a:t>
            </a:r>
          </a:p>
          <a:p>
            <a:endParaRPr lang="en-GB" sz="3600" dirty="0"/>
          </a:p>
          <a:p>
            <a:r>
              <a:rPr lang="en-GB" sz="3600" dirty="0"/>
              <a:t>25 star jumps</a:t>
            </a:r>
          </a:p>
          <a:p>
            <a:endParaRPr lang="en-GB" sz="3600" dirty="0"/>
          </a:p>
          <a:p>
            <a:r>
              <a:rPr lang="en-GB" sz="3600" dirty="0"/>
              <a:t>20 squat jumps</a:t>
            </a:r>
          </a:p>
          <a:p>
            <a:endParaRPr lang="en-GB" sz="3600" dirty="0"/>
          </a:p>
          <a:p>
            <a:r>
              <a:rPr lang="en-GB" sz="3600" dirty="0"/>
              <a:t>5 burpess</a:t>
            </a:r>
          </a:p>
          <a:p>
            <a:endParaRPr lang="en-GB" sz="3600" dirty="0"/>
          </a:p>
          <a:p>
            <a:r>
              <a:rPr lang="en-GB" sz="3600" dirty="0"/>
              <a:t>Rest 30seconds (compulsory)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57710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8645"/>
            <a:ext cx="8229600" cy="834906"/>
          </a:xfrm>
        </p:spPr>
        <p:txBody>
          <a:bodyPr/>
          <a:lstStyle/>
          <a:p>
            <a:r>
              <a:rPr lang="en-US" dirty="0"/>
              <a:t>The Evans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65062"/>
            <a:ext cx="8229600" cy="4699450"/>
          </a:xfrm>
        </p:spPr>
        <p:txBody>
          <a:bodyPr>
            <a:normAutofit fontScale="25000" lnSpcReduction="20000"/>
          </a:bodyPr>
          <a:lstStyle/>
          <a:p>
            <a:r>
              <a:rPr lang="en-GB" sz="8000" dirty="0"/>
              <a:t>AMRAP 20 minutes</a:t>
            </a:r>
          </a:p>
          <a:p>
            <a:endParaRPr lang="en-GB" sz="8000" dirty="0"/>
          </a:p>
          <a:p>
            <a:pPr marL="0" indent="0">
              <a:buNone/>
            </a:pPr>
            <a:r>
              <a:rPr lang="en-GB" sz="8000" dirty="0"/>
              <a:t>1 Round =</a:t>
            </a:r>
          </a:p>
          <a:p>
            <a:endParaRPr lang="en-GB" sz="8000" dirty="0"/>
          </a:p>
          <a:p>
            <a:r>
              <a:rPr lang="en-GB" sz="8000" dirty="0"/>
              <a:t>1 minute high knees</a:t>
            </a:r>
          </a:p>
          <a:p>
            <a:endParaRPr lang="en-GB" sz="8000" dirty="0"/>
          </a:p>
          <a:p>
            <a:r>
              <a:rPr lang="en-GB" sz="8000" dirty="0"/>
              <a:t>50 Crunches</a:t>
            </a:r>
          </a:p>
          <a:p>
            <a:endParaRPr lang="en-GB" sz="8000" dirty="0"/>
          </a:p>
          <a:p>
            <a:r>
              <a:rPr lang="en-GB" sz="8000" dirty="0"/>
              <a:t>20 squat jumps </a:t>
            </a:r>
          </a:p>
          <a:p>
            <a:endParaRPr lang="en-GB" sz="8000" dirty="0"/>
          </a:p>
          <a:p>
            <a:r>
              <a:rPr lang="en-GB" sz="8000" dirty="0"/>
              <a:t>30 second plank</a:t>
            </a:r>
          </a:p>
          <a:p>
            <a:endParaRPr lang="en-GB" sz="8000" dirty="0"/>
          </a:p>
          <a:p>
            <a:r>
              <a:rPr lang="en-GB" sz="8000" dirty="0"/>
              <a:t>20 Lunges  </a:t>
            </a:r>
          </a:p>
          <a:p>
            <a:pPr marL="0" indent="0">
              <a:buNone/>
            </a:pPr>
            <a:r>
              <a:rPr lang="en-GB" sz="8000" dirty="0"/>
              <a:t> </a:t>
            </a:r>
          </a:p>
          <a:p>
            <a:r>
              <a:rPr lang="en-GB" sz="8000" dirty="0"/>
              <a:t>30 second Plank </a:t>
            </a:r>
          </a:p>
          <a:p>
            <a:endParaRPr lang="en-GB" sz="8000" dirty="0"/>
          </a:p>
          <a:p>
            <a:r>
              <a:rPr lang="en-GB" sz="8000" dirty="0"/>
              <a:t>40 Press ups </a:t>
            </a:r>
          </a:p>
          <a:p>
            <a:endParaRPr lang="en-GB" sz="8000" dirty="0"/>
          </a:p>
          <a:p>
            <a:r>
              <a:rPr lang="en-GB" sz="8000" dirty="0"/>
              <a:t>1 minute star jumps</a:t>
            </a:r>
          </a:p>
          <a:p>
            <a:pPr marL="0" indent="0">
              <a:buNone/>
            </a:pPr>
            <a:endParaRPr lang="en-GB" sz="8000" dirty="0"/>
          </a:p>
          <a:p>
            <a:pPr marL="0" indent="0">
              <a:buNone/>
            </a:pPr>
            <a:r>
              <a:rPr lang="en-GB" sz="8000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97411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Wittich-Jackson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AMRAP 20minutes</a:t>
            </a:r>
          </a:p>
          <a:p>
            <a:endParaRPr lang="en-US" dirty="0"/>
          </a:p>
          <a:p>
            <a:r>
              <a:rPr lang="en-GB" dirty="0"/>
              <a:t>1 Round=</a:t>
            </a:r>
            <a:endParaRPr lang="en-US" dirty="0"/>
          </a:p>
          <a:p>
            <a:r>
              <a:rPr lang="en-US" dirty="0"/>
              <a:t>10 star jumps</a:t>
            </a:r>
          </a:p>
          <a:p>
            <a:r>
              <a:rPr lang="en-US" dirty="0"/>
              <a:t>10 press ups</a:t>
            </a:r>
          </a:p>
          <a:p>
            <a:r>
              <a:rPr lang="en-US" dirty="0"/>
              <a:t>10 squat jumps</a:t>
            </a:r>
          </a:p>
          <a:p>
            <a:r>
              <a:rPr lang="en-US" dirty="0"/>
              <a:t>10 crunches</a:t>
            </a:r>
          </a:p>
          <a:p>
            <a:r>
              <a:rPr lang="en-US" dirty="0"/>
              <a:t>10 mountain climbers</a:t>
            </a:r>
          </a:p>
          <a:p>
            <a:r>
              <a:rPr lang="en-US" dirty="0"/>
              <a:t>10 squats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83352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Cozens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AMRAP 20 minutes</a:t>
            </a:r>
          </a:p>
          <a:p>
            <a:endParaRPr lang="en-US" dirty="0"/>
          </a:p>
          <a:p>
            <a:pPr marL="0" indent="0">
              <a:buNone/>
            </a:pPr>
            <a:r>
              <a:rPr lang="en-GB" dirty="0"/>
              <a:t>1 Round=</a:t>
            </a:r>
            <a:endParaRPr lang="en-US" dirty="0"/>
          </a:p>
          <a:p>
            <a:endParaRPr lang="en-US" dirty="0"/>
          </a:p>
          <a:p>
            <a:r>
              <a:rPr lang="en-US" dirty="0"/>
              <a:t>5 burpess</a:t>
            </a:r>
          </a:p>
          <a:p>
            <a:r>
              <a:rPr lang="en-US" dirty="0"/>
              <a:t>10 press ups</a:t>
            </a:r>
          </a:p>
          <a:p>
            <a:r>
              <a:rPr lang="en-US" dirty="0"/>
              <a:t>5 burpess </a:t>
            </a:r>
          </a:p>
          <a:p>
            <a:r>
              <a:rPr lang="en-US" dirty="0"/>
              <a:t>10 press ups</a:t>
            </a:r>
          </a:p>
          <a:p>
            <a:r>
              <a:rPr lang="en-US" dirty="0"/>
              <a:t>5 burpess</a:t>
            </a:r>
          </a:p>
          <a:p>
            <a:r>
              <a:rPr lang="en-US" dirty="0"/>
              <a:t>Rest 30 seconds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7636768"/>
      </p:ext>
    </p:extLst>
  </p:cSld>
  <p:clrMapOvr>
    <a:masterClrMapping/>
  </p:clrMapOvr>
</p:sld>
</file>

<file path=ppt/theme/theme1.xml><?xml version="1.0" encoding="utf-8"?>
<a:theme xmlns:a="http://schemas.openxmlformats.org/drawingml/2006/main" name=" Black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5B81015C4E9F345BF88548DB9289627" ma:contentTypeVersion="12" ma:contentTypeDescription="Create a new document." ma:contentTypeScope="" ma:versionID="edaba24199f96c367b26e33e249afd76">
  <xsd:schema xmlns:xsd="http://www.w3.org/2001/XMLSchema" xmlns:xs="http://www.w3.org/2001/XMLSchema" xmlns:p="http://schemas.microsoft.com/office/2006/metadata/properties" xmlns:ns2="87bf15ce-5f2d-4e6f-8f3e-5d19328a27f0" xmlns:ns3="42737a01-d8e2-4d02-b0c7-157a5e25009f" targetNamespace="http://schemas.microsoft.com/office/2006/metadata/properties" ma:root="true" ma:fieldsID="cd778d26763178fd268941a7c05ed6a5" ns2:_="" ns3:_="">
    <xsd:import namespace="87bf15ce-5f2d-4e6f-8f3e-5d19328a27f0"/>
    <xsd:import namespace="42737a01-d8e2-4d02-b0c7-157a5e25009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bf15ce-5f2d-4e6f-8f3e-5d19328a27f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737a01-d8e2-4d02-b0c7-157a5e25009f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C2BC40B-ACF2-4E6E-B4E1-6F664C135E4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7bf15ce-5f2d-4e6f-8f3e-5d19328a27f0"/>
    <ds:schemaRef ds:uri="42737a01-d8e2-4d02-b0c7-157a5e25009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C585333-B885-4B71-A1F3-2A2D3910FE8E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28A1BF44-97FF-402C-B758-C722D667DF2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18730</TotalTime>
  <Words>1411</Words>
  <Application>Microsoft Office PowerPoint</Application>
  <PresentationFormat>On-screen Show (4:3)</PresentationFormat>
  <Paragraphs>244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0" baseType="lpstr">
      <vt:lpstr>Arial</vt:lpstr>
      <vt:lpstr>Calibri</vt:lpstr>
      <vt:lpstr> Black </vt:lpstr>
      <vt:lpstr>CCS PE Home Workouts</vt:lpstr>
      <vt:lpstr>CCS PE</vt:lpstr>
      <vt:lpstr>Bodyweight home workouts</vt:lpstr>
      <vt:lpstr>The O’Reilly</vt:lpstr>
      <vt:lpstr>The Halsey</vt:lpstr>
      <vt:lpstr>The Rich</vt:lpstr>
      <vt:lpstr>The Evans</vt:lpstr>
      <vt:lpstr>The Wittich-Jackson</vt:lpstr>
      <vt:lpstr>The Cozens</vt:lpstr>
      <vt:lpstr>The Colman</vt:lpstr>
      <vt:lpstr>The Jones</vt:lpstr>
      <vt:lpstr>The Wakefield</vt:lpstr>
      <vt:lpstr>The Starr</vt:lpstr>
      <vt:lpstr>The West</vt:lpstr>
      <vt:lpstr>Home HITT Blast workouts</vt:lpstr>
      <vt:lpstr>HIIT Blast ‘999’</vt:lpstr>
      <vt:lpstr>HIIT blast- 8 hate! </vt:lpstr>
      <vt:lpstr>HITT blast- Pairs and planks</vt:lpstr>
      <vt:lpstr>Pyramid HIIT blast with core countdown finisher </vt:lpstr>
      <vt:lpstr>HITT Blast- TABATA style</vt:lpstr>
      <vt:lpstr>Bonus workouts</vt:lpstr>
      <vt:lpstr>Workout 1- Crazy CV</vt:lpstr>
      <vt:lpstr>Workout 2- Whole body Muscular endurance challenge </vt:lpstr>
      <vt:lpstr>Workout 3 CV and ME</vt:lpstr>
      <vt:lpstr>Workout 4- reps for days!</vt:lpstr>
      <vt:lpstr>Workout 5- Core kicker</vt:lpstr>
      <vt:lpstr>Great work for getting through these training sessions and developing a better you both physically and mentally!</vt:lpstr>
    </vt:vector>
  </TitlesOfParts>
  <Company>bedfordshire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Home workouts</dc:title>
  <dc:creator>liam o'reilly</dc:creator>
  <cp:lastModifiedBy>Megan Innes</cp:lastModifiedBy>
  <cp:revision>63</cp:revision>
  <dcterms:created xsi:type="dcterms:W3CDTF">2020-03-23T09:29:46Z</dcterms:created>
  <dcterms:modified xsi:type="dcterms:W3CDTF">2021-01-05T08:04:47Z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0x01010015B81015C4E9F345BF88548DB9289627</vt:lpwstr>
  </property>
</Properties>
</file>