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4"/>
  </p:notesMasterIdLst>
  <p:sldIdLst>
    <p:sldId id="256" r:id="rId3"/>
    <p:sldId id="511" r:id="rId4"/>
    <p:sldId id="567" r:id="rId5"/>
    <p:sldId id="570" r:id="rId6"/>
    <p:sldId id="445" r:id="rId7"/>
    <p:sldId id="508" r:id="rId8"/>
    <p:sldId id="458" r:id="rId9"/>
    <p:sldId id="536" r:id="rId10"/>
    <p:sldId id="568" r:id="rId11"/>
    <p:sldId id="569" r:id="rId12"/>
    <p:sldId id="571"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18" autoAdjust="0"/>
    <p:restoredTop sz="94660"/>
  </p:normalViewPr>
  <p:slideViewPr>
    <p:cSldViewPr snapToGrid="0">
      <p:cViewPr varScale="1">
        <p:scale>
          <a:sx n="78" d="100"/>
          <a:sy n="78" d="100"/>
        </p:scale>
        <p:origin x="64" y="4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A24DAE0-723C-46E1-8805-5932EDF02D82}" type="datetimeFigureOut">
              <a:rPr lang="en-GB" smtClean="0"/>
              <a:t>20/06/2022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D1D5D4C-7D41-4B04-A045-F381276C34BE}" type="slidenum">
              <a:rPr lang="en-GB" smtClean="0"/>
              <a:t>‹#›</a:t>
            </a:fld>
            <a:endParaRPr lang="en-GB"/>
          </a:p>
        </p:txBody>
      </p:sp>
    </p:spTree>
    <p:extLst>
      <p:ext uri="{BB962C8B-B14F-4D97-AF65-F5344CB8AC3E}">
        <p14:creationId xmlns:p14="http://schemas.microsoft.com/office/powerpoint/2010/main" val="35575112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pixabay.com/photos/money-finance-mortgage-loan-2696229/" TargetMode="External"/><Relationship Id="rId2" Type="http://schemas.openxmlformats.org/officeDocument/2006/relationships/slide" Target="../slides/slide3.xml"/><Relationship Id="rId1" Type="http://schemas.openxmlformats.org/officeDocument/2006/relationships/notesMaster" Target="../notesMasters/notesMaster1.xml"/><Relationship Id="rId4" Type="http://schemas.openxmlformats.org/officeDocument/2006/relationships/hyperlink" Target="https://pixabay.com/illustrations/dices-over-newspaper-profit-2656028/" TargetMode="Externa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86AAEC0A-556C-4808-8664-FAF36CE6DC85}" type="slidenum">
              <a:rPr kumimoji="0" lang="en-US" sz="1200" b="0" i="0" u="none" strike="noStrike" kern="1200" cap="none" spc="0" normalizeH="0" baseline="0" noProof="0" smtClean="0">
                <a:ln>
                  <a:noFill/>
                </a:ln>
                <a:solidFill>
                  <a:prstClr val="black"/>
                </a:solidFill>
                <a:effectLst/>
                <a:uLnTx/>
                <a:uFillTx/>
                <a:latin typeface="Times" charset="0"/>
                <a:ea typeface="ヒラギノ角ゴ Pro W3"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Times" charset="0"/>
              <a:ea typeface="ヒラギノ角ゴ Pro W3" charset="-128"/>
              <a:cs typeface="+mn-cs"/>
            </a:endParaRPr>
          </a:p>
        </p:txBody>
      </p:sp>
    </p:spTree>
    <p:extLst>
      <p:ext uri="{BB962C8B-B14F-4D97-AF65-F5344CB8AC3E}">
        <p14:creationId xmlns:p14="http://schemas.microsoft.com/office/powerpoint/2010/main" val="11330617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hlinkClick r:id="rId3"/>
              </a:rPr>
              <a:t>https://pixabay.com/photos/money-finance-mortgage-loan-2696229/</a:t>
            </a:r>
            <a:endParaRPr lang="en-GB"/>
          </a:p>
          <a:p>
            <a:r>
              <a:rPr lang="en-GB">
                <a:hlinkClick r:id="rId4"/>
              </a:rPr>
              <a:t>https://pixabay.com/illustrations/dices-over-newspaper-profit-2656028/</a:t>
            </a:r>
            <a:endParaRPr lang="en-GB" b="1"/>
          </a:p>
          <a:p>
            <a:pPr marL="0" marR="0" indent="0" algn="l" defTabSz="914400" rtl="0" eaLnBrk="0" fontAlgn="base" latinLnBrk="0" hangingPunct="0">
              <a:lnSpc>
                <a:spcPct val="100000"/>
              </a:lnSpc>
              <a:spcBef>
                <a:spcPct val="30000"/>
              </a:spcBef>
              <a:spcAft>
                <a:spcPct val="0"/>
              </a:spcAft>
              <a:buClrTx/>
              <a:buSzTx/>
              <a:buFontTx/>
              <a:buNone/>
              <a:tabLst/>
              <a:defRPr/>
            </a:pPr>
            <a:endParaRPr lang="en-GB"/>
          </a:p>
          <a:p>
            <a:pPr marL="0" marR="0" indent="0" algn="l" defTabSz="914400" rtl="0" eaLnBrk="0" fontAlgn="base" latinLnBrk="0" hangingPunct="0">
              <a:lnSpc>
                <a:spcPct val="100000"/>
              </a:lnSpc>
              <a:spcBef>
                <a:spcPct val="30000"/>
              </a:spcBef>
              <a:spcAft>
                <a:spcPct val="0"/>
              </a:spcAft>
              <a:buClrTx/>
              <a:buSzTx/>
              <a:buFontTx/>
              <a:buNone/>
              <a:tabLst/>
              <a:defRPr/>
            </a:pPr>
            <a:endParaRPr lang="en-GB"/>
          </a:p>
          <a:p>
            <a:endParaRPr lang="en-GB"/>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86AAEC0A-556C-4808-8664-FAF36CE6DC85}" type="slidenum">
              <a:rPr kumimoji="0" lang="en-US" sz="1200" b="0" i="0" u="none" strike="noStrike" kern="1200" cap="none" spc="0" normalizeH="0" baseline="0" noProof="0" smtClean="0">
                <a:ln>
                  <a:noFill/>
                </a:ln>
                <a:solidFill>
                  <a:prstClr val="black"/>
                </a:solidFill>
                <a:effectLst/>
                <a:uLnTx/>
                <a:uFillTx/>
                <a:latin typeface="Times" charset="0"/>
                <a:ea typeface="ヒラギノ角ゴ Pro W3"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Times" charset="0"/>
              <a:ea typeface="ヒラギノ角ゴ Pro W3" charset="-128"/>
              <a:cs typeface="+mn-cs"/>
            </a:endParaRPr>
          </a:p>
        </p:txBody>
      </p:sp>
    </p:spTree>
    <p:extLst>
      <p:ext uri="{BB962C8B-B14F-4D97-AF65-F5344CB8AC3E}">
        <p14:creationId xmlns:p14="http://schemas.microsoft.com/office/powerpoint/2010/main" val="6746076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a:t>Water drop image from https://openclipart.org/tags/water-drop</a:t>
            </a:r>
          </a:p>
          <a:p>
            <a:endParaRPr lang="en-GB"/>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86AAEC0A-556C-4808-8664-FAF36CE6DC85}" type="slidenum">
              <a:rPr kumimoji="0" lang="en-US" sz="1200" b="0" i="0" u="none" strike="noStrike" kern="1200" cap="none" spc="0" normalizeH="0" baseline="0" noProof="0" smtClean="0">
                <a:ln>
                  <a:noFill/>
                </a:ln>
                <a:solidFill>
                  <a:prstClr val="black"/>
                </a:solidFill>
                <a:effectLst/>
                <a:uLnTx/>
                <a:uFillTx/>
                <a:latin typeface="Times" charset="0"/>
                <a:ea typeface="ヒラギノ角ゴ Pro W3"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Times" charset="0"/>
              <a:ea typeface="ヒラギノ角ゴ Pro W3" charset="-128"/>
              <a:cs typeface="+mn-cs"/>
            </a:endParaRPr>
          </a:p>
        </p:txBody>
      </p:sp>
    </p:spTree>
    <p:extLst>
      <p:ext uri="{BB962C8B-B14F-4D97-AF65-F5344CB8AC3E}">
        <p14:creationId xmlns:p14="http://schemas.microsoft.com/office/powerpoint/2010/main" val="7243680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C39EB6BD-D78D-4D00-8F76-EE910A6A972A}" type="slidenum">
              <a:rPr kumimoji="0" lang="en-US" sz="1200" b="0" i="0" u="none" strike="noStrike" kern="1200" cap="none" spc="0" normalizeH="0" baseline="0" noProof="0" smtClean="0">
                <a:ln>
                  <a:noFill/>
                </a:ln>
                <a:solidFill>
                  <a:prstClr val="black"/>
                </a:solidFill>
                <a:effectLst/>
                <a:uLnTx/>
                <a:uFillTx/>
                <a:latin typeface="Times" charset="0"/>
                <a:ea typeface="ヒラギノ角ゴ Pro W3"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Times" charset="0"/>
              <a:ea typeface="ヒラギノ角ゴ Pro W3" charset="-128"/>
              <a:cs typeface="+mn-cs"/>
            </a:endParaRPr>
          </a:p>
        </p:txBody>
      </p:sp>
    </p:spTree>
    <p:extLst>
      <p:ext uri="{BB962C8B-B14F-4D97-AF65-F5344CB8AC3E}">
        <p14:creationId xmlns:p14="http://schemas.microsoft.com/office/powerpoint/2010/main" val="26577667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86AAEC0A-556C-4808-8664-FAF36CE6DC85}" type="slidenum">
              <a:rPr kumimoji="0" lang="en-US" sz="1200" b="0" i="0" u="none" strike="noStrike" kern="1200" cap="none" spc="0" normalizeH="0" baseline="0" noProof="0" smtClean="0">
                <a:ln>
                  <a:noFill/>
                </a:ln>
                <a:solidFill>
                  <a:prstClr val="black"/>
                </a:solidFill>
                <a:effectLst/>
                <a:uLnTx/>
                <a:uFillTx/>
                <a:latin typeface="Times" charset="0"/>
                <a:ea typeface="ヒラギノ角ゴ Pro W3"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Times" charset="0"/>
              <a:ea typeface="ヒラギノ角ゴ Pro W3" charset="-128"/>
              <a:cs typeface="+mn-cs"/>
            </a:endParaRPr>
          </a:p>
        </p:txBody>
      </p:sp>
    </p:spTree>
    <p:extLst>
      <p:ext uri="{BB962C8B-B14F-4D97-AF65-F5344CB8AC3E}">
        <p14:creationId xmlns:p14="http://schemas.microsoft.com/office/powerpoint/2010/main" val="959748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a:xfrm>
            <a:off x="685800" y="1143000"/>
            <a:ext cx="5486400" cy="3086100"/>
          </a:xfrm>
          <a:ln/>
        </p:spPr>
      </p:sp>
      <p:sp>
        <p:nvSpPr>
          <p:cNvPr id="55299" name="Notes Placeholder 2"/>
          <p:cNvSpPr>
            <a:spLocks noGrp="1"/>
          </p:cNvSpPr>
          <p:nvPr>
            <p:ph type="body" idx="1"/>
          </p:nvPr>
        </p:nvSpPr>
        <p:spPr>
          <a:noFill/>
        </p:spPr>
        <p:txBody>
          <a:bodyPr/>
          <a:lstStyle/>
          <a:p>
            <a:endParaRPr lang="en-GB" altLang="en-US">
              <a:latin typeface="Arial" pitchFamily="34" charset="0"/>
              <a:cs typeface="Arial" pitchFamily="34" charset="0"/>
            </a:endParaRPr>
          </a:p>
        </p:txBody>
      </p:sp>
      <p:sp>
        <p:nvSpPr>
          <p:cNvPr id="4" name="Slide Number Placeholder 3"/>
          <p:cNvSpPr>
            <a:spLocks noGrp="1"/>
          </p:cNvSpPr>
          <p:nvPr>
            <p:ph type="sldNum" sz="quarter" idx="5"/>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72CF2F3B-9298-4E70-97B5-53607CA49A40}" type="slidenum">
              <a:rPr kumimoji="0" lang="en-US" sz="1200" b="0" i="0" u="none" strike="noStrike" kern="1200" cap="none" spc="0" normalizeH="0" baseline="0" noProof="0" smtClean="0">
                <a:ln>
                  <a:noFill/>
                </a:ln>
                <a:solidFill>
                  <a:prstClr val="black"/>
                </a:solidFill>
                <a:effectLst/>
                <a:uLnTx/>
                <a:uFillTx/>
                <a:latin typeface="Times" charset="0"/>
                <a:ea typeface="ヒラギノ角ゴ Pro W3"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Times" charset="0"/>
              <a:ea typeface="ヒラギノ角ゴ Pro W3" charset="-128"/>
              <a:cs typeface="+mn-cs"/>
            </a:endParaRPr>
          </a:p>
        </p:txBody>
      </p:sp>
    </p:spTree>
    <p:extLst>
      <p:ext uri="{BB962C8B-B14F-4D97-AF65-F5344CB8AC3E}">
        <p14:creationId xmlns:p14="http://schemas.microsoft.com/office/powerpoint/2010/main" val="36896546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D208A-50A6-4547-A1B4-031C8FD169A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891E65F-B2FF-4681-A962-98BF4694F7D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2777EB2-F1C7-4C00-9BBB-53005EF551E5}"/>
              </a:ext>
            </a:extLst>
          </p:cNvPr>
          <p:cNvSpPr>
            <a:spLocks noGrp="1"/>
          </p:cNvSpPr>
          <p:nvPr>
            <p:ph type="dt" sz="half" idx="10"/>
          </p:nvPr>
        </p:nvSpPr>
        <p:spPr/>
        <p:txBody>
          <a:bodyPr/>
          <a:lstStyle/>
          <a:p>
            <a:fld id="{719691BF-5FC6-4145-BD37-40E215E4778D}" type="datetimeFigureOut">
              <a:rPr lang="en-GB" smtClean="0"/>
              <a:t>20/06/2022</a:t>
            </a:fld>
            <a:endParaRPr lang="en-GB"/>
          </a:p>
        </p:txBody>
      </p:sp>
      <p:sp>
        <p:nvSpPr>
          <p:cNvPr id="5" name="Footer Placeholder 4">
            <a:extLst>
              <a:ext uri="{FF2B5EF4-FFF2-40B4-BE49-F238E27FC236}">
                <a16:creationId xmlns:a16="http://schemas.microsoft.com/office/drawing/2014/main" id="{87EAED5C-A7D4-409D-A8ED-0DDFDE2E709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B3C7DE-4AD9-4AA6-8CBA-C9BE1B3B0FEF}"/>
              </a:ext>
            </a:extLst>
          </p:cNvPr>
          <p:cNvSpPr>
            <a:spLocks noGrp="1"/>
          </p:cNvSpPr>
          <p:nvPr>
            <p:ph type="sldNum" sz="quarter" idx="12"/>
          </p:nvPr>
        </p:nvSpPr>
        <p:spPr/>
        <p:txBody>
          <a:bodyPr/>
          <a:lstStyle/>
          <a:p>
            <a:fld id="{3CFEBB31-4CAB-4352-90B6-7C72A74B2456}" type="slidenum">
              <a:rPr lang="en-GB" smtClean="0"/>
              <a:t>‹#›</a:t>
            </a:fld>
            <a:endParaRPr lang="en-GB"/>
          </a:p>
        </p:txBody>
      </p:sp>
    </p:spTree>
    <p:extLst>
      <p:ext uri="{BB962C8B-B14F-4D97-AF65-F5344CB8AC3E}">
        <p14:creationId xmlns:p14="http://schemas.microsoft.com/office/powerpoint/2010/main" val="39121895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C8B119-B66B-49C8-9399-524763B6E5E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BC64452-8F74-4170-B115-3C70373AE36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1E538CF-917D-4F88-9E65-FC5D4B18B253}"/>
              </a:ext>
            </a:extLst>
          </p:cNvPr>
          <p:cNvSpPr>
            <a:spLocks noGrp="1"/>
          </p:cNvSpPr>
          <p:nvPr>
            <p:ph type="dt" sz="half" idx="10"/>
          </p:nvPr>
        </p:nvSpPr>
        <p:spPr/>
        <p:txBody>
          <a:bodyPr/>
          <a:lstStyle/>
          <a:p>
            <a:fld id="{719691BF-5FC6-4145-BD37-40E215E4778D}" type="datetimeFigureOut">
              <a:rPr lang="en-GB" smtClean="0"/>
              <a:t>20/06/2022</a:t>
            </a:fld>
            <a:endParaRPr lang="en-GB"/>
          </a:p>
        </p:txBody>
      </p:sp>
      <p:sp>
        <p:nvSpPr>
          <p:cNvPr id="5" name="Footer Placeholder 4">
            <a:extLst>
              <a:ext uri="{FF2B5EF4-FFF2-40B4-BE49-F238E27FC236}">
                <a16:creationId xmlns:a16="http://schemas.microsoft.com/office/drawing/2014/main" id="{3819D4AA-FD84-4F3B-A7F4-B308AA3257E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B33AB23-E4E7-4820-871B-BCA84DAA6147}"/>
              </a:ext>
            </a:extLst>
          </p:cNvPr>
          <p:cNvSpPr>
            <a:spLocks noGrp="1"/>
          </p:cNvSpPr>
          <p:nvPr>
            <p:ph type="sldNum" sz="quarter" idx="12"/>
          </p:nvPr>
        </p:nvSpPr>
        <p:spPr/>
        <p:txBody>
          <a:bodyPr/>
          <a:lstStyle/>
          <a:p>
            <a:fld id="{3CFEBB31-4CAB-4352-90B6-7C72A74B2456}" type="slidenum">
              <a:rPr lang="en-GB" smtClean="0"/>
              <a:t>‹#›</a:t>
            </a:fld>
            <a:endParaRPr lang="en-GB"/>
          </a:p>
        </p:txBody>
      </p:sp>
    </p:spTree>
    <p:extLst>
      <p:ext uri="{BB962C8B-B14F-4D97-AF65-F5344CB8AC3E}">
        <p14:creationId xmlns:p14="http://schemas.microsoft.com/office/powerpoint/2010/main" val="5285661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C428BE-192B-42A1-A797-6235F700324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898FE56-448C-409C-B05A-ED244FCB7CD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70D6847-6D82-47DD-B0F4-52DFC6F1722E}"/>
              </a:ext>
            </a:extLst>
          </p:cNvPr>
          <p:cNvSpPr>
            <a:spLocks noGrp="1"/>
          </p:cNvSpPr>
          <p:nvPr>
            <p:ph type="dt" sz="half" idx="10"/>
          </p:nvPr>
        </p:nvSpPr>
        <p:spPr/>
        <p:txBody>
          <a:bodyPr/>
          <a:lstStyle/>
          <a:p>
            <a:fld id="{719691BF-5FC6-4145-BD37-40E215E4778D}" type="datetimeFigureOut">
              <a:rPr lang="en-GB" smtClean="0"/>
              <a:t>20/06/2022</a:t>
            </a:fld>
            <a:endParaRPr lang="en-GB"/>
          </a:p>
        </p:txBody>
      </p:sp>
      <p:sp>
        <p:nvSpPr>
          <p:cNvPr id="5" name="Footer Placeholder 4">
            <a:extLst>
              <a:ext uri="{FF2B5EF4-FFF2-40B4-BE49-F238E27FC236}">
                <a16:creationId xmlns:a16="http://schemas.microsoft.com/office/drawing/2014/main" id="{29B6094C-87E2-4162-9DED-6DACDCEDFA4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F8082E-0525-46BD-A5C1-C59F6E18AAFC}"/>
              </a:ext>
            </a:extLst>
          </p:cNvPr>
          <p:cNvSpPr>
            <a:spLocks noGrp="1"/>
          </p:cNvSpPr>
          <p:nvPr>
            <p:ph type="sldNum" sz="quarter" idx="12"/>
          </p:nvPr>
        </p:nvSpPr>
        <p:spPr/>
        <p:txBody>
          <a:bodyPr/>
          <a:lstStyle/>
          <a:p>
            <a:fld id="{3CFEBB31-4CAB-4352-90B6-7C72A74B2456}" type="slidenum">
              <a:rPr lang="en-GB" smtClean="0"/>
              <a:t>‹#›</a:t>
            </a:fld>
            <a:endParaRPr lang="en-GB"/>
          </a:p>
        </p:txBody>
      </p:sp>
    </p:spTree>
    <p:extLst>
      <p:ext uri="{BB962C8B-B14F-4D97-AF65-F5344CB8AC3E}">
        <p14:creationId xmlns:p14="http://schemas.microsoft.com/office/powerpoint/2010/main" val="42372684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0E621-6B62-40F5-B80E-4058C91AB71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70B5AA5-3697-41E4-9EB4-92CA76624A3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42D6AE2-BA12-4622-9A6A-A453F2CE673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57F68F8-6AF2-4C6F-AE6A-DC83BAECCC46}"/>
              </a:ext>
            </a:extLst>
          </p:cNvPr>
          <p:cNvSpPr>
            <a:spLocks noGrp="1"/>
          </p:cNvSpPr>
          <p:nvPr>
            <p:ph type="dt" sz="half" idx="10"/>
          </p:nvPr>
        </p:nvSpPr>
        <p:spPr/>
        <p:txBody>
          <a:bodyPr/>
          <a:lstStyle/>
          <a:p>
            <a:fld id="{719691BF-5FC6-4145-BD37-40E215E4778D}" type="datetimeFigureOut">
              <a:rPr lang="en-GB" smtClean="0"/>
              <a:t>20/06/2022</a:t>
            </a:fld>
            <a:endParaRPr lang="en-GB"/>
          </a:p>
        </p:txBody>
      </p:sp>
      <p:sp>
        <p:nvSpPr>
          <p:cNvPr id="6" name="Footer Placeholder 5">
            <a:extLst>
              <a:ext uri="{FF2B5EF4-FFF2-40B4-BE49-F238E27FC236}">
                <a16:creationId xmlns:a16="http://schemas.microsoft.com/office/drawing/2014/main" id="{2EECDA11-8CD1-465B-AB88-1B654FA3769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DF71C0E-CB8B-48BE-8459-1247BE0F1BFA}"/>
              </a:ext>
            </a:extLst>
          </p:cNvPr>
          <p:cNvSpPr>
            <a:spLocks noGrp="1"/>
          </p:cNvSpPr>
          <p:nvPr>
            <p:ph type="sldNum" sz="quarter" idx="12"/>
          </p:nvPr>
        </p:nvSpPr>
        <p:spPr/>
        <p:txBody>
          <a:bodyPr/>
          <a:lstStyle/>
          <a:p>
            <a:fld id="{3CFEBB31-4CAB-4352-90B6-7C72A74B2456}" type="slidenum">
              <a:rPr lang="en-GB" smtClean="0"/>
              <a:t>‹#›</a:t>
            </a:fld>
            <a:endParaRPr lang="en-GB"/>
          </a:p>
        </p:txBody>
      </p:sp>
    </p:spTree>
    <p:extLst>
      <p:ext uri="{BB962C8B-B14F-4D97-AF65-F5344CB8AC3E}">
        <p14:creationId xmlns:p14="http://schemas.microsoft.com/office/powerpoint/2010/main" val="22097115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7D84E6-FB85-417E-B2A5-F837480C8E1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ECFB0D4-51AE-4D01-8450-CA02A55319E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976129E-269A-4D94-8AB8-2A2C803667A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D0CEE96-9507-47AF-AA12-11AAA6365F1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DF547CD-48A4-4DAF-80F2-BE96E27E4FF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0C6F312-1960-45C7-B2C8-E5BA56117D0D}"/>
              </a:ext>
            </a:extLst>
          </p:cNvPr>
          <p:cNvSpPr>
            <a:spLocks noGrp="1"/>
          </p:cNvSpPr>
          <p:nvPr>
            <p:ph type="dt" sz="half" idx="10"/>
          </p:nvPr>
        </p:nvSpPr>
        <p:spPr/>
        <p:txBody>
          <a:bodyPr/>
          <a:lstStyle/>
          <a:p>
            <a:fld id="{719691BF-5FC6-4145-BD37-40E215E4778D}" type="datetimeFigureOut">
              <a:rPr lang="en-GB" smtClean="0"/>
              <a:t>20/06/2022</a:t>
            </a:fld>
            <a:endParaRPr lang="en-GB"/>
          </a:p>
        </p:txBody>
      </p:sp>
      <p:sp>
        <p:nvSpPr>
          <p:cNvPr id="8" name="Footer Placeholder 7">
            <a:extLst>
              <a:ext uri="{FF2B5EF4-FFF2-40B4-BE49-F238E27FC236}">
                <a16:creationId xmlns:a16="http://schemas.microsoft.com/office/drawing/2014/main" id="{C40809E9-6D56-43C7-85F6-4284DB0ED00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7FB77F0-F39C-4C14-89D9-2969745DD132}"/>
              </a:ext>
            </a:extLst>
          </p:cNvPr>
          <p:cNvSpPr>
            <a:spLocks noGrp="1"/>
          </p:cNvSpPr>
          <p:nvPr>
            <p:ph type="sldNum" sz="quarter" idx="12"/>
          </p:nvPr>
        </p:nvSpPr>
        <p:spPr/>
        <p:txBody>
          <a:bodyPr/>
          <a:lstStyle/>
          <a:p>
            <a:fld id="{3CFEBB31-4CAB-4352-90B6-7C72A74B2456}" type="slidenum">
              <a:rPr lang="en-GB" smtClean="0"/>
              <a:t>‹#›</a:t>
            </a:fld>
            <a:endParaRPr lang="en-GB"/>
          </a:p>
        </p:txBody>
      </p:sp>
    </p:spTree>
    <p:extLst>
      <p:ext uri="{BB962C8B-B14F-4D97-AF65-F5344CB8AC3E}">
        <p14:creationId xmlns:p14="http://schemas.microsoft.com/office/powerpoint/2010/main" val="34542901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45D120-249D-4DF1-9877-5FA00F2B476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9B096A2-7C9B-403D-BECD-BA27990EAEDA}"/>
              </a:ext>
            </a:extLst>
          </p:cNvPr>
          <p:cNvSpPr>
            <a:spLocks noGrp="1"/>
          </p:cNvSpPr>
          <p:nvPr>
            <p:ph type="dt" sz="half" idx="10"/>
          </p:nvPr>
        </p:nvSpPr>
        <p:spPr/>
        <p:txBody>
          <a:bodyPr/>
          <a:lstStyle/>
          <a:p>
            <a:fld id="{719691BF-5FC6-4145-BD37-40E215E4778D}" type="datetimeFigureOut">
              <a:rPr lang="en-GB" smtClean="0"/>
              <a:t>20/06/2022</a:t>
            </a:fld>
            <a:endParaRPr lang="en-GB"/>
          </a:p>
        </p:txBody>
      </p:sp>
      <p:sp>
        <p:nvSpPr>
          <p:cNvPr id="4" name="Footer Placeholder 3">
            <a:extLst>
              <a:ext uri="{FF2B5EF4-FFF2-40B4-BE49-F238E27FC236}">
                <a16:creationId xmlns:a16="http://schemas.microsoft.com/office/drawing/2014/main" id="{B036A45D-2C8F-48B7-A13C-F897A2B30B8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2D32F62-E192-4C2A-84C2-968F4A7853B5}"/>
              </a:ext>
            </a:extLst>
          </p:cNvPr>
          <p:cNvSpPr>
            <a:spLocks noGrp="1"/>
          </p:cNvSpPr>
          <p:nvPr>
            <p:ph type="sldNum" sz="quarter" idx="12"/>
          </p:nvPr>
        </p:nvSpPr>
        <p:spPr/>
        <p:txBody>
          <a:bodyPr/>
          <a:lstStyle/>
          <a:p>
            <a:fld id="{3CFEBB31-4CAB-4352-90B6-7C72A74B2456}" type="slidenum">
              <a:rPr lang="en-GB" smtClean="0"/>
              <a:t>‹#›</a:t>
            </a:fld>
            <a:endParaRPr lang="en-GB"/>
          </a:p>
        </p:txBody>
      </p:sp>
    </p:spTree>
    <p:extLst>
      <p:ext uri="{BB962C8B-B14F-4D97-AF65-F5344CB8AC3E}">
        <p14:creationId xmlns:p14="http://schemas.microsoft.com/office/powerpoint/2010/main" val="21787412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AF94B75-4798-434B-AFA7-17685C075DA5}"/>
              </a:ext>
            </a:extLst>
          </p:cNvPr>
          <p:cNvSpPr>
            <a:spLocks noGrp="1"/>
          </p:cNvSpPr>
          <p:nvPr>
            <p:ph type="dt" sz="half" idx="10"/>
          </p:nvPr>
        </p:nvSpPr>
        <p:spPr/>
        <p:txBody>
          <a:bodyPr/>
          <a:lstStyle/>
          <a:p>
            <a:fld id="{719691BF-5FC6-4145-BD37-40E215E4778D}" type="datetimeFigureOut">
              <a:rPr lang="en-GB" smtClean="0"/>
              <a:t>20/06/2022</a:t>
            </a:fld>
            <a:endParaRPr lang="en-GB"/>
          </a:p>
        </p:txBody>
      </p:sp>
      <p:sp>
        <p:nvSpPr>
          <p:cNvPr id="3" name="Footer Placeholder 2">
            <a:extLst>
              <a:ext uri="{FF2B5EF4-FFF2-40B4-BE49-F238E27FC236}">
                <a16:creationId xmlns:a16="http://schemas.microsoft.com/office/drawing/2014/main" id="{0ADE7A4B-E6A5-4B32-8C77-C796E4D0C2E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63D9117-8410-45BB-96D5-50CB2EE30B61}"/>
              </a:ext>
            </a:extLst>
          </p:cNvPr>
          <p:cNvSpPr>
            <a:spLocks noGrp="1"/>
          </p:cNvSpPr>
          <p:nvPr>
            <p:ph type="sldNum" sz="quarter" idx="12"/>
          </p:nvPr>
        </p:nvSpPr>
        <p:spPr/>
        <p:txBody>
          <a:bodyPr/>
          <a:lstStyle/>
          <a:p>
            <a:fld id="{3CFEBB31-4CAB-4352-90B6-7C72A74B2456}" type="slidenum">
              <a:rPr lang="en-GB" smtClean="0"/>
              <a:t>‹#›</a:t>
            </a:fld>
            <a:endParaRPr lang="en-GB"/>
          </a:p>
        </p:txBody>
      </p:sp>
    </p:spTree>
    <p:extLst>
      <p:ext uri="{BB962C8B-B14F-4D97-AF65-F5344CB8AC3E}">
        <p14:creationId xmlns:p14="http://schemas.microsoft.com/office/powerpoint/2010/main" val="3663849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69A4FA-AFF3-4758-8C85-2C595D9763E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F77CDD1-33A5-483E-AEDA-613759E56B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291A775-FBF0-40DB-9FA7-B2F5322D93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5CCCEA-DD0A-4526-A1D3-4F2716D30DE9}"/>
              </a:ext>
            </a:extLst>
          </p:cNvPr>
          <p:cNvSpPr>
            <a:spLocks noGrp="1"/>
          </p:cNvSpPr>
          <p:nvPr>
            <p:ph type="dt" sz="half" idx="10"/>
          </p:nvPr>
        </p:nvSpPr>
        <p:spPr/>
        <p:txBody>
          <a:bodyPr/>
          <a:lstStyle/>
          <a:p>
            <a:fld id="{719691BF-5FC6-4145-BD37-40E215E4778D}" type="datetimeFigureOut">
              <a:rPr lang="en-GB" smtClean="0"/>
              <a:t>20/06/2022</a:t>
            </a:fld>
            <a:endParaRPr lang="en-GB"/>
          </a:p>
        </p:txBody>
      </p:sp>
      <p:sp>
        <p:nvSpPr>
          <p:cNvPr id="6" name="Footer Placeholder 5">
            <a:extLst>
              <a:ext uri="{FF2B5EF4-FFF2-40B4-BE49-F238E27FC236}">
                <a16:creationId xmlns:a16="http://schemas.microsoft.com/office/drawing/2014/main" id="{F339F10B-20AA-4B6C-8A81-96110377199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0DD1926-6BC1-4589-B293-99EE5989B1F9}"/>
              </a:ext>
            </a:extLst>
          </p:cNvPr>
          <p:cNvSpPr>
            <a:spLocks noGrp="1"/>
          </p:cNvSpPr>
          <p:nvPr>
            <p:ph type="sldNum" sz="quarter" idx="12"/>
          </p:nvPr>
        </p:nvSpPr>
        <p:spPr/>
        <p:txBody>
          <a:bodyPr/>
          <a:lstStyle/>
          <a:p>
            <a:fld id="{3CFEBB31-4CAB-4352-90B6-7C72A74B2456}" type="slidenum">
              <a:rPr lang="en-GB" smtClean="0"/>
              <a:t>‹#›</a:t>
            </a:fld>
            <a:endParaRPr lang="en-GB"/>
          </a:p>
        </p:txBody>
      </p:sp>
    </p:spTree>
    <p:extLst>
      <p:ext uri="{BB962C8B-B14F-4D97-AF65-F5344CB8AC3E}">
        <p14:creationId xmlns:p14="http://schemas.microsoft.com/office/powerpoint/2010/main" val="130517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B8C574-73F8-40B4-9B18-F6D98ABCEF2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7D2E2C9-A5FA-48E0-B4F8-6D6FACF0503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6E9B899-A60C-4E47-8F6E-5761DED9298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75E42ED-6427-4149-ABDD-AFCF9FAFEE3E}"/>
              </a:ext>
            </a:extLst>
          </p:cNvPr>
          <p:cNvSpPr>
            <a:spLocks noGrp="1"/>
          </p:cNvSpPr>
          <p:nvPr>
            <p:ph type="dt" sz="half" idx="10"/>
          </p:nvPr>
        </p:nvSpPr>
        <p:spPr/>
        <p:txBody>
          <a:bodyPr/>
          <a:lstStyle/>
          <a:p>
            <a:fld id="{719691BF-5FC6-4145-BD37-40E215E4778D}" type="datetimeFigureOut">
              <a:rPr lang="en-GB" smtClean="0"/>
              <a:t>20/06/2022</a:t>
            </a:fld>
            <a:endParaRPr lang="en-GB"/>
          </a:p>
        </p:txBody>
      </p:sp>
      <p:sp>
        <p:nvSpPr>
          <p:cNvPr id="6" name="Footer Placeholder 5">
            <a:extLst>
              <a:ext uri="{FF2B5EF4-FFF2-40B4-BE49-F238E27FC236}">
                <a16:creationId xmlns:a16="http://schemas.microsoft.com/office/drawing/2014/main" id="{C2B8AEBC-ABAB-4332-8B9F-40AD620E86E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E7E67A1-C71B-4BB9-8AAB-D04568CB75F4}"/>
              </a:ext>
            </a:extLst>
          </p:cNvPr>
          <p:cNvSpPr>
            <a:spLocks noGrp="1"/>
          </p:cNvSpPr>
          <p:nvPr>
            <p:ph type="sldNum" sz="quarter" idx="12"/>
          </p:nvPr>
        </p:nvSpPr>
        <p:spPr/>
        <p:txBody>
          <a:bodyPr/>
          <a:lstStyle/>
          <a:p>
            <a:fld id="{3CFEBB31-4CAB-4352-90B6-7C72A74B2456}" type="slidenum">
              <a:rPr lang="en-GB" smtClean="0"/>
              <a:t>‹#›</a:t>
            </a:fld>
            <a:endParaRPr lang="en-GB"/>
          </a:p>
        </p:txBody>
      </p:sp>
    </p:spTree>
    <p:extLst>
      <p:ext uri="{BB962C8B-B14F-4D97-AF65-F5344CB8AC3E}">
        <p14:creationId xmlns:p14="http://schemas.microsoft.com/office/powerpoint/2010/main" val="29375818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160A94-CCCE-4B26-B07F-DA8601853A4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3124075-B570-4171-A784-739954BF0B2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4376E5D-4F29-4C88-BCBA-3FB613A76FB0}"/>
              </a:ext>
            </a:extLst>
          </p:cNvPr>
          <p:cNvSpPr>
            <a:spLocks noGrp="1"/>
          </p:cNvSpPr>
          <p:nvPr>
            <p:ph type="dt" sz="half" idx="10"/>
          </p:nvPr>
        </p:nvSpPr>
        <p:spPr/>
        <p:txBody>
          <a:bodyPr/>
          <a:lstStyle/>
          <a:p>
            <a:fld id="{719691BF-5FC6-4145-BD37-40E215E4778D}" type="datetimeFigureOut">
              <a:rPr lang="en-GB" smtClean="0"/>
              <a:t>20/06/2022</a:t>
            </a:fld>
            <a:endParaRPr lang="en-GB"/>
          </a:p>
        </p:txBody>
      </p:sp>
      <p:sp>
        <p:nvSpPr>
          <p:cNvPr id="5" name="Footer Placeholder 4">
            <a:extLst>
              <a:ext uri="{FF2B5EF4-FFF2-40B4-BE49-F238E27FC236}">
                <a16:creationId xmlns:a16="http://schemas.microsoft.com/office/drawing/2014/main" id="{1466247C-F2FF-4F20-A120-D1ABDCD9E72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97A87F9-0A20-405E-B204-D7AB6F40B789}"/>
              </a:ext>
            </a:extLst>
          </p:cNvPr>
          <p:cNvSpPr>
            <a:spLocks noGrp="1"/>
          </p:cNvSpPr>
          <p:nvPr>
            <p:ph type="sldNum" sz="quarter" idx="12"/>
          </p:nvPr>
        </p:nvSpPr>
        <p:spPr/>
        <p:txBody>
          <a:bodyPr/>
          <a:lstStyle/>
          <a:p>
            <a:fld id="{3CFEBB31-4CAB-4352-90B6-7C72A74B2456}" type="slidenum">
              <a:rPr lang="en-GB" smtClean="0"/>
              <a:t>‹#›</a:t>
            </a:fld>
            <a:endParaRPr lang="en-GB"/>
          </a:p>
        </p:txBody>
      </p:sp>
    </p:spTree>
    <p:extLst>
      <p:ext uri="{BB962C8B-B14F-4D97-AF65-F5344CB8AC3E}">
        <p14:creationId xmlns:p14="http://schemas.microsoft.com/office/powerpoint/2010/main" val="11605756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B30E62A-4F13-44C9-B66B-447CE8F41D9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3934375-2B7B-4756-B258-78EBEE77CC9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F38E7AB-389B-4C90-8CEB-542F3E19E7A2}"/>
              </a:ext>
            </a:extLst>
          </p:cNvPr>
          <p:cNvSpPr>
            <a:spLocks noGrp="1"/>
          </p:cNvSpPr>
          <p:nvPr>
            <p:ph type="dt" sz="half" idx="10"/>
          </p:nvPr>
        </p:nvSpPr>
        <p:spPr/>
        <p:txBody>
          <a:bodyPr/>
          <a:lstStyle/>
          <a:p>
            <a:fld id="{719691BF-5FC6-4145-BD37-40E215E4778D}" type="datetimeFigureOut">
              <a:rPr lang="en-GB" smtClean="0"/>
              <a:t>20/06/2022</a:t>
            </a:fld>
            <a:endParaRPr lang="en-GB"/>
          </a:p>
        </p:txBody>
      </p:sp>
      <p:sp>
        <p:nvSpPr>
          <p:cNvPr id="5" name="Footer Placeholder 4">
            <a:extLst>
              <a:ext uri="{FF2B5EF4-FFF2-40B4-BE49-F238E27FC236}">
                <a16:creationId xmlns:a16="http://schemas.microsoft.com/office/drawing/2014/main" id="{7A609863-3D58-462F-9640-9BABBECD4DB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43EDF5C-1EA8-4368-8797-F451A3EEA1E9}"/>
              </a:ext>
            </a:extLst>
          </p:cNvPr>
          <p:cNvSpPr>
            <a:spLocks noGrp="1"/>
          </p:cNvSpPr>
          <p:nvPr>
            <p:ph type="sldNum" sz="quarter" idx="12"/>
          </p:nvPr>
        </p:nvSpPr>
        <p:spPr/>
        <p:txBody>
          <a:bodyPr/>
          <a:lstStyle/>
          <a:p>
            <a:fld id="{3CFEBB31-4CAB-4352-90B6-7C72A74B2456}" type="slidenum">
              <a:rPr lang="en-GB" smtClean="0"/>
              <a:t>‹#›</a:t>
            </a:fld>
            <a:endParaRPr lang="en-GB"/>
          </a:p>
        </p:txBody>
      </p:sp>
    </p:spTree>
    <p:extLst>
      <p:ext uri="{BB962C8B-B14F-4D97-AF65-F5344CB8AC3E}">
        <p14:creationId xmlns:p14="http://schemas.microsoft.com/office/powerpoint/2010/main" val="35892443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tx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F11D77A-24C8-4791-A6BA-5522AF5B16C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483862" y="1724575"/>
            <a:ext cx="5224277" cy="3408851"/>
          </a:xfrm>
          <a:prstGeom prst="rect">
            <a:avLst/>
          </a:prstGeom>
        </p:spPr>
      </p:pic>
    </p:spTree>
    <p:extLst>
      <p:ext uri="{BB962C8B-B14F-4D97-AF65-F5344CB8AC3E}">
        <p14:creationId xmlns:p14="http://schemas.microsoft.com/office/powerpoint/2010/main" val="3019544936"/>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Picture with titl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527051" y="1196975"/>
            <a:ext cx="4993216" cy="3240088"/>
          </a:xfrm>
          <a:prstGeom prst="rect">
            <a:avLst/>
          </a:prstGeom>
        </p:spPr>
        <p:txBody>
          <a:bodyPr/>
          <a:lstStyle>
            <a:lvl1pPr marL="0" indent="0">
              <a:buNone/>
              <a:defRPr>
                <a:latin typeface="Arial" panose="020B0604020202020204" pitchFamily="34" charset="0"/>
                <a:cs typeface="Arial" panose="020B0604020202020204" pitchFamily="34" charset="0"/>
              </a:defRPr>
            </a:lvl1pPr>
          </a:lstStyle>
          <a:p>
            <a:r>
              <a:rPr lang="en-US"/>
              <a:t>Click icon to add picture</a:t>
            </a:r>
            <a:endParaRPr lang="en-GB"/>
          </a:p>
        </p:txBody>
      </p:sp>
      <p:sp>
        <p:nvSpPr>
          <p:cNvPr id="9" name="Title 1"/>
          <p:cNvSpPr>
            <a:spLocks noGrp="1"/>
          </p:cNvSpPr>
          <p:nvPr>
            <p:ph type="title"/>
          </p:nvPr>
        </p:nvSpPr>
        <p:spPr>
          <a:xfrm>
            <a:off x="5903980" y="1196975"/>
            <a:ext cx="5692213" cy="1446550"/>
          </a:xfrm>
          <a:prstGeom prst="rect">
            <a:avLst/>
          </a:prstGeom>
        </p:spPr>
        <p:txBody>
          <a:bodyPr vert="horz">
            <a:spAutoFit/>
          </a:bodyPr>
          <a:lstStyle>
            <a:lvl1pPr algn="l">
              <a:defRPr>
                <a:solidFill>
                  <a:srgbClr val="E00034"/>
                </a:solidFill>
                <a:latin typeface="Arial" panose="020B0604020202020204" pitchFamily="34" charset="0"/>
                <a:cs typeface="Arial" panose="020B0604020202020204" pitchFamily="34" charset="0"/>
              </a:defRPr>
            </a:lvl1pPr>
          </a:lstStyle>
          <a:p>
            <a:r>
              <a:rPr lang="en-US"/>
              <a:t>Click to edit Master title style</a:t>
            </a:r>
          </a:p>
        </p:txBody>
      </p:sp>
    </p:spTree>
    <p:extLst>
      <p:ext uri="{BB962C8B-B14F-4D97-AF65-F5344CB8AC3E}">
        <p14:creationId xmlns:p14="http://schemas.microsoft.com/office/powerpoint/2010/main" val="27984957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Blank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625466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975871"/>
            <a:ext cx="10972800" cy="769441"/>
          </a:xfrm>
          <a:prstGeom prst="rect">
            <a:avLst/>
          </a:prstGeom>
        </p:spPr>
        <p:txBody>
          <a:bodyPr vert="horz">
            <a:spAutoFit/>
          </a:bodyPr>
          <a:lstStyle>
            <a:lvl1pPr>
              <a:defRPr>
                <a:solidFill>
                  <a:srgbClr val="E00034"/>
                </a:solidFill>
                <a:latin typeface="Arial" panose="020B0604020202020204" pitchFamily="34" charset="0"/>
                <a:cs typeface="Arial" panose="020B0604020202020204" pitchFamily="34" charset="0"/>
              </a:defRPr>
            </a:lvl1pPr>
          </a:lstStyle>
          <a:p>
            <a:r>
              <a:rPr lang="en-US"/>
              <a:t>Click to edit Master title style</a:t>
            </a:r>
          </a:p>
        </p:txBody>
      </p:sp>
      <p:sp>
        <p:nvSpPr>
          <p:cNvPr id="3" name="Content Placeholder 2"/>
          <p:cNvSpPr>
            <a:spLocks noGrp="1"/>
          </p:cNvSpPr>
          <p:nvPr>
            <p:ph idx="1"/>
          </p:nvPr>
        </p:nvSpPr>
        <p:spPr>
          <a:xfrm>
            <a:off x="609600" y="1772816"/>
            <a:ext cx="10972800" cy="4353347"/>
          </a:xfrm>
          <a:prstGeom prst="rect">
            <a:avLst/>
          </a:prstGeom>
        </p:spPr>
        <p:txBody>
          <a:bodyPr vert="horz"/>
          <a:lstStyle>
            <a:lvl1pPr marL="457200" indent="-457200">
              <a:buClr>
                <a:schemeClr val="tx2"/>
              </a:buClr>
              <a:buFont typeface="Wingdings" panose="05000000000000000000" pitchFamily="2" charset="2"/>
              <a:buChar char="§"/>
              <a:defRPr>
                <a:solidFill>
                  <a:schemeClr val="tx1"/>
                </a:solidFill>
                <a:latin typeface="Arial" panose="020B0604020202020204" pitchFamily="34" charset="0"/>
                <a:cs typeface="Arial" panose="020B0604020202020204" pitchFamily="34" charset="0"/>
              </a:defRPr>
            </a:lvl1pPr>
            <a:lvl2pPr marL="914400" indent="-457200">
              <a:buClr>
                <a:schemeClr val="tx2"/>
              </a:buClr>
              <a:buFont typeface="Arial" pitchFamily="34" charset="0"/>
              <a:buChar char="•"/>
              <a:defRPr>
                <a:solidFill>
                  <a:schemeClr val="tx1"/>
                </a:solidFill>
                <a:latin typeface="Arial" panose="020B0604020202020204" pitchFamily="34" charset="0"/>
                <a:cs typeface="Arial" panose="020B0604020202020204" pitchFamily="34" charset="0"/>
              </a:defRPr>
            </a:lvl2pPr>
            <a:lvl3pPr marL="1257300" indent="-342900">
              <a:buClr>
                <a:schemeClr val="tx2"/>
              </a:buClr>
              <a:buFont typeface="Arial" pitchFamily="34" charset="0"/>
              <a:buChar char="-"/>
              <a:defRPr>
                <a:solidFill>
                  <a:schemeClr val="tx1"/>
                </a:solidFill>
                <a:latin typeface="Arial" panose="020B0604020202020204" pitchFamily="34" charset="0"/>
                <a:cs typeface="Arial" panose="020B0604020202020204" pitchFamily="34" charset="0"/>
              </a:defRPr>
            </a:lvl3pPr>
            <a:lvl4pPr marL="1714500" indent="-342900">
              <a:buClr>
                <a:schemeClr val="tx2"/>
              </a:buClr>
              <a:buFont typeface="Wingdings" panose="05000000000000000000" pitchFamily="2" charset="2"/>
              <a:buChar char="§"/>
              <a:defRPr>
                <a:solidFill>
                  <a:schemeClr val="tx1"/>
                </a:solidFill>
                <a:latin typeface="Arial" panose="020B0604020202020204" pitchFamily="34" charset="0"/>
                <a:cs typeface="Arial" panose="020B0604020202020204" pitchFamily="34" charset="0"/>
              </a:defRPr>
            </a:lvl4pPr>
            <a:lvl5pPr marL="2171700" indent="-342900">
              <a:buClr>
                <a:schemeClr val="tx2"/>
              </a:buClr>
              <a:buFont typeface="Wingdings" panose="05000000000000000000" pitchFamily="2" charset="2"/>
              <a:buChar char="§"/>
              <a:defRPr>
                <a:solidFill>
                  <a:schemeClr val="tx1"/>
                </a:solidFill>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943309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witter Title and Content">
    <p:spTree>
      <p:nvGrpSpPr>
        <p:cNvPr id="1" name=""/>
        <p:cNvGrpSpPr/>
        <p:nvPr/>
      </p:nvGrpSpPr>
      <p:grpSpPr>
        <a:xfrm>
          <a:off x="0" y="0"/>
          <a:ext cx="0" cy="0"/>
          <a:chOff x="0" y="0"/>
          <a:chExt cx="0" cy="0"/>
        </a:xfrm>
      </p:grpSpPr>
      <p:sp>
        <p:nvSpPr>
          <p:cNvPr id="7" name="Text Placeholder 2"/>
          <p:cNvSpPr>
            <a:spLocks noGrp="1"/>
          </p:cNvSpPr>
          <p:nvPr>
            <p:ph type="body" idx="1"/>
          </p:nvPr>
        </p:nvSpPr>
        <p:spPr>
          <a:xfrm>
            <a:off x="609600" y="1781126"/>
            <a:ext cx="5386917" cy="639762"/>
          </a:xfrm>
          <a:prstGeom prst="rect">
            <a:avLst/>
          </a:prstGeom>
        </p:spPr>
        <p:txBody>
          <a:bodyPr vert="horz" anchor="t"/>
          <a:lstStyle>
            <a:lvl1pPr marL="0" indent="0">
              <a:buNone/>
              <a:defRPr sz="2400" b="1">
                <a:solidFill>
                  <a:schemeClr val="tx1"/>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Content Placeholder 3"/>
          <p:cNvSpPr>
            <a:spLocks noGrp="1"/>
          </p:cNvSpPr>
          <p:nvPr>
            <p:ph sz="half" idx="2"/>
          </p:nvPr>
        </p:nvSpPr>
        <p:spPr>
          <a:xfrm>
            <a:off x="609600" y="2645221"/>
            <a:ext cx="5386917" cy="3480942"/>
          </a:xfrm>
          <a:prstGeom prst="rect">
            <a:avLst/>
          </a:prstGeom>
        </p:spPr>
        <p:txBody>
          <a:bodyPr vert="horz"/>
          <a:lstStyle>
            <a:lvl1pPr marL="342900" indent="-342900" algn="l" rtl="0" eaLnBrk="0" fontAlgn="base" hangingPunct="0">
              <a:spcBef>
                <a:spcPct val="20000"/>
              </a:spcBef>
              <a:spcAft>
                <a:spcPct val="0"/>
              </a:spcAft>
              <a:buClr>
                <a:schemeClr val="tx2"/>
              </a:buClr>
              <a:buFont typeface="Wingdings" panose="05000000000000000000" pitchFamily="2" charset="2"/>
              <a:buChar char="§"/>
              <a:defRPr lang="en-GB" sz="2400" dirty="0" smtClean="0">
                <a:solidFill>
                  <a:schemeClr val="tx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20000"/>
              </a:spcBef>
              <a:spcAft>
                <a:spcPct val="0"/>
              </a:spcAft>
              <a:buClr>
                <a:schemeClr val="tx2"/>
              </a:buClr>
              <a:buFont typeface="Arial" pitchFamily="34" charset="0"/>
              <a:buChar char="•"/>
              <a:defRPr lang="en-GB" sz="2400" dirty="0" smtClean="0">
                <a:solidFill>
                  <a:schemeClr val="tx1"/>
                </a:solidFill>
                <a:latin typeface="Arial" panose="020B0604020202020204" pitchFamily="34" charset="0"/>
                <a:ea typeface="+mn-ea"/>
                <a:cs typeface="Arial" panose="020B0604020202020204" pitchFamily="34" charset="0"/>
              </a:defRPr>
            </a:lvl2pPr>
            <a:lvl3pPr marL="1143000" indent="-228600" algn="l" rtl="0" eaLnBrk="0" fontAlgn="base" hangingPunct="0">
              <a:spcBef>
                <a:spcPct val="20000"/>
              </a:spcBef>
              <a:spcAft>
                <a:spcPct val="0"/>
              </a:spcAft>
              <a:buClr>
                <a:schemeClr val="tx2"/>
              </a:buClr>
              <a:buFont typeface="Arial" pitchFamily="34" charset="0"/>
              <a:buChar char="-"/>
              <a:defRPr lang="en-GB" sz="2400" dirty="0" smtClean="0">
                <a:solidFill>
                  <a:schemeClr val="tx1"/>
                </a:solidFill>
                <a:latin typeface="Arial" panose="020B0604020202020204" pitchFamily="34" charset="0"/>
                <a:ea typeface="+mn-ea"/>
                <a:cs typeface="Arial" panose="020B0604020202020204" pitchFamily="34" charset="0"/>
              </a:defRPr>
            </a:lvl3pPr>
            <a:lvl4pPr marL="1600200" indent="-228600" algn="l" rtl="0" eaLnBrk="0" fontAlgn="base" hangingPunct="0">
              <a:spcBef>
                <a:spcPct val="20000"/>
              </a:spcBef>
              <a:spcAft>
                <a:spcPct val="0"/>
              </a:spcAft>
              <a:buClr>
                <a:schemeClr val="tx2"/>
              </a:buClr>
              <a:buFont typeface="Wingdings" panose="05000000000000000000" pitchFamily="2" charset="2"/>
              <a:buChar char="§"/>
              <a:defRPr lang="en-GB" sz="2400" dirty="0" smtClean="0">
                <a:solidFill>
                  <a:schemeClr val="tx1"/>
                </a:solidFill>
                <a:latin typeface="Arial" panose="020B0604020202020204" pitchFamily="34" charset="0"/>
                <a:ea typeface="+mn-ea"/>
                <a:cs typeface="Arial" panose="020B0604020202020204" pitchFamily="34" charset="0"/>
              </a:defRPr>
            </a:lvl4pPr>
            <a:lvl5pPr marL="2057400" indent="-228600" algn="l" rtl="0" eaLnBrk="0" fontAlgn="base" hangingPunct="0">
              <a:spcBef>
                <a:spcPct val="20000"/>
              </a:spcBef>
              <a:spcAft>
                <a:spcPct val="0"/>
              </a:spcAft>
              <a:buClr>
                <a:schemeClr val="tx2"/>
              </a:buClr>
              <a:buFont typeface="Wingdings" panose="05000000000000000000" pitchFamily="2" charset="2"/>
              <a:buChar char="§"/>
              <a:defRPr lang="en-US" sz="2400" dirty="0">
                <a:solidFill>
                  <a:schemeClr val="tx1"/>
                </a:solidFill>
                <a:latin typeface="Arial" panose="020B0604020202020204" pitchFamily="34" charset="0"/>
                <a:ea typeface="+mn-ea"/>
                <a:cs typeface="Arial" panose="020B0604020202020204" pitchFamily="34" charset="0"/>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ext Placeholder 4"/>
          <p:cNvSpPr>
            <a:spLocks noGrp="1"/>
          </p:cNvSpPr>
          <p:nvPr>
            <p:ph type="body" sz="quarter" idx="3"/>
          </p:nvPr>
        </p:nvSpPr>
        <p:spPr>
          <a:xfrm>
            <a:off x="6193370" y="1781126"/>
            <a:ext cx="5389033" cy="639762"/>
          </a:xfrm>
          <a:prstGeom prst="rect">
            <a:avLst/>
          </a:prstGeom>
        </p:spPr>
        <p:txBody>
          <a:bodyPr vert="horz" anchor="t"/>
          <a:lstStyle>
            <a:lvl1pPr marL="0" indent="0">
              <a:buNone/>
              <a:defRPr sz="2400" b="1">
                <a:solidFill>
                  <a:schemeClr val="tx1"/>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Content Placeholder 5"/>
          <p:cNvSpPr>
            <a:spLocks noGrp="1"/>
          </p:cNvSpPr>
          <p:nvPr>
            <p:ph sz="quarter" idx="4"/>
          </p:nvPr>
        </p:nvSpPr>
        <p:spPr>
          <a:xfrm>
            <a:off x="6193370" y="2645226"/>
            <a:ext cx="5389033" cy="3480941"/>
          </a:xfrm>
          <a:prstGeom prst="rect">
            <a:avLst/>
          </a:prstGeom>
        </p:spPr>
        <p:txBody>
          <a:bodyPr vert="horz"/>
          <a:lstStyle>
            <a:lvl1pPr marL="342900" indent="-342900" algn="l" rtl="0" eaLnBrk="0" fontAlgn="base" hangingPunct="0">
              <a:spcBef>
                <a:spcPct val="20000"/>
              </a:spcBef>
              <a:spcAft>
                <a:spcPct val="0"/>
              </a:spcAft>
              <a:buClr>
                <a:schemeClr val="tx2"/>
              </a:buClr>
              <a:buFont typeface="Wingdings" panose="05000000000000000000" pitchFamily="2" charset="2"/>
              <a:buChar char="§"/>
              <a:defRPr lang="en-GB" sz="2400" dirty="0" smtClean="0">
                <a:solidFill>
                  <a:schemeClr val="tx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20000"/>
              </a:spcBef>
              <a:spcAft>
                <a:spcPct val="0"/>
              </a:spcAft>
              <a:buClr>
                <a:schemeClr val="tx2"/>
              </a:buClr>
              <a:buFont typeface="Arial" pitchFamily="34" charset="0"/>
              <a:buChar char="•"/>
              <a:defRPr lang="en-GB" sz="2400" dirty="0" smtClean="0">
                <a:solidFill>
                  <a:schemeClr val="tx1"/>
                </a:solidFill>
                <a:latin typeface="Arial" panose="020B0604020202020204" pitchFamily="34" charset="0"/>
                <a:ea typeface="+mn-ea"/>
                <a:cs typeface="Arial" panose="020B0604020202020204" pitchFamily="34" charset="0"/>
              </a:defRPr>
            </a:lvl2pPr>
            <a:lvl3pPr marL="1143000" indent="-228600" algn="l" rtl="0" eaLnBrk="0" fontAlgn="base" hangingPunct="0">
              <a:spcBef>
                <a:spcPct val="20000"/>
              </a:spcBef>
              <a:spcAft>
                <a:spcPct val="0"/>
              </a:spcAft>
              <a:buClr>
                <a:schemeClr val="tx2"/>
              </a:buClr>
              <a:buFont typeface="Arial" pitchFamily="34" charset="0"/>
              <a:buChar char="-"/>
              <a:defRPr lang="en-GB" sz="2400" dirty="0" smtClean="0">
                <a:solidFill>
                  <a:schemeClr val="tx1"/>
                </a:solidFill>
                <a:latin typeface="Arial" panose="020B0604020202020204" pitchFamily="34" charset="0"/>
                <a:ea typeface="+mn-ea"/>
                <a:cs typeface="Arial" panose="020B0604020202020204" pitchFamily="34" charset="0"/>
              </a:defRPr>
            </a:lvl3pPr>
            <a:lvl4pPr marL="1600200" indent="-228600" algn="l" rtl="0" eaLnBrk="0" fontAlgn="base" hangingPunct="0">
              <a:spcBef>
                <a:spcPct val="20000"/>
              </a:spcBef>
              <a:spcAft>
                <a:spcPct val="0"/>
              </a:spcAft>
              <a:buClr>
                <a:schemeClr val="tx2"/>
              </a:buClr>
              <a:buFont typeface="Wingdings" panose="05000000000000000000" pitchFamily="2" charset="2"/>
              <a:buChar char="§"/>
              <a:defRPr lang="en-GB" sz="2400" dirty="0" smtClean="0">
                <a:solidFill>
                  <a:schemeClr val="tx1"/>
                </a:solidFill>
                <a:latin typeface="Arial" panose="020B0604020202020204" pitchFamily="34" charset="0"/>
                <a:ea typeface="+mn-ea"/>
                <a:cs typeface="Arial" panose="020B0604020202020204" pitchFamily="34" charset="0"/>
              </a:defRPr>
            </a:lvl4pPr>
            <a:lvl5pPr marL="2057400" indent="-228600" algn="l" rtl="0" eaLnBrk="0" fontAlgn="base" hangingPunct="0">
              <a:spcBef>
                <a:spcPct val="20000"/>
              </a:spcBef>
              <a:spcAft>
                <a:spcPct val="0"/>
              </a:spcAft>
              <a:buClr>
                <a:schemeClr val="tx2"/>
              </a:buClr>
              <a:buFont typeface="Wingdings" panose="05000000000000000000" pitchFamily="2" charset="2"/>
              <a:buChar char="§"/>
              <a:defRPr lang="en-US" sz="2400" dirty="0">
                <a:solidFill>
                  <a:schemeClr val="tx1"/>
                </a:solidFill>
                <a:latin typeface="Arial" panose="020B0604020202020204" pitchFamily="34" charset="0"/>
                <a:ea typeface="+mn-ea"/>
                <a:cs typeface="Arial" panose="020B0604020202020204" pitchFamily="34" charset="0"/>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itle 1"/>
          <p:cNvSpPr>
            <a:spLocks noGrp="1"/>
          </p:cNvSpPr>
          <p:nvPr>
            <p:ph type="title"/>
          </p:nvPr>
        </p:nvSpPr>
        <p:spPr>
          <a:xfrm>
            <a:off x="609600" y="975871"/>
            <a:ext cx="10972800" cy="769441"/>
          </a:xfrm>
          <a:prstGeom prst="rect">
            <a:avLst/>
          </a:prstGeom>
        </p:spPr>
        <p:txBody>
          <a:bodyPr vert="horz">
            <a:spAutoFit/>
          </a:bodyPr>
          <a:lstStyle>
            <a:lvl1pPr>
              <a:defRPr>
                <a:solidFill>
                  <a:schemeClr val="tx2"/>
                </a:solidFill>
                <a:latin typeface="Arial" panose="020B0604020202020204" pitchFamily="34" charset="0"/>
                <a:cs typeface="Arial" panose="020B0604020202020204" pitchFamily="34" charset="0"/>
              </a:defRPr>
            </a:lvl1pPr>
          </a:lstStyle>
          <a:p>
            <a:r>
              <a:rPr lang="en-US"/>
              <a:t>Click to edit Master title style</a:t>
            </a:r>
          </a:p>
        </p:txBody>
      </p:sp>
    </p:spTree>
    <p:extLst>
      <p:ext uri="{BB962C8B-B14F-4D97-AF65-F5344CB8AC3E}">
        <p14:creationId xmlns:p14="http://schemas.microsoft.com/office/powerpoint/2010/main" val="21657375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911424" y="2906713"/>
            <a:ext cx="10363200" cy="1500187"/>
          </a:xfrm>
          <a:prstGeom prst="rect">
            <a:avLst/>
          </a:prstGeom>
        </p:spPr>
        <p:txBody>
          <a:bodyPr vert="horz" anchor="b"/>
          <a:lstStyle>
            <a:lvl1pPr marL="0" indent="0">
              <a:buNone/>
              <a:defRPr sz="2000">
                <a:solidFill>
                  <a:srgbClr val="002147"/>
                </a:solidFill>
                <a:latin typeface="Arial" panose="020B0604020202020204" pitchFamily="34" charset="0"/>
                <a:cs typeface="Arial" panose="020B0604020202020204" pitchFamily="34" charset="0"/>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6" name="Title 1"/>
          <p:cNvSpPr>
            <a:spLocks noGrp="1"/>
          </p:cNvSpPr>
          <p:nvPr>
            <p:ph type="title"/>
          </p:nvPr>
        </p:nvSpPr>
        <p:spPr>
          <a:xfrm>
            <a:off x="911425" y="4437117"/>
            <a:ext cx="10465163" cy="769441"/>
          </a:xfrm>
          <a:prstGeom prst="rect">
            <a:avLst/>
          </a:prstGeom>
        </p:spPr>
        <p:txBody>
          <a:bodyPr vert="horz" wrap="square">
            <a:spAutoFit/>
          </a:bodyPr>
          <a:lstStyle>
            <a:lvl1pPr algn="l">
              <a:defRPr>
                <a:solidFill>
                  <a:schemeClr val="tx2"/>
                </a:solidFill>
                <a:latin typeface="Arial" panose="020B0604020202020204" pitchFamily="34" charset="0"/>
                <a:cs typeface="Arial" panose="020B0604020202020204" pitchFamily="34" charset="0"/>
              </a:defRPr>
            </a:lvl1pPr>
          </a:lstStyle>
          <a:p>
            <a:r>
              <a:rPr lang="en-US"/>
              <a:t>Click to edit Master title style</a:t>
            </a:r>
          </a:p>
        </p:txBody>
      </p:sp>
    </p:spTree>
    <p:extLst>
      <p:ext uri="{BB962C8B-B14F-4D97-AF65-F5344CB8AC3E}">
        <p14:creationId xmlns:p14="http://schemas.microsoft.com/office/powerpoint/2010/main" val="5213034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1772816"/>
            <a:ext cx="5384800" cy="4353347"/>
          </a:xfrm>
          <a:prstGeom prst="rect">
            <a:avLst/>
          </a:prstGeom>
        </p:spPr>
        <p:txBody>
          <a:bodyPr vert="horz"/>
          <a:lstStyle>
            <a:lvl1pPr marL="342900" indent="-342900">
              <a:buClr>
                <a:schemeClr val="tx2"/>
              </a:buClr>
              <a:buFont typeface="Wingdings" panose="05000000000000000000" pitchFamily="2" charset="2"/>
              <a:buChar char="§"/>
              <a:defRPr sz="2800">
                <a:solidFill>
                  <a:schemeClr val="tx1"/>
                </a:solidFill>
                <a:latin typeface="Arial" panose="020B0604020202020204" pitchFamily="34" charset="0"/>
                <a:cs typeface="Arial" panose="020B0604020202020204" pitchFamily="34" charset="0"/>
              </a:defRPr>
            </a:lvl1pPr>
            <a:lvl2pPr marL="742950" indent="-285750">
              <a:buClr>
                <a:schemeClr val="tx2"/>
              </a:buClr>
              <a:buFont typeface="Arial" pitchFamily="34" charset="0"/>
              <a:buChar char="•"/>
              <a:defRPr sz="2400">
                <a:solidFill>
                  <a:schemeClr val="tx1"/>
                </a:solidFill>
                <a:latin typeface="Arial" panose="020B0604020202020204" pitchFamily="34" charset="0"/>
                <a:cs typeface="Arial" panose="020B0604020202020204" pitchFamily="34" charset="0"/>
              </a:defRPr>
            </a:lvl2pPr>
            <a:lvl3pPr marL="1143000" indent="-228600">
              <a:buClr>
                <a:schemeClr val="tx2"/>
              </a:buClr>
              <a:buFont typeface="Arial" pitchFamily="34" charset="0"/>
              <a:buChar char="-"/>
              <a:defRPr sz="2000">
                <a:solidFill>
                  <a:schemeClr val="tx1"/>
                </a:solidFill>
                <a:latin typeface="Arial" panose="020B0604020202020204" pitchFamily="34" charset="0"/>
                <a:cs typeface="Arial" panose="020B0604020202020204" pitchFamily="34" charset="0"/>
              </a:defRPr>
            </a:lvl3pPr>
            <a:lvl4pPr marL="1600200" indent="-228600">
              <a:buClr>
                <a:schemeClr val="tx2"/>
              </a:buClr>
              <a:buFont typeface="Wingdings" panose="05000000000000000000" pitchFamily="2" charset="2"/>
              <a:buChar char="§"/>
              <a:defRPr sz="1800">
                <a:solidFill>
                  <a:schemeClr val="tx1"/>
                </a:solidFill>
                <a:latin typeface="Arial" panose="020B0604020202020204" pitchFamily="34" charset="0"/>
                <a:cs typeface="Arial" panose="020B0604020202020204" pitchFamily="34" charset="0"/>
              </a:defRPr>
            </a:lvl4pPr>
            <a:lvl5pPr marL="2057400" indent="-228600">
              <a:buClr>
                <a:schemeClr val="tx2"/>
              </a:buClr>
              <a:buFont typeface="Wingdings" panose="05000000000000000000" pitchFamily="2" charset="2"/>
              <a:buChar char="§"/>
              <a:defRPr sz="1800">
                <a:solidFill>
                  <a:schemeClr val="tx1"/>
                </a:solidFill>
                <a:latin typeface="Arial" panose="020B0604020202020204" pitchFamily="34" charset="0"/>
                <a:cs typeface="Arial" panose="020B0604020202020204" pitchFamily="34" charset="0"/>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772816"/>
            <a:ext cx="5384800" cy="4353347"/>
          </a:xfrm>
          <a:prstGeom prst="rect">
            <a:avLst/>
          </a:prstGeom>
        </p:spPr>
        <p:txBody>
          <a:bodyPr vert="horz"/>
          <a:lstStyle>
            <a:lvl1pPr marL="342900" indent="-342900" algn="l" rtl="0" eaLnBrk="0" fontAlgn="base" hangingPunct="0">
              <a:spcBef>
                <a:spcPct val="20000"/>
              </a:spcBef>
              <a:spcAft>
                <a:spcPct val="0"/>
              </a:spcAft>
              <a:buClr>
                <a:schemeClr val="tx2"/>
              </a:buClr>
              <a:buFont typeface="Wingdings" panose="05000000000000000000" pitchFamily="2" charset="2"/>
              <a:buChar char="§"/>
              <a:defRPr lang="en-GB" sz="2800" dirty="0" smtClean="0">
                <a:solidFill>
                  <a:schemeClr val="tx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20000"/>
              </a:spcBef>
              <a:spcAft>
                <a:spcPct val="0"/>
              </a:spcAft>
              <a:buClr>
                <a:schemeClr val="tx2"/>
              </a:buClr>
              <a:buFont typeface="Arial" pitchFamily="34" charset="0"/>
              <a:buChar char="•"/>
              <a:defRPr lang="en-GB" sz="2800" dirty="0" smtClean="0">
                <a:solidFill>
                  <a:schemeClr val="tx1"/>
                </a:solidFill>
                <a:latin typeface="Arial" panose="020B0604020202020204" pitchFamily="34" charset="0"/>
                <a:ea typeface="+mn-ea"/>
                <a:cs typeface="Arial" panose="020B0604020202020204" pitchFamily="34" charset="0"/>
              </a:defRPr>
            </a:lvl2pPr>
            <a:lvl3pPr marL="1143000" indent="-228600" algn="l" rtl="0" eaLnBrk="0" fontAlgn="base" hangingPunct="0">
              <a:spcBef>
                <a:spcPct val="20000"/>
              </a:spcBef>
              <a:spcAft>
                <a:spcPct val="0"/>
              </a:spcAft>
              <a:buClr>
                <a:schemeClr val="tx2"/>
              </a:buClr>
              <a:buFont typeface="Arial" pitchFamily="34" charset="0"/>
              <a:buChar char="-"/>
              <a:defRPr lang="en-GB" sz="2800" dirty="0" smtClean="0">
                <a:solidFill>
                  <a:schemeClr val="tx1"/>
                </a:solidFill>
                <a:latin typeface="Arial" panose="020B0604020202020204" pitchFamily="34" charset="0"/>
                <a:ea typeface="+mn-ea"/>
                <a:cs typeface="Arial" panose="020B0604020202020204" pitchFamily="34" charset="0"/>
              </a:defRPr>
            </a:lvl3pPr>
            <a:lvl4pPr marL="1600200" indent="-228600" algn="l" rtl="0" eaLnBrk="0" fontAlgn="base" hangingPunct="0">
              <a:spcBef>
                <a:spcPct val="20000"/>
              </a:spcBef>
              <a:spcAft>
                <a:spcPct val="0"/>
              </a:spcAft>
              <a:buClr>
                <a:schemeClr val="tx2"/>
              </a:buClr>
              <a:buFont typeface="Wingdings" panose="05000000000000000000" pitchFamily="2" charset="2"/>
              <a:buChar char="§"/>
              <a:defRPr lang="en-GB" sz="2800" dirty="0" smtClean="0">
                <a:solidFill>
                  <a:schemeClr val="tx1"/>
                </a:solidFill>
                <a:latin typeface="Arial" panose="020B0604020202020204" pitchFamily="34" charset="0"/>
                <a:ea typeface="+mn-ea"/>
                <a:cs typeface="Arial" panose="020B0604020202020204" pitchFamily="34" charset="0"/>
              </a:defRPr>
            </a:lvl4pPr>
            <a:lvl5pPr marL="2057400" indent="-228600" algn="l" rtl="0" eaLnBrk="0" fontAlgn="base" hangingPunct="0">
              <a:spcBef>
                <a:spcPct val="20000"/>
              </a:spcBef>
              <a:spcAft>
                <a:spcPct val="0"/>
              </a:spcAft>
              <a:buClr>
                <a:schemeClr val="tx2"/>
              </a:buClr>
              <a:buFont typeface="Wingdings" panose="05000000000000000000" pitchFamily="2" charset="2"/>
              <a:buChar char="§"/>
              <a:defRPr lang="en-US" sz="2800" dirty="0">
                <a:solidFill>
                  <a:schemeClr val="tx1"/>
                </a:solidFill>
                <a:latin typeface="Arial" panose="020B0604020202020204" pitchFamily="34" charset="0"/>
                <a:ea typeface="+mn-ea"/>
                <a:cs typeface="Arial" panose="020B0604020202020204" pitchFamily="34" charset="0"/>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itle 1"/>
          <p:cNvSpPr>
            <a:spLocks noGrp="1"/>
          </p:cNvSpPr>
          <p:nvPr>
            <p:ph type="title"/>
          </p:nvPr>
        </p:nvSpPr>
        <p:spPr>
          <a:xfrm>
            <a:off x="609600" y="975871"/>
            <a:ext cx="10972800" cy="769441"/>
          </a:xfrm>
          <a:prstGeom prst="rect">
            <a:avLst/>
          </a:prstGeom>
        </p:spPr>
        <p:txBody>
          <a:bodyPr vert="horz">
            <a:spAutoFit/>
          </a:bodyPr>
          <a:lstStyle>
            <a:lvl1pPr>
              <a:defRPr>
                <a:solidFill>
                  <a:schemeClr val="tx2"/>
                </a:solidFill>
                <a:latin typeface="Arial" panose="020B0604020202020204" pitchFamily="34" charset="0"/>
                <a:cs typeface="Arial" panose="020B0604020202020204" pitchFamily="34" charset="0"/>
              </a:defRPr>
            </a:lvl1pPr>
          </a:lstStyle>
          <a:p>
            <a:r>
              <a:rPr lang="en-US"/>
              <a:t>Click to edit Master title style</a:t>
            </a:r>
          </a:p>
        </p:txBody>
      </p:sp>
    </p:spTree>
    <p:extLst>
      <p:ext uri="{BB962C8B-B14F-4D97-AF65-F5344CB8AC3E}">
        <p14:creationId xmlns:p14="http://schemas.microsoft.com/office/powerpoint/2010/main" val="28963297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4" name="Title 1"/>
          <p:cNvSpPr>
            <a:spLocks noGrp="1"/>
          </p:cNvSpPr>
          <p:nvPr>
            <p:ph type="title"/>
          </p:nvPr>
        </p:nvSpPr>
        <p:spPr>
          <a:xfrm>
            <a:off x="609600" y="975871"/>
            <a:ext cx="10972800" cy="769441"/>
          </a:xfrm>
          <a:prstGeom prst="rect">
            <a:avLst/>
          </a:prstGeom>
        </p:spPr>
        <p:txBody>
          <a:bodyPr vert="horz">
            <a:spAutoFit/>
          </a:bodyPr>
          <a:lstStyle>
            <a:lvl1pPr>
              <a:defRPr>
                <a:solidFill>
                  <a:schemeClr val="tx2"/>
                </a:solidFill>
                <a:latin typeface="Arial" panose="020B0604020202020204" pitchFamily="34" charset="0"/>
                <a:cs typeface="Arial" panose="020B0604020202020204" pitchFamily="34" charset="0"/>
              </a:defRPr>
            </a:lvl1pPr>
          </a:lstStyle>
          <a:p>
            <a:r>
              <a:rPr lang="en-US"/>
              <a:t>Click to edit Master title style</a:t>
            </a:r>
          </a:p>
        </p:txBody>
      </p:sp>
    </p:spTree>
    <p:extLst>
      <p:ext uri="{BB962C8B-B14F-4D97-AF65-F5344CB8AC3E}">
        <p14:creationId xmlns:p14="http://schemas.microsoft.com/office/powerpoint/2010/main" val="324967026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958404"/>
            <a:ext cx="4011084" cy="598388"/>
          </a:xfrm>
          <a:prstGeom prst="rect">
            <a:avLst/>
          </a:prstGeom>
        </p:spPr>
        <p:txBody>
          <a:bodyPr vert="horz" anchor="t"/>
          <a:lstStyle>
            <a:lvl1pPr algn="l">
              <a:defRPr sz="2400" b="0">
                <a:solidFill>
                  <a:schemeClr val="tx2"/>
                </a:solidFill>
                <a:latin typeface="Arial" panose="020B0604020202020204" pitchFamily="34" charset="0"/>
                <a:cs typeface="Arial" panose="020B0604020202020204" pitchFamily="34" charset="0"/>
              </a:defRPr>
            </a:lvl1pPr>
          </a:lstStyle>
          <a:p>
            <a:r>
              <a:rPr lang="en-US"/>
              <a:t>Click to edit Master title style</a:t>
            </a:r>
          </a:p>
        </p:txBody>
      </p:sp>
      <p:sp>
        <p:nvSpPr>
          <p:cNvPr id="3" name="Content Placeholder 2"/>
          <p:cNvSpPr>
            <a:spLocks noGrp="1"/>
          </p:cNvSpPr>
          <p:nvPr>
            <p:ph idx="1"/>
          </p:nvPr>
        </p:nvSpPr>
        <p:spPr>
          <a:xfrm>
            <a:off x="4766733" y="958405"/>
            <a:ext cx="6815667" cy="5167759"/>
          </a:xfrm>
          <a:prstGeom prst="rect">
            <a:avLst/>
          </a:prstGeom>
        </p:spPr>
        <p:txBody>
          <a:bodyPr vert="horz"/>
          <a:lstStyle>
            <a:lvl1pPr marL="342900" indent="-342900" algn="l" rtl="0" eaLnBrk="0" fontAlgn="base" hangingPunct="0">
              <a:spcBef>
                <a:spcPct val="20000"/>
              </a:spcBef>
              <a:spcAft>
                <a:spcPct val="0"/>
              </a:spcAft>
              <a:buClr>
                <a:schemeClr val="tx2"/>
              </a:buClr>
              <a:buFont typeface="Wingdings" panose="05000000000000000000" pitchFamily="2" charset="2"/>
              <a:buChar char="§"/>
              <a:defRPr lang="en-GB" sz="2800" dirty="0" smtClean="0">
                <a:solidFill>
                  <a:srgbClr val="002147"/>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20000"/>
              </a:spcBef>
              <a:spcAft>
                <a:spcPct val="0"/>
              </a:spcAft>
              <a:buClr>
                <a:schemeClr val="tx2"/>
              </a:buClr>
              <a:buFont typeface="Arial" pitchFamily="34" charset="0"/>
              <a:buChar char="•"/>
              <a:defRPr lang="en-GB" sz="2800" dirty="0" smtClean="0">
                <a:solidFill>
                  <a:srgbClr val="002147"/>
                </a:solidFill>
                <a:latin typeface="Arial" panose="020B0604020202020204" pitchFamily="34" charset="0"/>
                <a:ea typeface="+mn-ea"/>
                <a:cs typeface="Arial" panose="020B0604020202020204" pitchFamily="34" charset="0"/>
              </a:defRPr>
            </a:lvl2pPr>
            <a:lvl3pPr marL="1143000" indent="-228600" algn="l" rtl="0" eaLnBrk="0" fontAlgn="base" hangingPunct="0">
              <a:spcBef>
                <a:spcPct val="20000"/>
              </a:spcBef>
              <a:spcAft>
                <a:spcPct val="0"/>
              </a:spcAft>
              <a:buClr>
                <a:schemeClr val="tx2"/>
              </a:buClr>
              <a:buFont typeface="Arial" pitchFamily="34" charset="0"/>
              <a:buChar char="-"/>
              <a:defRPr lang="en-GB" sz="2800" dirty="0" smtClean="0">
                <a:solidFill>
                  <a:srgbClr val="002147"/>
                </a:solidFill>
                <a:latin typeface="Arial" panose="020B0604020202020204" pitchFamily="34" charset="0"/>
                <a:ea typeface="+mn-ea"/>
                <a:cs typeface="Arial" panose="020B0604020202020204" pitchFamily="34" charset="0"/>
              </a:defRPr>
            </a:lvl3pPr>
            <a:lvl4pPr marL="1600200" indent="-228600" algn="l" rtl="0" eaLnBrk="0" fontAlgn="base" hangingPunct="0">
              <a:spcBef>
                <a:spcPct val="20000"/>
              </a:spcBef>
              <a:spcAft>
                <a:spcPct val="0"/>
              </a:spcAft>
              <a:buClr>
                <a:schemeClr val="tx2"/>
              </a:buClr>
              <a:buFont typeface="Wingdings" panose="05000000000000000000" pitchFamily="2" charset="2"/>
              <a:buChar char="§"/>
              <a:defRPr lang="en-GB" sz="2800" dirty="0" smtClean="0">
                <a:solidFill>
                  <a:srgbClr val="002147"/>
                </a:solidFill>
                <a:latin typeface="Arial" panose="020B0604020202020204" pitchFamily="34" charset="0"/>
                <a:ea typeface="+mn-ea"/>
                <a:cs typeface="Arial" panose="020B0604020202020204" pitchFamily="34" charset="0"/>
              </a:defRPr>
            </a:lvl4pPr>
            <a:lvl5pPr marL="2057400" indent="-228600" algn="l" rtl="0" eaLnBrk="0" fontAlgn="base" hangingPunct="0">
              <a:spcBef>
                <a:spcPct val="20000"/>
              </a:spcBef>
              <a:spcAft>
                <a:spcPct val="0"/>
              </a:spcAft>
              <a:buClr>
                <a:schemeClr val="tx2"/>
              </a:buClr>
              <a:buFont typeface="Wingdings" panose="05000000000000000000" pitchFamily="2" charset="2"/>
              <a:buChar char="§"/>
              <a:defRPr lang="en-US" sz="2800" dirty="0">
                <a:solidFill>
                  <a:srgbClr val="002147"/>
                </a:solidFill>
                <a:latin typeface="Arial" panose="020B0604020202020204" pitchFamily="34" charset="0"/>
                <a:ea typeface="+mn-ea"/>
                <a:cs typeface="Arial" panose="020B0604020202020204" pitchFamily="34" charset="0"/>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3" y="1772816"/>
            <a:ext cx="4011084" cy="4353347"/>
          </a:xfrm>
          <a:prstGeom prst="rect">
            <a:avLst/>
          </a:prstGeom>
        </p:spPr>
        <p:txBody>
          <a:bodyPr vert="horz"/>
          <a:lstStyle>
            <a:lvl1pPr marL="0" indent="0">
              <a:buNone/>
              <a:defRPr sz="2000">
                <a:solidFill>
                  <a:schemeClr val="tx1"/>
                </a:solidFill>
                <a:latin typeface="Arial" panose="020B0604020202020204" pitchFamily="34" charset="0"/>
                <a:cs typeface="Arial" panose="020B0604020202020204"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81554866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1424" y="4800600"/>
            <a:ext cx="10363200" cy="566738"/>
          </a:xfrm>
          <a:prstGeom prst="rect">
            <a:avLst/>
          </a:prstGeom>
        </p:spPr>
        <p:txBody>
          <a:bodyPr vert="horz" anchor="b"/>
          <a:lstStyle>
            <a:lvl1pPr algn="l">
              <a:defRPr sz="4400" b="0">
                <a:solidFill>
                  <a:schemeClr val="tx2"/>
                </a:solidFill>
                <a:latin typeface="Arial" panose="020B0604020202020204" pitchFamily="34" charset="0"/>
                <a:cs typeface="Arial" panose="020B0604020202020204" pitchFamily="34" charset="0"/>
              </a:defRPr>
            </a:lvl1pPr>
          </a:lstStyle>
          <a:p>
            <a:r>
              <a:rPr lang="en-US"/>
              <a:t>Click to edit Master title style</a:t>
            </a:r>
          </a:p>
        </p:txBody>
      </p:sp>
      <p:sp>
        <p:nvSpPr>
          <p:cNvPr id="3" name="Picture Placeholder 2"/>
          <p:cNvSpPr>
            <a:spLocks noGrp="1"/>
          </p:cNvSpPr>
          <p:nvPr>
            <p:ph type="pic" idx="1"/>
          </p:nvPr>
        </p:nvSpPr>
        <p:spPr>
          <a:xfrm>
            <a:off x="0" y="801787"/>
            <a:ext cx="12192000" cy="3888434"/>
          </a:xfrm>
          <a:prstGeom prst="rect">
            <a:avLst/>
          </a:prstGeom>
        </p:spPr>
        <p:txBody>
          <a:bodyPr vert="horz"/>
          <a:lstStyle>
            <a:lvl1pPr marL="0" indent="0">
              <a:buNone/>
              <a:defRPr sz="32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911424" y="5367338"/>
            <a:ext cx="10363200" cy="804862"/>
          </a:xfrm>
          <a:prstGeom prst="rect">
            <a:avLst/>
          </a:prstGeom>
        </p:spPr>
        <p:txBody>
          <a:bodyPr vert="horz"/>
          <a:lstStyle>
            <a:lvl1pPr marL="0" indent="0">
              <a:buNone/>
              <a:defRPr sz="2400">
                <a:solidFill>
                  <a:schemeClr val="tx1"/>
                </a:solidFill>
                <a:latin typeface="Arial" panose="020B0604020202020204" pitchFamily="34" charset="0"/>
                <a:cs typeface="Arial" panose="020B0604020202020204"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67600479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Content Placeholder 2"/>
          <p:cNvSpPr txBox="1">
            <a:spLocks/>
          </p:cNvSpPr>
          <p:nvPr/>
        </p:nvSpPr>
        <p:spPr>
          <a:xfrm>
            <a:off x="609605" y="975870"/>
            <a:ext cx="11176001" cy="5549287"/>
          </a:xfrm>
          <a:prstGeom prst="rect">
            <a:avLst/>
          </a:prstGeom>
        </p:spPr>
        <p:txBody>
          <a:bodyPr vert="horz" wrap="square" tIns="90000" bIns="90000" anchor="t" anchorCtr="0"/>
          <a:lstStyle>
            <a:lvl1pPr marL="342900" indent="-342900" algn="l" rtl="0" eaLnBrk="0" fontAlgn="base" hangingPunct="0">
              <a:spcBef>
                <a:spcPct val="20000"/>
              </a:spcBef>
              <a:spcAft>
                <a:spcPct val="0"/>
              </a:spcAft>
              <a:buClr>
                <a:schemeClr val="bg2"/>
              </a:buClr>
              <a:buFont typeface="Wingdings" panose="05000000000000000000" pitchFamily="2" charset="2"/>
              <a:buChar char="§"/>
              <a:defRPr lang="en-GB" sz="2800" dirty="0" smtClean="0">
                <a:solidFill>
                  <a:schemeClr val="tx2"/>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20000"/>
              </a:spcBef>
              <a:spcAft>
                <a:spcPct val="0"/>
              </a:spcAft>
              <a:buClr>
                <a:schemeClr val="bg2"/>
              </a:buClr>
              <a:buFont typeface="Wingdings" panose="05000000000000000000" pitchFamily="2" charset="2"/>
              <a:buChar char="§"/>
              <a:defRPr lang="en-GB" sz="2800" dirty="0" smtClean="0">
                <a:solidFill>
                  <a:schemeClr val="tx2"/>
                </a:solidFill>
                <a:latin typeface="Arial" panose="020B0604020202020204" pitchFamily="34" charset="0"/>
                <a:ea typeface="+mn-ea"/>
                <a:cs typeface="Arial" panose="020B0604020202020204" pitchFamily="34" charset="0"/>
              </a:defRPr>
            </a:lvl2pPr>
            <a:lvl3pPr marL="1143000" indent="-228600" algn="l" rtl="0" eaLnBrk="0" fontAlgn="base" hangingPunct="0">
              <a:spcBef>
                <a:spcPct val="20000"/>
              </a:spcBef>
              <a:spcAft>
                <a:spcPct val="0"/>
              </a:spcAft>
              <a:buClr>
                <a:schemeClr val="bg2"/>
              </a:buClr>
              <a:buFont typeface="Wingdings" panose="05000000000000000000" pitchFamily="2" charset="2"/>
              <a:buChar char="§"/>
              <a:defRPr lang="en-GB" sz="2800" dirty="0" smtClean="0">
                <a:solidFill>
                  <a:schemeClr val="tx2"/>
                </a:solidFill>
                <a:latin typeface="Arial" panose="020B0604020202020204" pitchFamily="34" charset="0"/>
                <a:ea typeface="+mn-ea"/>
                <a:cs typeface="Arial" panose="020B0604020202020204" pitchFamily="34" charset="0"/>
              </a:defRPr>
            </a:lvl3pPr>
            <a:lvl4pPr marL="1600200" indent="-228600" algn="l" rtl="0" eaLnBrk="0" fontAlgn="base" hangingPunct="0">
              <a:spcBef>
                <a:spcPct val="20000"/>
              </a:spcBef>
              <a:spcAft>
                <a:spcPct val="0"/>
              </a:spcAft>
              <a:buClr>
                <a:schemeClr val="bg2"/>
              </a:buClr>
              <a:buFont typeface="Wingdings" panose="05000000000000000000" pitchFamily="2" charset="2"/>
              <a:buChar char="§"/>
              <a:defRPr lang="en-GB" sz="2800" dirty="0" smtClean="0">
                <a:solidFill>
                  <a:schemeClr val="tx2"/>
                </a:solidFill>
                <a:latin typeface="Arial" panose="020B0604020202020204" pitchFamily="34" charset="0"/>
                <a:ea typeface="+mn-ea"/>
                <a:cs typeface="Arial" panose="020B0604020202020204" pitchFamily="34" charset="0"/>
              </a:defRPr>
            </a:lvl4pPr>
            <a:lvl5pPr marL="2057400" indent="-228600" algn="l" rtl="0" eaLnBrk="0" fontAlgn="base" hangingPunct="0">
              <a:spcBef>
                <a:spcPct val="20000"/>
              </a:spcBef>
              <a:spcAft>
                <a:spcPct val="0"/>
              </a:spcAft>
              <a:buClr>
                <a:schemeClr val="bg2"/>
              </a:buClr>
              <a:buFont typeface="Wingdings" panose="05000000000000000000" pitchFamily="2" charset="2"/>
              <a:buChar char="§"/>
              <a:defRPr lang="en-US" sz="2800" dirty="0">
                <a:solidFill>
                  <a:schemeClr val="tx2"/>
                </a:solidFill>
                <a:latin typeface="Arial" panose="020B0604020202020204" pitchFamily="34" charset="0"/>
                <a:ea typeface="+mn-ea"/>
                <a:cs typeface="Arial" panose="020B0604020202020204" pitchFamily="34" charset="0"/>
              </a:defRPr>
            </a:lvl5pPr>
            <a:lvl6pPr marL="2514600" indent="-228600" algn="l" rtl="0" fontAlgn="base">
              <a:spcBef>
                <a:spcPct val="20000"/>
              </a:spcBef>
              <a:spcAft>
                <a:spcPct val="0"/>
              </a:spcAft>
              <a:buChar char="»"/>
              <a:defRPr sz="1800">
                <a:solidFill>
                  <a:srgbClr val="002350"/>
                </a:solidFill>
                <a:latin typeface="+mn-lt"/>
                <a:ea typeface="+mn-ea"/>
              </a:defRPr>
            </a:lvl6pPr>
            <a:lvl7pPr marL="2971800" indent="-228600" algn="l" rtl="0" fontAlgn="base">
              <a:spcBef>
                <a:spcPct val="20000"/>
              </a:spcBef>
              <a:spcAft>
                <a:spcPct val="0"/>
              </a:spcAft>
              <a:buChar char="»"/>
              <a:defRPr sz="1800">
                <a:solidFill>
                  <a:srgbClr val="002350"/>
                </a:solidFill>
                <a:latin typeface="+mn-lt"/>
                <a:ea typeface="+mn-ea"/>
              </a:defRPr>
            </a:lvl7pPr>
            <a:lvl8pPr marL="3429000" indent="-228600" algn="l" rtl="0" fontAlgn="base">
              <a:spcBef>
                <a:spcPct val="20000"/>
              </a:spcBef>
              <a:spcAft>
                <a:spcPct val="0"/>
              </a:spcAft>
              <a:buChar char="»"/>
              <a:defRPr sz="1800">
                <a:solidFill>
                  <a:srgbClr val="002350"/>
                </a:solidFill>
                <a:latin typeface="+mn-lt"/>
                <a:ea typeface="+mn-ea"/>
              </a:defRPr>
            </a:lvl8pPr>
            <a:lvl9pPr marL="3886200" indent="-228600" algn="l" rtl="0" fontAlgn="base">
              <a:spcBef>
                <a:spcPct val="20000"/>
              </a:spcBef>
              <a:spcAft>
                <a:spcPct val="0"/>
              </a:spcAft>
              <a:buChar char="»"/>
              <a:defRPr sz="1800">
                <a:solidFill>
                  <a:srgbClr val="002350"/>
                </a:solidFill>
                <a:latin typeface="+mn-lt"/>
                <a:ea typeface="+mn-ea"/>
              </a:defRPr>
            </a:lvl9pPr>
          </a:lstStyle>
          <a:p>
            <a:pPr marL="0" indent="0" algn="ctr">
              <a:buNone/>
            </a:pPr>
            <a:r>
              <a:rPr lang="en-GB" sz="4400"/>
              <a:t>The AMSP holds the      </a:t>
            </a:r>
            <a:r>
              <a:rPr lang="en-GB" sz="4400" baseline="0"/>
              <a:t>      </a:t>
            </a:r>
            <a:r>
              <a:rPr lang="en-GB" sz="4400"/>
              <a:t>NCETM CPD Standard</a:t>
            </a:r>
          </a:p>
          <a:p>
            <a:pPr marL="0" indent="0" algn="ctr">
              <a:buNone/>
            </a:pPr>
            <a:endParaRPr lang="en-GB" sz="2800"/>
          </a:p>
          <a:p>
            <a:pPr marL="0" indent="0" algn="l">
              <a:buNone/>
            </a:pPr>
            <a:r>
              <a:rPr lang="en-GB" sz="2800" kern="0">
                <a:solidFill>
                  <a:srgbClr val="002147"/>
                </a:solidFill>
              </a:rPr>
              <a:t>The CPD Standard supports maths teachers to access information about the wide range of CPD provision on offer and to be assured of its appropriateness and quality.</a:t>
            </a:r>
          </a:p>
          <a:p>
            <a:endParaRPr lang="en-GB" sz="2800" kern="0">
              <a:solidFill>
                <a:srgbClr val="002147"/>
              </a:solidFill>
            </a:endParaRPr>
          </a:p>
          <a:p>
            <a:pPr marL="0" indent="0">
              <a:buNone/>
            </a:pPr>
            <a:r>
              <a:rPr lang="en-GB" sz="2800" i="1" kern="0">
                <a:solidFill>
                  <a:schemeClr val="accent1"/>
                </a:solidFill>
              </a:rPr>
              <a:t>ncetm.org.uk/</a:t>
            </a:r>
            <a:r>
              <a:rPr lang="en-GB" sz="2800" i="1" kern="0" err="1">
                <a:solidFill>
                  <a:schemeClr val="accent1"/>
                </a:solidFill>
              </a:rPr>
              <a:t>cpdstandard</a:t>
            </a:r>
            <a:endParaRPr lang="en-GB" sz="2800" i="1" kern="0">
              <a:solidFill>
                <a:schemeClr val="accent1"/>
              </a:solidFill>
            </a:endParaRPr>
          </a:p>
        </p:txBody>
      </p:sp>
      <p:pic>
        <p:nvPicPr>
          <p:cNvPr id="4" name="Picture Placeholder 9"/>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7924804" y="4793890"/>
            <a:ext cx="3860800" cy="1731264"/>
          </a:xfrm>
          <a:prstGeom prst="rect">
            <a:avLst/>
          </a:prstGeom>
        </p:spPr>
      </p:pic>
      <p:sp>
        <p:nvSpPr>
          <p:cNvPr id="5" name="Content Placeholder 2"/>
          <p:cNvSpPr txBox="1">
            <a:spLocks/>
          </p:cNvSpPr>
          <p:nvPr userDrawn="1"/>
        </p:nvSpPr>
        <p:spPr>
          <a:xfrm>
            <a:off x="609605" y="975870"/>
            <a:ext cx="11176001" cy="5549287"/>
          </a:xfrm>
          <a:prstGeom prst="rect">
            <a:avLst/>
          </a:prstGeom>
        </p:spPr>
        <p:txBody>
          <a:bodyPr vert="horz" wrap="square" tIns="90000" bIns="90000" anchor="t" anchorCtr="0"/>
          <a:lstStyle>
            <a:lvl1pPr marL="342900" indent="-342900" algn="l" rtl="0" eaLnBrk="0" fontAlgn="base" hangingPunct="0">
              <a:spcBef>
                <a:spcPct val="20000"/>
              </a:spcBef>
              <a:spcAft>
                <a:spcPct val="0"/>
              </a:spcAft>
              <a:buClr>
                <a:schemeClr val="bg2"/>
              </a:buClr>
              <a:buFont typeface="Wingdings" panose="05000000000000000000" pitchFamily="2" charset="2"/>
              <a:buChar char="§"/>
              <a:defRPr lang="en-GB" sz="2800" dirty="0" smtClean="0">
                <a:solidFill>
                  <a:schemeClr val="tx2"/>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20000"/>
              </a:spcBef>
              <a:spcAft>
                <a:spcPct val="0"/>
              </a:spcAft>
              <a:buClr>
                <a:schemeClr val="bg2"/>
              </a:buClr>
              <a:buFont typeface="Wingdings" panose="05000000000000000000" pitchFamily="2" charset="2"/>
              <a:buChar char="§"/>
              <a:defRPr lang="en-GB" sz="2800" dirty="0" smtClean="0">
                <a:solidFill>
                  <a:schemeClr val="tx2"/>
                </a:solidFill>
                <a:latin typeface="Arial" panose="020B0604020202020204" pitchFamily="34" charset="0"/>
                <a:ea typeface="+mn-ea"/>
                <a:cs typeface="Arial" panose="020B0604020202020204" pitchFamily="34" charset="0"/>
              </a:defRPr>
            </a:lvl2pPr>
            <a:lvl3pPr marL="1143000" indent="-228600" algn="l" rtl="0" eaLnBrk="0" fontAlgn="base" hangingPunct="0">
              <a:spcBef>
                <a:spcPct val="20000"/>
              </a:spcBef>
              <a:spcAft>
                <a:spcPct val="0"/>
              </a:spcAft>
              <a:buClr>
                <a:schemeClr val="bg2"/>
              </a:buClr>
              <a:buFont typeface="Wingdings" panose="05000000000000000000" pitchFamily="2" charset="2"/>
              <a:buChar char="§"/>
              <a:defRPr lang="en-GB" sz="2800" dirty="0" smtClean="0">
                <a:solidFill>
                  <a:schemeClr val="tx2"/>
                </a:solidFill>
                <a:latin typeface="Arial" panose="020B0604020202020204" pitchFamily="34" charset="0"/>
                <a:ea typeface="+mn-ea"/>
                <a:cs typeface="Arial" panose="020B0604020202020204" pitchFamily="34" charset="0"/>
              </a:defRPr>
            </a:lvl3pPr>
            <a:lvl4pPr marL="1600200" indent="-228600" algn="l" rtl="0" eaLnBrk="0" fontAlgn="base" hangingPunct="0">
              <a:spcBef>
                <a:spcPct val="20000"/>
              </a:spcBef>
              <a:spcAft>
                <a:spcPct val="0"/>
              </a:spcAft>
              <a:buClr>
                <a:schemeClr val="bg2"/>
              </a:buClr>
              <a:buFont typeface="Wingdings" panose="05000000000000000000" pitchFamily="2" charset="2"/>
              <a:buChar char="§"/>
              <a:defRPr lang="en-GB" sz="2800" dirty="0" smtClean="0">
                <a:solidFill>
                  <a:schemeClr val="tx2"/>
                </a:solidFill>
                <a:latin typeface="Arial" panose="020B0604020202020204" pitchFamily="34" charset="0"/>
                <a:ea typeface="+mn-ea"/>
                <a:cs typeface="Arial" panose="020B0604020202020204" pitchFamily="34" charset="0"/>
              </a:defRPr>
            </a:lvl4pPr>
            <a:lvl5pPr marL="2057400" indent="-228600" algn="l" rtl="0" eaLnBrk="0" fontAlgn="base" hangingPunct="0">
              <a:spcBef>
                <a:spcPct val="20000"/>
              </a:spcBef>
              <a:spcAft>
                <a:spcPct val="0"/>
              </a:spcAft>
              <a:buClr>
                <a:schemeClr val="bg2"/>
              </a:buClr>
              <a:buFont typeface="Wingdings" panose="05000000000000000000" pitchFamily="2" charset="2"/>
              <a:buChar char="§"/>
              <a:defRPr lang="en-US" sz="2800" dirty="0">
                <a:solidFill>
                  <a:schemeClr val="tx2"/>
                </a:solidFill>
                <a:latin typeface="Arial" panose="020B0604020202020204" pitchFamily="34" charset="0"/>
                <a:ea typeface="+mn-ea"/>
                <a:cs typeface="Arial" panose="020B0604020202020204" pitchFamily="34" charset="0"/>
              </a:defRPr>
            </a:lvl5pPr>
            <a:lvl6pPr marL="2514600" indent="-228600" algn="l" rtl="0" fontAlgn="base">
              <a:spcBef>
                <a:spcPct val="20000"/>
              </a:spcBef>
              <a:spcAft>
                <a:spcPct val="0"/>
              </a:spcAft>
              <a:buChar char="»"/>
              <a:defRPr sz="1800">
                <a:solidFill>
                  <a:srgbClr val="002350"/>
                </a:solidFill>
                <a:latin typeface="+mn-lt"/>
                <a:ea typeface="+mn-ea"/>
              </a:defRPr>
            </a:lvl6pPr>
            <a:lvl7pPr marL="2971800" indent="-228600" algn="l" rtl="0" fontAlgn="base">
              <a:spcBef>
                <a:spcPct val="20000"/>
              </a:spcBef>
              <a:spcAft>
                <a:spcPct val="0"/>
              </a:spcAft>
              <a:buChar char="»"/>
              <a:defRPr sz="1800">
                <a:solidFill>
                  <a:srgbClr val="002350"/>
                </a:solidFill>
                <a:latin typeface="+mn-lt"/>
                <a:ea typeface="+mn-ea"/>
              </a:defRPr>
            </a:lvl7pPr>
            <a:lvl8pPr marL="3429000" indent="-228600" algn="l" rtl="0" fontAlgn="base">
              <a:spcBef>
                <a:spcPct val="20000"/>
              </a:spcBef>
              <a:spcAft>
                <a:spcPct val="0"/>
              </a:spcAft>
              <a:buChar char="»"/>
              <a:defRPr sz="1800">
                <a:solidFill>
                  <a:srgbClr val="002350"/>
                </a:solidFill>
                <a:latin typeface="+mn-lt"/>
                <a:ea typeface="+mn-ea"/>
              </a:defRPr>
            </a:lvl8pPr>
            <a:lvl9pPr marL="3886200" indent="-228600" algn="l" rtl="0" fontAlgn="base">
              <a:spcBef>
                <a:spcPct val="20000"/>
              </a:spcBef>
              <a:spcAft>
                <a:spcPct val="0"/>
              </a:spcAft>
              <a:buChar char="»"/>
              <a:defRPr sz="1800">
                <a:solidFill>
                  <a:srgbClr val="002350"/>
                </a:solidFill>
                <a:latin typeface="+mn-lt"/>
                <a:ea typeface="+mn-ea"/>
              </a:defRPr>
            </a:lvl9pPr>
          </a:lstStyle>
          <a:p>
            <a:pPr marL="0" indent="0" algn="ctr">
              <a:buNone/>
            </a:pPr>
            <a:r>
              <a:rPr lang="en-GB" sz="4400"/>
              <a:t>MEI holds the</a:t>
            </a:r>
            <a:r>
              <a:rPr lang="en-GB" sz="4400" baseline="0"/>
              <a:t> </a:t>
            </a:r>
            <a:r>
              <a:rPr lang="en-GB" sz="4400"/>
              <a:t>NCETM CPD Standard</a:t>
            </a:r>
          </a:p>
          <a:p>
            <a:pPr marL="0" indent="0" algn="ctr">
              <a:buNone/>
            </a:pPr>
            <a:endParaRPr lang="en-GB" sz="2800"/>
          </a:p>
          <a:p>
            <a:pPr marL="0" indent="0" algn="l">
              <a:buNone/>
            </a:pPr>
            <a:r>
              <a:rPr lang="en-GB" sz="2800" kern="0">
                <a:solidFill>
                  <a:srgbClr val="002147"/>
                </a:solidFill>
              </a:rPr>
              <a:t>The CPD Standard supports maths teachers to access information about the wide range of CPD provision on offer and to be assured of its appropriateness and quality.</a:t>
            </a:r>
          </a:p>
          <a:p>
            <a:endParaRPr lang="en-GB" sz="2800" kern="0">
              <a:solidFill>
                <a:srgbClr val="002147"/>
              </a:solidFill>
            </a:endParaRPr>
          </a:p>
          <a:p>
            <a:pPr marL="0" indent="0">
              <a:buNone/>
            </a:pPr>
            <a:r>
              <a:rPr lang="en-GB" sz="2800" i="1" kern="0">
                <a:solidFill>
                  <a:schemeClr val="accent1"/>
                </a:solidFill>
              </a:rPr>
              <a:t>ncetm.org.uk/</a:t>
            </a:r>
            <a:r>
              <a:rPr lang="en-GB" sz="2800" i="1" kern="0" err="1">
                <a:solidFill>
                  <a:schemeClr val="accent1"/>
                </a:solidFill>
              </a:rPr>
              <a:t>cpdstandard</a:t>
            </a:r>
            <a:endParaRPr lang="en-GB" sz="2800" i="1" kern="0">
              <a:solidFill>
                <a:schemeClr val="accent1"/>
              </a:solidFill>
            </a:endParaRPr>
          </a:p>
        </p:txBody>
      </p:sp>
      <p:pic>
        <p:nvPicPr>
          <p:cNvPr id="6" name="Picture Placeholder 9"/>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7924804" y="4793890"/>
            <a:ext cx="3860800" cy="1731264"/>
          </a:xfrm>
          <a:prstGeom prst="rect">
            <a:avLst/>
          </a:prstGeom>
        </p:spPr>
      </p:pic>
    </p:spTree>
    <p:extLst>
      <p:ext uri="{BB962C8B-B14F-4D97-AF65-F5344CB8AC3E}">
        <p14:creationId xmlns:p14="http://schemas.microsoft.com/office/powerpoint/2010/main" val="35029906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Blank">
    <p:spTree>
      <p:nvGrpSpPr>
        <p:cNvPr id="1" name=""/>
        <p:cNvGrpSpPr/>
        <p:nvPr/>
      </p:nvGrpSpPr>
      <p:grpSpPr>
        <a:xfrm>
          <a:off x="0" y="0"/>
          <a:ext cx="0" cy="0"/>
          <a:chOff x="0" y="0"/>
          <a:chExt cx="0" cy="0"/>
        </a:xfrm>
      </p:grpSpPr>
      <p:sp>
        <p:nvSpPr>
          <p:cNvPr id="4" name="Content Placeholder 2"/>
          <p:cNvSpPr>
            <a:spLocks noGrp="1"/>
          </p:cNvSpPr>
          <p:nvPr>
            <p:ph idx="1"/>
          </p:nvPr>
        </p:nvSpPr>
        <p:spPr>
          <a:xfrm>
            <a:off x="623392" y="1844825"/>
            <a:ext cx="11137237" cy="4248471"/>
          </a:xfrm>
          <a:prstGeom prst="rect">
            <a:avLst/>
          </a:prstGeom>
        </p:spPr>
        <p:txBody>
          <a:bodyPr vert="horz"/>
          <a:lstStyle>
            <a:lvl1pPr marL="342900" indent="-270000">
              <a:spcAft>
                <a:spcPts val="600"/>
              </a:spcAft>
              <a:buClr>
                <a:srgbClr val="BA1930"/>
              </a:buClr>
              <a:buFont typeface="Wingdings" charset="2"/>
              <a:buChar char="§"/>
              <a:defRPr sz="2400" kern="1200" spc="0">
                <a:solidFill>
                  <a:srgbClr val="3C3C3B"/>
                </a:solidFill>
              </a:defRPr>
            </a:lvl1pPr>
            <a:lvl2pPr>
              <a:spcBef>
                <a:spcPts val="572"/>
              </a:spcBef>
              <a:spcAft>
                <a:spcPts val="500"/>
              </a:spcAft>
              <a:buClr>
                <a:srgbClr val="BA1930"/>
              </a:buClr>
              <a:defRPr sz="2400">
                <a:solidFill>
                  <a:srgbClr val="3C3C3B"/>
                </a:solidFill>
              </a:defRPr>
            </a:lvl2pPr>
            <a:lvl3pPr>
              <a:spcBef>
                <a:spcPts val="400"/>
              </a:spcBef>
              <a:spcAft>
                <a:spcPts val="500"/>
              </a:spcAft>
              <a:buClr>
                <a:srgbClr val="BA1930"/>
              </a:buClr>
              <a:defRPr sz="2000" baseline="0">
                <a:solidFill>
                  <a:srgbClr val="3C3C3B"/>
                </a:solidFill>
              </a:defRPr>
            </a:lvl3pPr>
            <a:lvl4pPr>
              <a:buClr>
                <a:srgbClr val="BA1930"/>
              </a:buClr>
              <a:defRPr>
                <a:solidFill>
                  <a:srgbClr val="3C3C3B"/>
                </a:solidFill>
              </a:defRPr>
            </a:lvl4pPr>
            <a:lvl5pPr>
              <a:spcBef>
                <a:spcPts val="432"/>
              </a:spcBef>
              <a:spcAft>
                <a:spcPts val="400"/>
              </a:spcAft>
              <a:buClr>
                <a:srgbClr val="BA1930"/>
              </a:buClr>
              <a:defRPr sz="1800">
                <a:solidFill>
                  <a:srgbClr val="3C3C3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itle 1"/>
          <p:cNvSpPr>
            <a:spLocks noGrp="1"/>
          </p:cNvSpPr>
          <p:nvPr>
            <p:ph type="title"/>
          </p:nvPr>
        </p:nvSpPr>
        <p:spPr>
          <a:xfrm>
            <a:off x="527383" y="817835"/>
            <a:ext cx="10876789" cy="778098"/>
          </a:xfrm>
          <a:prstGeom prst="rect">
            <a:avLst/>
          </a:prstGeom>
        </p:spPr>
        <p:txBody>
          <a:bodyPr vert="horz"/>
          <a:lstStyle>
            <a:lvl1pPr algn="ctr">
              <a:defRPr lang="en-US" sz="4400" b="0" i="1" kern="1200" dirty="0">
                <a:solidFill>
                  <a:schemeClr val="tx2"/>
                </a:solidFill>
                <a:latin typeface="Arial"/>
                <a:ea typeface="MS PGothic" pitchFamily="34" charset="-128"/>
                <a:cs typeface="+mn-cs"/>
              </a:defRPr>
            </a:lvl1pPr>
          </a:lstStyle>
          <a:p>
            <a:r>
              <a:rPr lang="en-US"/>
              <a:t>Click to edit Master title style</a:t>
            </a:r>
          </a:p>
        </p:txBody>
      </p:sp>
    </p:spTree>
    <p:extLst>
      <p:ext uri="{BB962C8B-B14F-4D97-AF65-F5344CB8AC3E}">
        <p14:creationId xmlns:p14="http://schemas.microsoft.com/office/powerpoint/2010/main" val="64823758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_Picture with titl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527051" y="1196975"/>
            <a:ext cx="4993216" cy="3240088"/>
          </a:xfrm>
          <a:prstGeom prst="rect">
            <a:avLst/>
          </a:prstGeom>
        </p:spPr>
        <p:txBody>
          <a:bodyPr/>
          <a:lstStyle>
            <a:lvl1pPr marL="0" indent="0">
              <a:buNone/>
              <a:defRPr>
                <a:latin typeface="Arial" panose="020B0604020202020204" pitchFamily="34" charset="0"/>
                <a:cs typeface="Arial" panose="020B0604020202020204" pitchFamily="34" charset="0"/>
              </a:defRPr>
            </a:lvl1pPr>
          </a:lstStyle>
          <a:p>
            <a:endParaRPr lang="en-GB"/>
          </a:p>
        </p:txBody>
      </p:sp>
      <p:sp>
        <p:nvSpPr>
          <p:cNvPr id="9" name="Title 1"/>
          <p:cNvSpPr>
            <a:spLocks noGrp="1"/>
          </p:cNvSpPr>
          <p:nvPr>
            <p:ph type="title"/>
          </p:nvPr>
        </p:nvSpPr>
        <p:spPr>
          <a:xfrm>
            <a:off x="5903980" y="1196975"/>
            <a:ext cx="5692213" cy="1446550"/>
          </a:xfrm>
          <a:prstGeom prst="rect">
            <a:avLst/>
          </a:prstGeom>
        </p:spPr>
        <p:txBody>
          <a:bodyPr vert="horz">
            <a:spAutoFit/>
          </a:bodyPr>
          <a:lstStyle>
            <a:lvl1pPr algn="l">
              <a:defRPr>
                <a:solidFill>
                  <a:srgbClr val="E00034"/>
                </a:solidFill>
                <a:latin typeface="Arial" panose="020B0604020202020204" pitchFamily="34" charset="0"/>
                <a:cs typeface="Arial" panose="020B0604020202020204" pitchFamily="34" charset="0"/>
              </a:defRPr>
            </a:lvl1pPr>
          </a:lstStyle>
          <a:p>
            <a:r>
              <a:rPr lang="en-GB"/>
              <a:t>Click to edit Master title style</a:t>
            </a:r>
            <a:endParaRPr lang="en-US"/>
          </a:p>
        </p:txBody>
      </p:sp>
      <p:sp>
        <p:nvSpPr>
          <p:cNvPr id="11" name="Text Placeholder 10"/>
          <p:cNvSpPr>
            <a:spLocks noGrp="1"/>
          </p:cNvSpPr>
          <p:nvPr>
            <p:ph type="body" sz="quarter" idx="11"/>
          </p:nvPr>
        </p:nvSpPr>
        <p:spPr>
          <a:xfrm>
            <a:off x="5903384" y="2636841"/>
            <a:ext cx="5664200" cy="1512887"/>
          </a:xfrm>
          <a:prstGeom prst="rect">
            <a:avLst/>
          </a:prstGeom>
        </p:spPr>
        <p:txBody>
          <a:bodyPr/>
          <a:lstStyle>
            <a:lvl1pPr marL="0" indent="0">
              <a:buNone/>
              <a:defRPr sz="3600"/>
            </a:lvl1pPr>
          </a:lstStyle>
          <a:p>
            <a:pPr lvl="0"/>
            <a:r>
              <a:rPr lang="en-US"/>
              <a:t>Click to edit Master text styles</a:t>
            </a:r>
            <a:endParaRPr lang="en-GB"/>
          </a:p>
        </p:txBody>
      </p:sp>
    </p:spTree>
    <p:extLst>
      <p:ext uri="{BB962C8B-B14F-4D97-AF65-F5344CB8AC3E}">
        <p14:creationId xmlns:p14="http://schemas.microsoft.com/office/powerpoint/2010/main" val="160035289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3_Picture with titl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527051" y="1196975"/>
            <a:ext cx="4993216" cy="3240088"/>
          </a:xfrm>
          <a:prstGeom prst="rect">
            <a:avLst/>
          </a:prstGeom>
        </p:spPr>
        <p:txBody>
          <a:bodyPr/>
          <a:lstStyle>
            <a:lvl1pPr marL="0" indent="0">
              <a:buNone/>
              <a:defRPr>
                <a:latin typeface="Arial" panose="020B0604020202020204" pitchFamily="34" charset="0"/>
                <a:cs typeface="Arial" panose="020B0604020202020204" pitchFamily="34" charset="0"/>
              </a:defRPr>
            </a:lvl1pPr>
          </a:lstStyle>
          <a:p>
            <a:endParaRPr lang="en-GB"/>
          </a:p>
        </p:txBody>
      </p:sp>
      <p:sp>
        <p:nvSpPr>
          <p:cNvPr id="9" name="Title 1"/>
          <p:cNvSpPr>
            <a:spLocks noGrp="1"/>
          </p:cNvSpPr>
          <p:nvPr>
            <p:ph type="title"/>
          </p:nvPr>
        </p:nvSpPr>
        <p:spPr>
          <a:xfrm>
            <a:off x="5903980" y="1196975"/>
            <a:ext cx="5692213" cy="1446550"/>
          </a:xfrm>
          <a:prstGeom prst="rect">
            <a:avLst/>
          </a:prstGeom>
        </p:spPr>
        <p:txBody>
          <a:bodyPr vert="horz">
            <a:spAutoFit/>
          </a:bodyPr>
          <a:lstStyle>
            <a:lvl1pPr algn="l">
              <a:defRPr>
                <a:solidFill>
                  <a:srgbClr val="E00034"/>
                </a:solidFill>
                <a:latin typeface="Arial" panose="020B0604020202020204" pitchFamily="34" charset="0"/>
                <a:cs typeface="Arial" panose="020B0604020202020204" pitchFamily="34" charset="0"/>
              </a:defRPr>
            </a:lvl1pPr>
          </a:lstStyle>
          <a:p>
            <a:r>
              <a:rPr lang="en-GB"/>
              <a:t>Click to edit Master title style</a:t>
            </a:r>
            <a:endParaRPr lang="en-US"/>
          </a:p>
        </p:txBody>
      </p:sp>
      <p:sp>
        <p:nvSpPr>
          <p:cNvPr id="7" name="Text Placeholder 10"/>
          <p:cNvSpPr>
            <a:spLocks noGrp="1"/>
          </p:cNvSpPr>
          <p:nvPr>
            <p:ph type="body" sz="quarter" idx="11"/>
          </p:nvPr>
        </p:nvSpPr>
        <p:spPr>
          <a:xfrm>
            <a:off x="5903384" y="2636841"/>
            <a:ext cx="5664200" cy="1512887"/>
          </a:xfrm>
          <a:prstGeom prst="rect">
            <a:avLst/>
          </a:prstGeom>
        </p:spPr>
        <p:txBody>
          <a:bodyPr/>
          <a:lstStyle>
            <a:lvl1pPr marL="0" indent="0">
              <a:buNone/>
              <a:defRPr sz="3600"/>
            </a:lvl1pPr>
          </a:lstStyle>
          <a:p>
            <a:pPr lvl="0"/>
            <a:r>
              <a:rPr lang="en-US"/>
              <a:t>Click to edit Master text styles</a:t>
            </a:r>
            <a:endParaRPr lang="en-GB"/>
          </a:p>
        </p:txBody>
      </p:sp>
      <p:pic>
        <p:nvPicPr>
          <p:cNvPr id="6" name="Picture Placeholder 9">
            <a:extLst>
              <a:ext uri="{FF2B5EF4-FFF2-40B4-BE49-F238E27FC236}">
                <a16:creationId xmlns:a16="http://schemas.microsoft.com/office/drawing/2014/main" id="{86E47B68-6797-4486-AAEF-D29FCE3C74E6}"/>
              </a:ext>
            </a:extLst>
          </p:cNvPr>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407368" y="4437063"/>
            <a:ext cx="2408453" cy="1440000"/>
          </a:xfrm>
          <a:prstGeom prst="rect">
            <a:avLst/>
          </a:prstGeom>
        </p:spPr>
      </p:pic>
    </p:spTree>
    <p:extLst>
      <p:ext uri="{BB962C8B-B14F-4D97-AF65-F5344CB8AC3E}">
        <p14:creationId xmlns:p14="http://schemas.microsoft.com/office/powerpoint/2010/main" val="132177114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Blank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71850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Twitter Title and Content">
    <p:spTree>
      <p:nvGrpSpPr>
        <p:cNvPr id="1" name=""/>
        <p:cNvGrpSpPr/>
        <p:nvPr/>
      </p:nvGrpSpPr>
      <p:grpSpPr>
        <a:xfrm>
          <a:off x="0" y="0"/>
          <a:ext cx="0" cy="0"/>
          <a:chOff x="0" y="0"/>
          <a:chExt cx="0" cy="0"/>
        </a:xfrm>
      </p:grpSpPr>
      <p:sp>
        <p:nvSpPr>
          <p:cNvPr id="7" name="Text Placeholder 2"/>
          <p:cNvSpPr>
            <a:spLocks noGrp="1"/>
          </p:cNvSpPr>
          <p:nvPr>
            <p:ph type="body" idx="1"/>
          </p:nvPr>
        </p:nvSpPr>
        <p:spPr>
          <a:xfrm>
            <a:off x="609600" y="1781126"/>
            <a:ext cx="5386917" cy="639762"/>
          </a:xfrm>
          <a:prstGeom prst="rect">
            <a:avLst/>
          </a:prstGeom>
        </p:spPr>
        <p:txBody>
          <a:bodyPr vert="horz" anchor="t"/>
          <a:lstStyle>
            <a:lvl1pPr marL="0" indent="0">
              <a:buNone/>
              <a:defRPr sz="2400" b="1">
                <a:solidFill>
                  <a:schemeClr val="tx1"/>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8" name="Content Placeholder 3"/>
          <p:cNvSpPr>
            <a:spLocks noGrp="1"/>
          </p:cNvSpPr>
          <p:nvPr>
            <p:ph sz="half" idx="2"/>
          </p:nvPr>
        </p:nvSpPr>
        <p:spPr>
          <a:xfrm>
            <a:off x="609600" y="2645221"/>
            <a:ext cx="5386917" cy="3480942"/>
          </a:xfrm>
          <a:prstGeom prst="rect">
            <a:avLst/>
          </a:prstGeom>
        </p:spPr>
        <p:txBody>
          <a:bodyPr vert="horz"/>
          <a:lstStyle>
            <a:lvl1pPr marL="342900" indent="-342900" algn="l" rtl="0" eaLnBrk="0" fontAlgn="base" hangingPunct="0">
              <a:spcBef>
                <a:spcPct val="20000"/>
              </a:spcBef>
              <a:spcAft>
                <a:spcPct val="0"/>
              </a:spcAft>
              <a:buClr>
                <a:schemeClr val="tx2"/>
              </a:buClr>
              <a:buFont typeface="Wingdings" panose="05000000000000000000" pitchFamily="2" charset="2"/>
              <a:buChar char="§"/>
              <a:defRPr lang="en-GB" sz="2400" dirty="0" smtClean="0">
                <a:solidFill>
                  <a:schemeClr val="tx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20000"/>
              </a:spcBef>
              <a:spcAft>
                <a:spcPct val="0"/>
              </a:spcAft>
              <a:buClr>
                <a:schemeClr val="tx2"/>
              </a:buClr>
              <a:buFont typeface="Arial" pitchFamily="34" charset="0"/>
              <a:buChar char="•"/>
              <a:defRPr lang="en-GB" sz="2400" dirty="0" smtClean="0">
                <a:solidFill>
                  <a:schemeClr val="tx1"/>
                </a:solidFill>
                <a:latin typeface="Arial" panose="020B0604020202020204" pitchFamily="34" charset="0"/>
                <a:ea typeface="+mn-ea"/>
                <a:cs typeface="Arial" panose="020B0604020202020204" pitchFamily="34" charset="0"/>
              </a:defRPr>
            </a:lvl2pPr>
            <a:lvl3pPr marL="1143000" indent="-228600" algn="l" rtl="0" eaLnBrk="0" fontAlgn="base" hangingPunct="0">
              <a:spcBef>
                <a:spcPct val="20000"/>
              </a:spcBef>
              <a:spcAft>
                <a:spcPct val="0"/>
              </a:spcAft>
              <a:buClr>
                <a:schemeClr val="tx2"/>
              </a:buClr>
              <a:buFont typeface="Arial" pitchFamily="34" charset="0"/>
              <a:buChar char="-"/>
              <a:defRPr lang="en-GB" sz="2400" dirty="0" smtClean="0">
                <a:solidFill>
                  <a:schemeClr val="tx1"/>
                </a:solidFill>
                <a:latin typeface="Arial" panose="020B0604020202020204" pitchFamily="34" charset="0"/>
                <a:ea typeface="+mn-ea"/>
                <a:cs typeface="Arial" panose="020B0604020202020204" pitchFamily="34" charset="0"/>
              </a:defRPr>
            </a:lvl3pPr>
            <a:lvl4pPr marL="1600200" indent="-228600" algn="l" rtl="0" eaLnBrk="0" fontAlgn="base" hangingPunct="0">
              <a:spcBef>
                <a:spcPct val="20000"/>
              </a:spcBef>
              <a:spcAft>
                <a:spcPct val="0"/>
              </a:spcAft>
              <a:buClr>
                <a:schemeClr val="tx2"/>
              </a:buClr>
              <a:buFont typeface="Wingdings" panose="05000000000000000000" pitchFamily="2" charset="2"/>
              <a:buChar char="§"/>
              <a:defRPr lang="en-GB" sz="2400" dirty="0" smtClean="0">
                <a:solidFill>
                  <a:schemeClr val="tx1"/>
                </a:solidFill>
                <a:latin typeface="Arial" panose="020B0604020202020204" pitchFamily="34" charset="0"/>
                <a:ea typeface="+mn-ea"/>
                <a:cs typeface="Arial" panose="020B0604020202020204" pitchFamily="34" charset="0"/>
              </a:defRPr>
            </a:lvl4pPr>
            <a:lvl5pPr marL="2057400" indent="-228600" algn="l" rtl="0" eaLnBrk="0" fontAlgn="base" hangingPunct="0">
              <a:spcBef>
                <a:spcPct val="20000"/>
              </a:spcBef>
              <a:spcAft>
                <a:spcPct val="0"/>
              </a:spcAft>
              <a:buClr>
                <a:schemeClr val="tx2"/>
              </a:buClr>
              <a:buFont typeface="Wingdings" panose="05000000000000000000" pitchFamily="2" charset="2"/>
              <a:buChar char="§"/>
              <a:defRPr lang="en-US" sz="2400" dirty="0">
                <a:solidFill>
                  <a:schemeClr val="tx1"/>
                </a:solidFill>
                <a:latin typeface="Arial" panose="020B0604020202020204" pitchFamily="34" charset="0"/>
                <a:ea typeface="+mn-ea"/>
                <a:cs typeface="Arial" panose="020B0604020202020204" pitchFamily="34" charset="0"/>
              </a:defRPr>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9" name="Text Placeholder 4"/>
          <p:cNvSpPr>
            <a:spLocks noGrp="1"/>
          </p:cNvSpPr>
          <p:nvPr>
            <p:ph type="body" sz="quarter" idx="3"/>
          </p:nvPr>
        </p:nvSpPr>
        <p:spPr>
          <a:xfrm>
            <a:off x="6193370" y="1781126"/>
            <a:ext cx="5389033" cy="639762"/>
          </a:xfrm>
          <a:prstGeom prst="rect">
            <a:avLst/>
          </a:prstGeom>
        </p:spPr>
        <p:txBody>
          <a:bodyPr vert="horz" anchor="t"/>
          <a:lstStyle>
            <a:lvl1pPr marL="0" indent="0">
              <a:buNone/>
              <a:defRPr sz="2400" b="1">
                <a:solidFill>
                  <a:schemeClr val="tx1"/>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0" name="Content Placeholder 5"/>
          <p:cNvSpPr>
            <a:spLocks noGrp="1"/>
          </p:cNvSpPr>
          <p:nvPr>
            <p:ph sz="quarter" idx="4"/>
          </p:nvPr>
        </p:nvSpPr>
        <p:spPr>
          <a:xfrm>
            <a:off x="6193370" y="2645226"/>
            <a:ext cx="5389033" cy="3480941"/>
          </a:xfrm>
          <a:prstGeom prst="rect">
            <a:avLst/>
          </a:prstGeom>
        </p:spPr>
        <p:txBody>
          <a:bodyPr vert="horz"/>
          <a:lstStyle>
            <a:lvl1pPr marL="342900" indent="-342900" algn="l" rtl="0" eaLnBrk="0" fontAlgn="base" hangingPunct="0">
              <a:spcBef>
                <a:spcPct val="20000"/>
              </a:spcBef>
              <a:spcAft>
                <a:spcPct val="0"/>
              </a:spcAft>
              <a:buClr>
                <a:schemeClr val="tx2"/>
              </a:buClr>
              <a:buFont typeface="Wingdings" panose="05000000000000000000" pitchFamily="2" charset="2"/>
              <a:buChar char="§"/>
              <a:defRPr lang="en-GB" sz="2400" dirty="0" smtClean="0">
                <a:solidFill>
                  <a:schemeClr val="tx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20000"/>
              </a:spcBef>
              <a:spcAft>
                <a:spcPct val="0"/>
              </a:spcAft>
              <a:buClr>
                <a:schemeClr val="tx2"/>
              </a:buClr>
              <a:buFont typeface="Arial" pitchFamily="34" charset="0"/>
              <a:buChar char="•"/>
              <a:defRPr lang="en-GB" sz="2400" dirty="0" smtClean="0">
                <a:solidFill>
                  <a:schemeClr val="tx1"/>
                </a:solidFill>
                <a:latin typeface="Arial" panose="020B0604020202020204" pitchFamily="34" charset="0"/>
                <a:ea typeface="+mn-ea"/>
                <a:cs typeface="Arial" panose="020B0604020202020204" pitchFamily="34" charset="0"/>
              </a:defRPr>
            </a:lvl2pPr>
            <a:lvl3pPr marL="1143000" indent="-228600" algn="l" rtl="0" eaLnBrk="0" fontAlgn="base" hangingPunct="0">
              <a:spcBef>
                <a:spcPct val="20000"/>
              </a:spcBef>
              <a:spcAft>
                <a:spcPct val="0"/>
              </a:spcAft>
              <a:buClr>
                <a:schemeClr val="tx2"/>
              </a:buClr>
              <a:buFont typeface="Arial" pitchFamily="34" charset="0"/>
              <a:buChar char="-"/>
              <a:defRPr lang="en-GB" sz="2400" dirty="0" smtClean="0">
                <a:solidFill>
                  <a:schemeClr val="tx1"/>
                </a:solidFill>
                <a:latin typeface="Arial" panose="020B0604020202020204" pitchFamily="34" charset="0"/>
                <a:ea typeface="+mn-ea"/>
                <a:cs typeface="Arial" panose="020B0604020202020204" pitchFamily="34" charset="0"/>
              </a:defRPr>
            </a:lvl3pPr>
            <a:lvl4pPr marL="1600200" indent="-228600" algn="l" rtl="0" eaLnBrk="0" fontAlgn="base" hangingPunct="0">
              <a:spcBef>
                <a:spcPct val="20000"/>
              </a:spcBef>
              <a:spcAft>
                <a:spcPct val="0"/>
              </a:spcAft>
              <a:buClr>
                <a:schemeClr val="tx2"/>
              </a:buClr>
              <a:buFont typeface="Wingdings" panose="05000000000000000000" pitchFamily="2" charset="2"/>
              <a:buChar char="§"/>
              <a:defRPr lang="en-GB" sz="2400" dirty="0" smtClean="0">
                <a:solidFill>
                  <a:schemeClr val="tx1"/>
                </a:solidFill>
                <a:latin typeface="Arial" panose="020B0604020202020204" pitchFamily="34" charset="0"/>
                <a:ea typeface="+mn-ea"/>
                <a:cs typeface="Arial" panose="020B0604020202020204" pitchFamily="34" charset="0"/>
              </a:defRPr>
            </a:lvl4pPr>
            <a:lvl5pPr marL="2057400" indent="-228600" algn="l" rtl="0" eaLnBrk="0" fontAlgn="base" hangingPunct="0">
              <a:spcBef>
                <a:spcPct val="20000"/>
              </a:spcBef>
              <a:spcAft>
                <a:spcPct val="0"/>
              </a:spcAft>
              <a:buClr>
                <a:schemeClr val="tx2"/>
              </a:buClr>
              <a:buFont typeface="Wingdings" panose="05000000000000000000" pitchFamily="2" charset="2"/>
              <a:buChar char="§"/>
              <a:defRPr lang="en-US" sz="2400" dirty="0">
                <a:solidFill>
                  <a:schemeClr val="tx1"/>
                </a:solidFill>
                <a:latin typeface="Arial" panose="020B0604020202020204" pitchFamily="34" charset="0"/>
                <a:ea typeface="+mn-ea"/>
                <a:cs typeface="Arial" panose="020B0604020202020204" pitchFamily="34" charset="0"/>
              </a:defRPr>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1" name="Title 1"/>
          <p:cNvSpPr>
            <a:spLocks noGrp="1"/>
          </p:cNvSpPr>
          <p:nvPr>
            <p:ph type="title"/>
          </p:nvPr>
        </p:nvSpPr>
        <p:spPr>
          <a:xfrm>
            <a:off x="609600" y="836715"/>
            <a:ext cx="10972800" cy="769441"/>
          </a:xfrm>
          <a:prstGeom prst="rect">
            <a:avLst/>
          </a:prstGeom>
        </p:spPr>
        <p:txBody>
          <a:bodyPr vert="horz">
            <a:spAutoFit/>
          </a:bodyPr>
          <a:lstStyle>
            <a:lvl1pPr>
              <a:defRPr>
                <a:solidFill>
                  <a:schemeClr val="tx2"/>
                </a:solidFill>
                <a:latin typeface="Arial" panose="020B0604020202020204" pitchFamily="34" charset="0"/>
                <a:cs typeface="Arial" panose="020B0604020202020204" pitchFamily="34" charset="0"/>
              </a:defRPr>
            </a:lvl1pPr>
          </a:lstStyle>
          <a:p>
            <a:r>
              <a:rPr lang="en-GB"/>
              <a:t>Click to edit Master title style</a:t>
            </a:r>
            <a:endParaRPr lang="en-US"/>
          </a:p>
        </p:txBody>
      </p:sp>
    </p:spTree>
    <p:extLst>
      <p:ext uri="{BB962C8B-B14F-4D97-AF65-F5344CB8AC3E}">
        <p14:creationId xmlns:p14="http://schemas.microsoft.com/office/powerpoint/2010/main" val="409066899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911424" y="2906713"/>
            <a:ext cx="10363200" cy="1500187"/>
          </a:xfrm>
          <a:prstGeom prst="rect">
            <a:avLst/>
          </a:prstGeom>
        </p:spPr>
        <p:txBody>
          <a:bodyPr vert="horz" anchor="b"/>
          <a:lstStyle>
            <a:lvl1pPr marL="0" indent="0">
              <a:buNone/>
              <a:defRPr sz="2000">
                <a:solidFill>
                  <a:srgbClr val="002147"/>
                </a:solidFill>
                <a:latin typeface="Arial" panose="020B0604020202020204" pitchFamily="34" charset="0"/>
                <a:cs typeface="Arial" panose="020B0604020202020204" pitchFamily="34" charset="0"/>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GB"/>
              <a:t>Click to edit Master text styles</a:t>
            </a:r>
          </a:p>
        </p:txBody>
      </p:sp>
      <p:sp>
        <p:nvSpPr>
          <p:cNvPr id="6" name="Title 1"/>
          <p:cNvSpPr>
            <a:spLocks noGrp="1"/>
          </p:cNvSpPr>
          <p:nvPr>
            <p:ph type="title"/>
          </p:nvPr>
        </p:nvSpPr>
        <p:spPr>
          <a:xfrm>
            <a:off x="911425" y="4437117"/>
            <a:ext cx="10465163" cy="769441"/>
          </a:xfrm>
          <a:prstGeom prst="rect">
            <a:avLst/>
          </a:prstGeom>
        </p:spPr>
        <p:txBody>
          <a:bodyPr vert="horz" wrap="square">
            <a:spAutoFit/>
          </a:bodyPr>
          <a:lstStyle>
            <a:lvl1pPr algn="l">
              <a:defRPr>
                <a:solidFill>
                  <a:schemeClr val="tx2"/>
                </a:solidFill>
                <a:latin typeface="Arial" panose="020B0604020202020204" pitchFamily="34" charset="0"/>
                <a:cs typeface="Arial" panose="020B0604020202020204" pitchFamily="34" charset="0"/>
              </a:defRPr>
            </a:lvl1pPr>
          </a:lstStyle>
          <a:p>
            <a:r>
              <a:rPr lang="en-GB"/>
              <a:t>Click to edit Master title style</a:t>
            </a:r>
            <a:endParaRPr lang="en-US"/>
          </a:p>
        </p:txBody>
      </p:sp>
    </p:spTree>
    <p:extLst>
      <p:ext uri="{BB962C8B-B14F-4D97-AF65-F5344CB8AC3E}">
        <p14:creationId xmlns:p14="http://schemas.microsoft.com/office/powerpoint/2010/main" val="150174719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2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1772816"/>
            <a:ext cx="5384800" cy="4353347"/>
          </a:xfrm>
          <a:prstGeom prst="rect">
            <a:avLst/>
          </a:prstGeom>
        </p:spPr>
        <p:txBody>
          <a:bodyPr vert="horz"/>
          <a:lstStyle>
            <a:lvl1pPr marL="342900" indent="-342900">
              <a:buClr>
                <a:schemeClr val="tx2"/>
              </a:buClr>
              <a:buFont typeface="Wingdings" panose="05000000000000000000" pitchFamily="2" charset="2"/>
              <a:buChar char="§"/>
              <a:defRPr sz="2800">
                <a:solidFill>
                  <a:schemeClr val="tx1"/>
                </a:solidFill>
                <a:latin typeface="Arial" panose="020B0604020202020204" pitchFamily="34" charset="0"/>
                <a:cs typeface="Arial" panose="020B0604020202020204" pitchFamily="34" charset="0"/>
              </a:defRPr>
            </a:lvl1pPr>
            <a:lvl2pPr marL="742950" indent="-285750">
              <a:buClr>
                <a:schemeClr val="tx2"/>
              </a:buClr>
              <a:buFont typeface="Arial" pitchFamily="34" charset="0"/>
              <a:buChar char="•"/>
              <a:defRPr sz="2400">
                <a:solidFill>
                  <a:schemeClr val="tx1"/>
                </a:solidFill>
                <a:latin typeface="Arial" panose="020B0604020202020204" pitchFamily="34" charset="0"/>
                <a:cs typeface="Arial" panose="020B0604020202020204" pitchFamily="34" charset="0"/>
              </a:defRPr>
            </a:lvl2pPr>
            <a:lvl3pPr marL="1143000" indent="-228600">
              <a:buClr>
                <a:schemeClr val="tx2"/>
              </a:buClr>
              <a:buFont typeface="Arial" pitchFamily="34" charset="0"/>
              <a:buChar char="-"/>
              <a:defRPr sz="2000">
                <a:solidFill>
                  <a:schemeClr val="tx1"/>
                </a:solidFill>
                <a:latin typeface="Arial" panose="020B0604020202020204" pitchFamily="34" charset="0"/>
                <a:cs typeface="Arial" panose="020B0604020202020204" pitchFamily="34" charset="0"/>
              </a:defRPr>
            </a:lvl3pPr>
            <a:lvl4pPr marL="1600200" indent="-228600">
              <a:buClr>
                <a:schemeClr val="tx2"/>
              </a:buClr>
              <a:buFont typeface="Wingdings" panose="05000000000000000000" pitchFamily="2" charset="2"/>
              <a:buChar char="§"/>
              <a:defRPr sz="1800">
                <a:solidFill>
                  <a:schemeClr val="tx1"/>
                </a:solidFill>
                <a:latin typeface="Arial" panose="020B0604020202020204" pitchFamily="34" charset="0"/>
                <a:cs typeface="Arial" panose="020B0604020202020204" pitchFamily="34" charset="0"/>
              </a:defRPr>
            </a:lvl4pPr>
            <a:lvl5pPr marL="2057400" indent="-228600">
              <a:buClr>
                <a:schemeClr val="tx2"/>
              </a:buClr>
              <a:buFont typeface="Wingdings" panose="05000000000000000000" pitchFamily="2" charset="2"/>
              <a:buChar char="§"/>
              <a:defRPr sz="1800">
                <a:solidFill>
                  <a:schemeClr val="tx1"/>
                </a:solidFill>
                <a:latin typeface="Arial" panose="020B0604020202020204" pitchFamily="34" charset="0"/>
                <a:cs typeface="Arial" panose="020B0604020202020204" pitchFamily="34" charset="0"/>
              </a:defRPr>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6197600" y="1772816"/>
            <a:ext cx="5384800" cy="4353347"/>
          </a:xfrm>
          <a:prstGeom prst="rect">
            <a:avLst/>
          </a:prstGeom>
        </p:spPr>
        <p:txBody>
          <a:bodyPr vert="horz"/>
          <a:lstStyle>
            <a:lvl1pPr marL="342900" indent="-342900" algn="l" rtl="0" eaLnBrk="0" fontAlgn="base" hangingPunct="0">
              <a:spcBef>
                <a:spcPct val="20000"/>
              </a:spcBef>
              <a:spcAft>
                <a:spcPct val="0"/>
              </a:spcAft>
              <a:buClr>
                <a:schemeClr val="tx2"/>
              </a:buClr>
              <a:buFont typeface="Wingdings" panose="05000000000000000000" pitchFamily="2" charset="2"/>
              <a:buChar char="§"/>
              <a:defRPr lang="en-GB" sz="2800" dirty="0" smtClean="0">
                <a:solidFill>
                  <a:schemeClr val="tx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20000"/>
              </a:spcBef>
              <a:spcAft>
                <a:spcPct val="0"/>
              </a:spcAft>
              <a:buClr>
                <a:schemeClr val="tx2"/>
              </a:buClr>
              <a:buFont typeface="Arial" pitchFamily="34" charset="0"/>
              <a:buChar char="•"/>
              <a:defRPr lang="en-GB" sz="2800" dirty="0" smtClean="0">
                <a:solidFill>
                  <a:schemeClr val="tx1"/>
                </a:solidFill>
                <a:latin typeface="Arial" panose="020B0604020202020204" pitchFamily="34" charset="0"/>
                <a:ea typeface="+mn-ea"/>
                <a:cs typeface="Arial" panose="020B0604020202020204" pitchFamily="34" charset="0"/>
              </a:defRPr>
            </a:lvl2pPr>
            <a:lvl3pPr marL="1143000" indent="-228600" algn="l" rtl="0" eaLnBrk="0" fontAlgn="base" hangingPunct="0">
              <a:spcBef>
                <a:spcPct val="20000"/>
              </a:spcBef>
              <a:spcAft>
                <a:spcPct val="0"/>
              </a:spcAft>
              <a:buClr>
                <a:schemeClr val="tx2"/>
              </a:buClr>
              <a:buFont typeface="Arial" pitchFamily="34" charset="0"/>
              <a:buChar char="-"/>
              <a:defRPr lang="en-GB" sz="2800" dirty="0" smtClean="0">
                <a:solidFill>
                  <a:schemeClr val="tx1"/>
                </a:solidFill>
                <a:latin typeface="Arial" panose="020B0604020202020204" pitchFamily="34" charset="0"/>
                <a:ea typeface="+mn-ea"/>
                <a:cs typeface="Arial" panose="020B0604020202020204" pitchFamily="34" charset="0"/>
              </a:defRPr>
            </a:lvl3pPr>
            <a:lvl4pPr marL="1600200" indent="-228600" algn="l" rtl="0" eaLnBrk="0" fontAlgn="base" hangingPunct="0">
              <a:spcBef>
                <a:spcPct val="20000"/>
              </a:spcBef>
              <a:spcAft>
                <a:spcPct val="0"/>
              </a:spcAft>
              <a:buClr>
                <a:schemeClr val="tx2"/>
              </a:buClr>
              <a:buFont typeface="Wingdings" panose="05000000000000000000" pitchFamily="2" charset="2"/>
              <a:buChar char="§"/>
              <a:defRPr lang="en-GB" sz="2800" dirty="0" smtClean="0">
                <a:solidFill>
                  <a:schemeClr val="tx1"/>
                </a:solidFill>
                <a:latin typeface="Arial" panose="020B0604020202020204" pitchFamily="34" charset="0"/>
                <a:ea typeface="+mn-ea"/>
                <a:cs typeface="Arial" panose="020B0604020202020204" pitchFamily="34" charset="0"/>
              </a:defRPr>
            </a:lvl4pPr>
            <a:lvl5pPr marL="2057400" indent="-228600" algn="l" rtl="0" eaLnBrk="0" fontAlgn="base" hangingPunct="0">
              <a:spcBef>
                <a:spcPct val="20000"/>
              </a:spcBef>
              <a:spcAft>
                <a:spcPct val="0"/>
              </a:spcAft>
              <a:buClr>
                <a:schemeClr val="tx2"/>
              </a:buClr>
              <a:buFont typeface="Wingdings" panose="05000000000000000000" pitchFamily="2" charset="2"/>
              <a:buChar char="§"/>
              <a:defRPr lang="en-US" sz="2800" dirty="0">
                <a:solidFill>
                  <a:schemeClr val="tx1"/>
                </a:solidFill>
                <a:latin typeface="Arial" panose="020B0604020202020204" pitchFamily="34" charset="0"/>
                <a:ea typeface="+mn-ea"/>
                <a:cs typeface="Arial" panose="020B0604020202020204" pitchFamily="34" charset="0"/>
              </a:defRPr>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Title 1"/>
          <p:cNvSpPr>
            <a:spLocks noGrp="1"/>
          </p:cNvSpPr>
          <p:nvPr>
            <p:ph type="title"/>
          </p:nvPr>
        </p:nvSpPr>
        <p:spPr>
          <a:xfrm>
            <a:off x="609600" y="836715"/>
            <a:ext cx="10972800" cy="769441"/>
          </a:xfrm>
          <a:prstGeom prst="rect">
            <a:avLst/>
          </a:prstGeom>
        </p:spPr>
        <p:txBody>
          <a:bodyPr vert="horz">
            <a:spAutoFit/>
          </a:bodyPr>
          <a:lstStyle>
            <a:lvl1pPr>
              <a:defRPr>
                <a:solidFill>
                  <a:schemeClr val="tx2"/>
                </a:solidFill>
                <a:latin typeface="Arial" panose="020B0604020202020204" pitchFamily="34" charset="0"/>
                <a:cs typeface="Arial" panose="020B0604020202020204" pitchFamily="34" charset="0"/>
              </a:defRPr>
            </a:lvl1pPr>
          </a:lstStyle>
          <a:p>
            <a:r>
              <a:rPr lang="en-GB"/>
              <a:t>Click to edit Master title style</a:t>
            </a:r>
            <a:endParaRPr lang="en-US"/>
          </a:p>
        </p:txBody>
      </p:sp>
    </p:spTree>
    <p:extLst>
      <p:ext uri="{BB962C8B-B14F-4D97-AF65-F5344CB8AC3E}">
        <p14:creationId xmlns:p14="http://schemas.microsoft.com/office/powerpoint/2010/main" val="95359772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4" name="Title 1"/>
          <p:cNvSpPr>
            <a:spLocks noGrp="1"/>
          </p:cNvSpPr>
          <p:nvPr>
            <p:ph type="title"/>
          </p:nvPr>
        </p:nvSpPr>
        <p:spPr>
          <a:xfrm>
            <a:off x="609600" y="836715"/>
            <a:ext cx="10972800" cy="769441"/>
          </a:xfrm>
          <a:prstGeom prst="rect">
            <a:avLst/>
          </a:prstGeom>
        </p:spPr>
        <p:txBody>
          <a:bodyPr vert="horz">
            <a:spAutoFit/>
          </a:bodyPr>
          <a:lstStyle>
            <a:lvl1pPr>
              <a:defRPr>
                <a:solidFill>
                  <a:schemeClr val="tx2"/>
                </a:solidFill>
                <a:latin typeface="Arial" panose="020B0604020202020204" pitchFamily="34" charset="0"/>
                <a:cs typeface="Arial" panose="020B0604020202020204" pitchFamily="34" charset="0"/>
              </a:defRPr>
            </a:lvl1pPr>
          </a:lstStyle>
          <a:p>
            <a:r>
              <a:rPr lang="en-GB"/>
              <a:t>Click to edit Master title style</a:t>
            </a:r>
            <a:endParaRPr lang="en-US"/>
          </a:p>
        </p:txBody>
      </p:sp>
    </p:spTree>
    <p:extLst>
      <p:ext uri="{BB962C8B-B14F-4D97-AF65-F5344CB8AC3E}">
        <p14:creationId xmlns:p14="http://schemas.microsoft.com/office/powerpoint/2010/main" val="177489522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1424" y="4800600"/>
            <a:ext cx="10363200" cy="566738"/>
          </a:xfrm>
          <a:prstGeom prst="rect">
            <a:avLst/>
          </a:prstGeom>
        </p:spPr>
        <p:txBody>
          <a:bodyPr vert="horz" anchor="b"/>
          <a:lstStyle>
            <a:lvl1pPr algn="l">
              <a:defRPr sz="4400" b="0">
                <a:solidFill>
                  <a:schemeClr val="tx2"/>
                </a:solidFill>
                <a:latin typeface="Arial" panose="020B0604020202020204" pitchFamily="34" charset="0"/>
                <a:cs typeface="Arial" panose="020B0604020202020204" pitchFamily="34" charset="0"/>
              </a:defRPr>
            </a:lvl1pPr>
          </a:lstStyle>
          <a:p>
            <a:r>
              <a:rPr lang="en-GB"/>
              <a:t>Click to edit Master title style</a:t>
            </a:r>
            <a:endParaRPr lang="en-US"/>
          </a:p>
        </p:txBody>
      </p:sp>
      <p:sp>
        <p:nvSpPr>
          <p:cNvPr id="3" name="Picture Placeholder 2"/>
          <p:cNvSpPr>
            <a:spLocks noGrp="1"/>
          </p:cNvSpPr>
          <p:nvPr>
            <p:ph type="pic" idx="1"/>
          </p:nvPr>
        </p:nvSpPr>
        <p:spPr>
          <a:xfrm>
            <a:off x="0" y="801787"/>
            <a:ext cx="12192000" cy="3888434"/>
          </a:xfrm>
          <a:prstGeom prst="rect">
            <a:avLst/>
          </a:prstGeom>
        </p:spPr>
        <p:txBody>
          <a:bodyPr vert="horz"/>
          <a:lstStyle>
            <a:lvl1pPr marL="0" indent="0">
              <a:buNone/>
              <a:defRPr sz="32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911424" y="5367338"/>
            <a:ext cx="10363200" cy="804862"/>
          </a:xfrm>
          <a:prstGeom prst="rect">
            <a:avLst/>
          </a:prstGeom>
        </p:spPr>
        <p:txBody>
          <a:bodyPr vert="horz"/>
          <a:lstStyle>
            <a:lvl1pPr marL="0" indent="0">
              <a:buNone/>
              <a:defRPr sz="2400">
                <a:solidFill>
                  <a:schemeClr val="tx1"/>
                </a:solidFill>
                <a:latin typeface="Arial" panose="020B0604020202020204" pitchFamily="34" charset="0"/>
                <a:cs typeface="Arial" panose="020B0604020202020204"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endParaRPr lang="en-GB"/>
          </a:p>
        </p:txBody>
      </p:sp>
    </p:spTree>
    <p:extLst>
      <p:ext uri="{BB962C8B-B14F-4D97-AF65-F5344CB8AC3E}">
        <p14:creationId xmlns:p14="http://schemas.microsoft.com/office/powerpoint/2010/main" val="13648828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Content Placeholder 2"/>
          <p:cNvSpPr txBox="1">
            <a:spLocks/>
          </p:cNvSpPr>
          <p:nvPr userDrawn="1"/>
        </p:nvSpPr>
        <p:spPr>
          <a:xfrm>
            <a:off x="609605" y="975870"/>
            <a:ext cx="11176001" cy="5549287"/>
          </a:xfrm>
          <a:prstGeom prst="rect">
            <a:avLst/>
          </a:prstGeom>
        </p:spPr>
        <p:txBody>
          <a:bodyPr vert="horz" wrap="square" tIns="90000" bIns="90000" anchor="t" anchorCtr="0"/>
          <a:lstStyle>
            <a:lvl1pPr marL="342900" indent="-342900" algn="l" rtl="0" eaLnBrk="0" fontAlgn="base" hangingPunct="0">
              <a:spcBef>
                <a:spcPct val="20000"/>
              </a:spcBef>
              <a:spcAft>
                <a:spcPct val="0"/>
              </a:spcAft>
              <a:buClr>
                <a:schemeClr val="bg2"/>
              </a:buClr>
              <a:buFont typeface="Wingdings" panose="05000000000000000000" pitchFamily="2" charset="2"/>
              <a:buChar char="§"/>
              <a:defRPr lang="en-GB" sz="2800" dirty="0" smtClean="0">
                <a:solidFill>
                  <a:schemeClr val="tx2"/>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20000"/>
              </a:spcBef>
              <a:spcAft>
                <a:spcPct val="0"/>
              </a:spcAft>
              <a:buClr>
                <a:schemeClr val="bg2"/>
              </a:buClr>
              <a:buFont typeface="Wingdings" panose="05000000000000000000" pitchFamily="2" charset="2"/>
              <a:buChar char="§"/>
              <a:defRPr lang="en-GB" sz="2800" dirty="0" smtClean="0">
                <a:solidFill>
                  <a:schemeClr val="tx2"/>
                </a:solidFill>
                <a:latin typeface="Arial" panose="020B0604020202020204" pitchFamily="34" charset="0"/>
                <a:ea typeface="+mn-ea"/>
                <a:cs typeface="Arial" panose="020B0604020202020204" pitchFamily="34" charset="0"/>
              </a:defRPr>
            </a:lvl2pPr>
            <a:lvl3pPr marL="1143000" indent="-228600" algn="l" rtl="0" eaLnBrk="0" fontAlgn="base" hangingPunct="0">
              <a:spcBef>
                <a:spcPct val="20000"/>
              </a:spcBef>
              <a:spcAft>
                <a:spcPct val="0"/>
              </a:spcAft>
              <a:buClr>
                <a:schemeClr val="bg2"/>
              </a:buClr>
              <a:buFont typeface="Wingdings" panose="05000000000000000000" pitchFamily="2" charset="2"/>
              <a:buChar char="§"/>
              <a:defRPr lang="en-GB" sz="2800" dirty="0" smtClean="0">
                <a:solidFill>
                  <a:schemeClr val="tx2"/>
                </a:solidFill>
                <a:latin typeface="Arial" panose="020B0604020202020204" pitchFamily="34" charset="0"/>
                <a:ea typeface="+mn-ea"/>
                <a:cs typeface="Arial" panose="020B0604020202020204" pitchFamily="34" charset="0"/>
              </a:defRPr>
            </a:lvl3pPr>
            <a:lvl4pPr marL="1600200" indent="-228600" algn="l" rtl="0" eaLnBrk="0" fontAlgn="base" hangingPunct="0">
              <a:spcBef>
                <a:spcPct val="20000"/>
              </a:spcBef>
              <a:spcAft>
                <a:spcPct val="0"/>
              </a:spcAft>
              <a:buClr>
                <a:schemeClr val="bg2"/>
              </a:buClr>
              <a:buFont typeface="Wingdings" panose="05000000000000000000" pitchFamily="2" charset="2"/>
              <a:buChar char="§"/>
              <a:defRPr lang="en-GB" sz="2800" dirty="0" smtClean="0">
                <a:solidFill>
                  <a:schemeClr val="tx2"/>
                </a:solidFill>
                <a:latin typeface="Arial" panose="020B0604020202020204" pitchFamily="34" charset="0"/>
                <a:ea typeface="+mn-ea"/>
                <a:cs typeface="Arial" panose="020B0604020202020204" pitchFamily="34" charset="0"/>
              </a:defRPr>
            </a:lvl4pPr>
            <a:lvl5pPr marL="2057400" indent="-228600" algn="l" rtl="0" eaLnBrk="0" fontAlgn="base" hangingPunct="0">
              <a:spcBef>
                <a:spcPct val="20000"/>
              </a:spcBef>
              <a:spcAft>
                <a:spcPct val="0"/>
              </a:spcAft>
              <a:buClr>
                <a:schemeClr val="bg2"/>
              </a:buClr>
              <a:buFont typeface="Wingdings" panose="05000000000000000000" pitchFamily="2" charset="2"/>
              <a:buChar char="§"/>
              <a:defRPr lang="en-US" sz="2800" dirty="0">
                <a:solidFill>
                  <a:schemeClr val="tx2"/>
                </a:solidFill>
                <a:latin typeface="Arial" panose="020B0604020202020204" pitchFamily="34" charset="0"/>
                <a:ea typeface="+mn-ea"/>
                <a:cs typeface="Arial" panose="020B0604020202020204" pitchFamily="34" charset="0"/>
              </a:defRPr>
            </a:lvl5pPr>
            <a:lvl6pPr marL="2514600" indent="-228600" algn="l" rtl="0" fontAlgn="base">
              <a:spcBef>
                <a:spcPct val="20000"/>
              </a:spcBef>
              <a:spcAft>
                <a:spcPct val="0"/>
              </a:spcAft>
              <a:buChar char="»"/>
              <a:defRPr sz="1800">
                <a:solidFill>
                  <a:srgbClr val="002350"/>
                </a:solidFill>
                <a:latin typeface="+mn-lt"/>
                <a:ea typeface="+mn-ea"/>
              </a:defRPr>
            </a:lvl6pPr>
            <a:lvl7pPr marL="2971800" indent="-228600" algn="l" rtl="0" fontAlgn="base">
              <a:spcBef>
                <a:spcPct val="20000"/>
              </a:spcBef>
              <a:spcAft>
                <a:spcPct val="0"/>
              </a:spcAft>
              <a:buChar char="»"/>
              <a:defRPr sz="1800">
                <a:solidFill>
                  <a:srgbClr val="002350"/>
                </a:solidFill>
                <a:latin typeface="+mn-lt"/>
                <a:ea typeface="+mn-ea"/>
              </a:defRPr>
            </a:lvl7pPr>
            <a:lvl8pPr marL="3429000" indent="-228600" algn="l" rtl="0" fontAlgn="base">
              <a:spcBef>
                <a:spcPct val="20000"/>
              </a:spcBef>
              <a:spcAft>
                <a:spcPct val="0"/>
              </a:spcAft>
              <a:buChar char="»"/>
              <a:defRPr sz="1800">
                <a:solidFill>
                  <a:srgbClr val="002350"/>
                </a:solidFill>
                <a:latin typeface="+mn-lt"/>
                <a:ea typeface="+mn-ea"/>
              </a:defRPr>
            </a:lvl8pPr>
            <a:lvl9pPr marL="3886200" indent="-228600" algn="l" rtl="0" fontAlgn="base">
              <a:spcBef>
                <a:spcPct val="20000"/>
              </a:spcBef>
              <a:spcAft>
                <a:spcPct val="0"/>
              </a:spcAft>
              <a:buChar char="»"/>
              <a:defRPr sz="1800">
                <a:solidFill>
                  <a:srgbClr val="002350"/>
                </a:solidFill>
                <a:latin typeface="+mn-lt"/>
                <a:ea typeface="+mn-ea"/>
              </a:defRPr>
            </a:lvl9pPr>
          </a:lstStyle>
          <a:p>
            <a:pPr marL="0" indent="0" algn="ctr">
              <a:buNone/>
            </a:pPr>
            <a:r>
              <a:rPr lang="en-GB" sz="4400"/>
              <a:t>MEI holds the</a:t>
            </a:r>
            <a:r>
              <a:rPr lang="en-GB" sz="4400" baseline="0"/>
              <a:t> </a:t>
            </a:r>
            <a:r>
              <a:rPr lang="en-GB" sz="4400"/>
              <a:t>NCETM CPD Standard</a:t>
            </a:r>
          </a:p>
          <a:p>
            <a:pPr marL="0" indent="0" algn="ctr">
              <a:buNone/>
            </a:pPr>
            <a:endParaRPr lang="en-GB" sz="2800"/>
          </a:p>
          <a:p>
            <a:pPr marL="0" indent="0" algn="l">
              <a:buNone/>
            </a:pPr>
            <a:r>
              <a:rPr lang="en-GB" sz="2800" kern="0">
                <a:solidFill>
                  <a:srgbClr val="002147"/>
                </a:solidFill>
              </a:rPr>
              <a:t>The CPD Standard supports maths teachers to access information about the wide range of CPD provision on offer and to be assured of its appropriateness and quality.</a:t>
            </a:r>
          </a:p>
          <a:p>
            <a:endParaRPr lang="en-GB" sz="2800" kern="0">
              <a:solidFill>
                <a:srgbClr val="002147"/>
              </a:solidFill>
            </a:endParaRPr>
          </a:p>
          <a:p>
            <a:pPr marL="0" indent="0">
              <a:buNone/>
            </a:pPr>
            <a:r>
              <a:rPr lang="en-GB" sz="2800" i="1" kern="0">
                <a:solidFill>
                  <a:schemeClr val="accent1"/>
                </a:solidFill>
              </a:rPr>
              <a:t>ncetm.org.uk/</a:t>
            </a:r>
            <a:r>
              <a:rPr lang="en-GB" sz="2800" i="1" kern="0" err="1">
                <a:solidFill>
                  <a:schemeClr val="accent1"/>
                </a:solidFill>
              </a:rPr>
              <a:t>cpdstandard</a:t>
            </a:r>
            <a:endParaRPr lang="en-GB" sz="2800" i="1" kern="0">
              <a:solidFill>
                <a:schemeClr val="accent1"/>
              </a:solidFill>
            </a:endParaRPr>
          </a:p>
        </p:txBody>
      </p:sp>
      <p:pic>
        <p:nvPicPr>
          <p:cNvPr id="4" name="Picture Placeholder 9"/>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7924804" y="4793890"/>
            <a:ext cx="3860800" cy="1731264"/>
          </a:xfrm>
          <a:prstGeom prst="rect">
            <a:avLst/>
          </a:prstGeom>
        </p:spPr>
      </p:pic>
    </p:spTree>
    <p:extLst>
      <p:ext uri="{BB962C8B-B14F-4D97-AF65-F5344CB8AC3E}">
        <p14:creationId xmlns:p14="http://schemas.microsoft.com/office/powerpoint/2010/main" val="53257371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cSld name="3_Blank">
    <p:spTree>
      <p:nvGrpSpPr>
        <p:cNvPr id="1" name=""/>
        <p:cNvGrpSpPr/>
        <p:nvPr/>
      </p:nvGrpSpPr>
      <p:grpSpPr>
        <a:xfrm>
          <a:off x="0" y="0"/>
          <a:ext cx="0" cy="0"/>
          <a:chOff x="0" y="0"/>
          <a:chExt cx="0" cy="0"/>
        </a:xfrm>
      </p:grpSpPr>
      <p:sp>
        <p:nvSpPr>
          <p:cNvPr id="4" name="Content Placeholder 2"/>
          <p:cNvSpPr>
            <a:spLocks noGrp="1"/>
          </p:cNvSpPr>
          <p:nvPr>
            <p:ph idx="1"/>
          </p:nvPr>
        </p:nvSpPr>
        <p:spPr>
          <a:xfrm>
            <a:off x="623392" y="1844825"/>
            <a:ext cx="11137237" cy="4248471"/>
          </a:xfrm>
          <a:prstGeom prst="rect">
            <a:avLst/>
          </a:prstGeom>
        </p:spPr>
        <p:txBody>
          <a:bodyPr vert="horz"/>
          <a:lstStyle>
            <a:lvl1pPr marL="342900" indent="-270000">
              <a:spcAft>
                <a:spcPts val="600"/>
              </a:spcAft>
              <a:buClr>
                <a:srgbClr val="BA1930"/>
              </a:buClr>
              <a:buFont typeface="Wingdings" charset="2"/>
              <a:buChar char="§"/>
              <a:defRPr sz="2400" kern="1200" spc="0">
                <a:solidFill>
                  <a:srgbClr val="3C3C3B"/>
                </a:solidFill>
              </a:defRPr>
            </a:lvl1pPr>
            <a:lvl2pPr>
              <a:spcBef>
                <a:spcPts val="572"/>
              </a:spcBef>
              <a:spcAft>
                <a:spcPts val="500"/>
              </a:spcAft>
              <a:buClr>
                <a:srgbClr val="BA1930"/>
              </a:buClr>
              <a:defRPr sz="2400">
                <a:solidFill>
                  <a:srgbClr val="3C3C3B"/>
                </a:solidFill>
              </a:defRPr>
            </a:lvl2pPr>
            <a:lvl3pPr>
              <a:spcBef>
                <a:spcPts val="400"/>
              </a:spcBef>
              <a:spcAft>
                <a:spcPts val="500"/>
              </a:spcAft>
              <a:buClr>
                <a:srgbClr val="BA1930"/>
              </a:buClr>
              <a:defRPr sz="2000" baseline="0">
                <a:solidFill>
                  <a:srgbClr val="3C3C3B"/>
                </a:solidFill>
              </a:defRPr>
            </a:lvl3pPr>
            <a:lvl4pPr>
              <a:buClr>
                <a:srgbClr val="BA1930"/>
              </a:buClr>
              <a:defRPr>
                <a:solidFill>
                  <a:srgbClr val="3C3C3B"/>
                </a:solidFill>
              </a:defRPr>
            </a:lvl4pPr>
            <a:lvl5pPr>
              <a:spcBef>
                <a:spcPts val="432"/>
              </a:spcBef>
              <a:spcAft>
                <a:spcPts val="400"/>
              </a:spcAft>
              <a:buClr>
                <a:srgbClr val="BA1930"/>
              </a:buClr>
              <a:defRPr sz="1800">
                <a:solidFill>
                  <a:srgbClr val="3C3C3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itle 1"/>
          <p:cNvSpPr>
            <a:spLocks noGrp="1"/>
          </p:cNvSpPr>
          <p:nvPr>
            <p:ph type="title"/>
          </p:nvPr>
        </p:nvSpPr>
        <p:spPr>
          <a:xfrm>
            <a:off x="527383" y="817835"/>
            <a:ext cx="10876789" cy="778098"/>
          </a:xfrm>
          <a:prstGeom prst="rect">
            <a:avLst/>
          </a:prstGeom>
        </p:spPr>
        <p:txBody>
          <a:bodyPr vert="horz"/>
          <a:lstStyle>
            <a:lvl1pPr algn="ctr">
              <a:defRPr lang="en-US" sz="4400" b="0" i="1" kern="1200" dirty="0">
                <a:solidFill>
                  <a:schemeClr val="tx2"/>
                </a:solidFill>
                <a:latin typeface="Arial"/>
                <a:ea typeface="MS PGothic" pitchFamily="34" charset="-128"/>
                <a:cs typeface="+mn-cs"/>
              </a:defRPr>
            </a:lvl1pPr>
          </a:lstStyle>
          <a:p>
            <a:r>
              <a:rPr lang="en-US"/>
              <a:t>Click to edit Master title style</a:t>
            </a:r>
          </a:p>
        </p:txBody>
      </p:sp>
    </p:spTree>
    <p:extLst>
      <p:ext uri="{BB962C8B-B14F-4D97-AF65-F5344CB8AC3E}">
        <p14:creationId xmlns:p14="http://schemas.microsoft.com/office/powerpoint/2010/main" val="207606407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cSld name="1_Picture with titl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527051" y="1196975"/>
            <a:ext cx="4993216" cy="3240088"/>
          </a:xfrm>
          <a:prstGeom prst="rect">
            <a:avLst/>
          </a:prstGeom>
        </p:spPr>
        <p:txBody>
          <a:bodyPr/>
          <a:lstStyle>
            <a:lvl1pPr marL="0" indent="0">
              <a:buNone/>
              <a:defRPr>
                <a:latin typeface="Arial" panose="020B0604020202020204" pitchFamily="34" charset="0"/>
                <a:cs typeface="Arial" panose="020B0604020202020204" pitchFamily="34" charset="0"/>
              </a:defRPr>
            </a:lvl1pPr>
          </a:lstStyle>
          <a:p>
            <a:r>
              <a:rPr lang="en-US"/>
              <a:t>Click icon to add picture</a:t>
            </a:r>
            <a:endParaRPr lang="en-GB"/>
          </a:p>
        </p:txBody>
      </p:sp>
      <p:sp>
        <p:nvSpPr>
          <p:cNvPr id="9" name="Title 1"/>
          <p:cNvSpPr>
            <a:spLocks noGrp="1"/>
          </p:cNvSpPr>
          <p:nvPr>
            <p:ph type="title"/>
          </p:nvPr>
        </p:nvSpPr>
        <p:spPr>
          <a:xfrm>
            <a:off x="5903980" y="1196975"/>
            <a:ext cx="5692213" cy="1446550"/>
          </a:xfrm>
          <a:prstGeom prst="rect">
            <a:avLst/>
          </a:prstGeom>
        </p:spPr>
        <p:txBody>
          <a:bodyPr vert="horz">
            <a:spAutoFit/>
          </a:bodyPr>
          <a:lstStyle>
            <a:lvl1pPr algn="l">
              <a:defRPr>
                <a:solidFill>
                  <a:srgbClr val="E00034"/>
                </a:solidFill>
                <a:latin typeface="Arial" panose="020B0604020202020204" pitchFamily="34" charset="0"/>
                <a:cs typeface="Arial" panose="020B0604020202020204" pitchFamily="34" charset="0"/>
              </a:defRPr>
            </a:lvl1pPr>
          </a:lstStyle>
          <a:p>
            <a:r>
              <a:rPr lang="en-US"/>
              <a:t>Click to edit Master title style</a:t>
            </a:r>
          </a:p>
        </p:txBody>
      </p:sp>
      <p:sp>
        <p:nvSpPr>
          <p:cNvPr id="11" name="Text Placeholder 10"/>
          <p:cNvSpPr>
            <a:spLocks noGrp="1"/>
          </p:cNvSpPr>
          <p:nvPr>
            <p:ph type="body" sz="quarter" idx="11"/>
          </p:nvPr>
        </p:nvSpPr>
        <p:spPr>
          <a:xfrm>
            <a:off x="5903384" y="2636841"/>
            <a:ext cx="5664200" cy="1512887"/>
          </a:xfrm>
          <a:prstGeom prst="rect">
            <a:avLst/>
          </a:prstGeom>
        </p:spPr>
        <p:txBody>
          <a:bodyPr/>
          <a:lstStyle>
            <a:lvl1pPr marL="0" indent="0">
              <a:buNone/>
              <a:defRPr sz="3600"/>
            </a:lvl1pPr>
          </a:lstStyle>
          <a:p>
            <a:pPr lvl="0"/>
            <a:r>
              <a:rPr lang="en-US"/>
              <a:t>Click to edit Master text styles</a:t>
            </a:r>
          </a:p>
        </p:txBody>
      </p:sp>
    </p:spTree>
    <p:extLst>
      <p:ext uri="{BB962C8B-B14F-4D97-AF65-F5344CB8AC3E}">
        <p14:creationId xmlns:p14="http://schemas.microsoft.com/office/powerpoint/2010/main" val="124981449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cSld name="1_Two Content">
    <p:spTree>
      <p:nvGrpSpPr>
        <p:cNvPr id="1" name=""/>
        <p:cNvGrpSpPr/>
        <p:nvPr/>
      </p:nvGrpSpPr>
      <p:grpSpPr>
        <a:xfrm>
          <a:off x="0" y="0"/>
          <a:ext cx="0" cy="0"/>
          <a:chOff x="0" y="0"/>
          <a:chExt cx="0" cy="0"/>
        </a:xfrm>
      </p:grpSpPr>
      <p:sp>
        <p:nvSpPr>
          <p:cNvPr id="4" name="Title 1"/>
          <p:cNvSpPr txBox="1">
            <a:spLocks/>
          </p:cNvSpPr>
          <p:nvPr/>
        </p:nvSpPr>
        <p:spPr>
          <a:xfrm>
            <a:off x="527052" y="817566"/>
            <a:ext cx="10877549" cy="777875"/>
          </a:xfrm>
          <a:prstGeom prst="rect">
            <a:avLst/>
          </a:prstGeom>
        </p:spPr>
        <p:txBody>
          <a:bodyPr/>
          <a:lstStyle>
            <a:lvl1pPr algn="l" rtl="0" eaLnBrk="1" fontAlgn="base" hangingPunct="1">
              <a:spcBef>
                <a:spcPct val="0"/>
              </a:spcBef>
              <a:spcAft>
                <a:spcPct val="0"/>
              </a:spcAft>
              <a:defRPr lang="en-US" sz="4400" b="0" i="1" kern="1200" dirty="0">
                <a:solidFill>
                  <a:srgbClr val="D2002A"/>
                </a:solidFill>
                <a:latin typeface="Arial"/>
                <a:ea typeface="MS PGothic" pitchFamily="34" charset="-128"/>
                <a:cs typeface="+mn-cs"/>
              </a:defRPr>
            </a:lvl1pPr>
            <a:lvl2pPr algn="ctr" rtl="0" eaLnBrk="1" fontAlgn="base" hangingPunct="1">
              <a:spcBef>
                <a:spcPct val="0"/>
              </a:spcBef>
              <a:spcAft>
                <a:spcPct val="0"/>
              </a:spcAft>
              <a:defRPr sz="4400">
                <a:solidFill>
                  <a:schemeClr val="tx2"/>
                </a:solidFill>
                <a:latin typeface="HelveticaRounded" pitchFamily="34" charset="0"/>
                <a:ea typeface="MS PGothic" pitchFamily="34" charset="-128"/>
              </a:defRPr>
            </a:lvl2pPr>
            <a:lvl3pPr algn="ctr" rtl="0" eaLnBrk="1" fontAlgn="base" hangingPunct="1">
              <a:spcBef>
                <a:spcPct val="0"/>
              </a:spcBef>
              <a:spcAft>
                <a:spcPct val="0"/>
              </a:spcAft>
              <a:defRPr sz="4400">
                <a:solidFill>
                  <a:schemeClr val="tx2"/>
                </a:solidFill>
                <a:latin typeface="HelveticaRounded" pitchFamily="34" charset="0"/>
                <a:ea typeface="MS PGothic" pitchFamily="34" charset="-128"/>
              </a:defRPr>
            </a:lvl3pPr>
            <a:lvl4pPr algn="ctr" rtl="0" eaLnBrk="1" fontAlgn="base" hangingPunct="1">
              <a:spcBef>
                <a:spcPct val="0"/>
              </a:spcBef>
              <a:spcAft>
                <a:spcPct val="0"/>
              </a:spcAft>
              <a:defRPr sz="4400">
                <a:solidFill>
                  <a:schemeClr val="tx2"/>
                </a:solidFill>
                <a:latin typeface="HelveticaRounded" pitchFamily="34" charset="0"/>
                <a:ea typeface="MS PGothic" pitchFamily="34" charset="-128"/>
              </a:defRPr>
            </a:lvl4pPr>
            <a:lvl5pPr algn="ctr" rtl="0" eaLnBrk="1" fontAlgn="base" hangingPunct="1">
              <a:spcBef>
                <a:spcPct val="0"/>
              </a:spcBef>
              <a:spcAft>
                <a:spcPct val="0"/>
              </a:spcAft>
              <a:defRPr sz="4400">
                <a:solidFill>
                  <a:schemeClr val="tx2"/>
                </a:solidFill>
                <a:latin typeface="HelveticaRounded" pitchFamily="34" charset="0"/>
                <a:ea typeface="MS PGothic" pitchFamily="34" charset="-128"/>
              </a:defRPr>
            </a:lvl5pPr>
            <a:lvl6pPr marL="457200" algn="ctr" rtl="0" eaLnBrk="1" fontAlgn="base" hangingPunct="1">
              <a:spcBef>
                <a:spcPct val="0"/>
              </a:spcBef>
              <a:spcAft>
                <a:spcPct val="0"/>
              </a:spcAft>
              <a:defRPr sz="4400">
                <a:solidFill>
                  <a:schemeClr val="tx2"/>
                </a:solidFill>
                <a:latin typeface="Times" charset="0"/>
                <a:ea typeface="ＭＳ Ｐゴシック" charset="0"/>
              </a:defRPr>
            </a:lvl6pPr>
            <a:lvl7pPr marL="914400" algn="ctr" rtl="0" eaLnBrk="1" fontAlgn="base" hangingPunct="1">
              <a:spcBef>
                <a:spcPct val="0"/>
              </a:spcBef>
              <a:spcAft>
                <a:spcPct val="0"/>
              </a:spcAft>
              <a:defRPr sz="4400">
                <a:solidFill>
                  <a:schemeClr val="tx2"/>
                </a:solidFill>
                <a:latin typeface="Times" charset="0"/>
                <a:ea typeface="ＭＳ Ｐゴシック" charset="0"/>
              </a:defRPr>
            </a:lvl7pPr>
            <a:lvl8pPr marL="1371600" algn="ctr" rtl="0" eaLnBrk="1" fontAlgn="base" hangingPunct="1">
              <a:spcBef>
                <a:spcPct val="0"/>
              </a:spcBef>
              <a:spcAft>
                <a:spcPct val="0"/>
              </a:spcAft>
              <a:defRPr sz="4400">
                <a:solidFill>
                  <a:schemeClr val="tx2"/>
                </a:solidFill>
                <a:latin typeface="Times" charset="0"/>
                <a:ea typeface="ＭＳ Ｐゴシック" charset="0"/>
              </a:defRPr>
            </a:lvl8pPr>
            <a:lvl9pPr marL="1828800" algn="ctr" rtl="0" eaLnBrk="1" fontAlgn="base" hangingPunct="1">
              <a:spcBef>
                <a:spcPct val="0"/>
              </a:spcBef>
              <a:spcAft>
                <a:spcPct val="0"/>
              </a:spcAft>
              <a:defRPr sz="4400">
                <a:solidFill>
                  <a:schemeClr val="tx2"/>
                </a:solidFill>
                <a:latin typeface="Times" charset="0"/>
                <a:ea typeface="ＭＳ Ｐゴシック" charset="0"/>
              </a:defRPr>
            </a:lvl9pPr>
          </a:lstStyle>
          <a:p>
            <a:pPr>
              <a:defRPr/>
            </a:pPr>
            <a:endParaRPr sz="4400" i="0">
              <a:solidFill>
                <a:srgbClr val="C00000"/>
              </a:solidFill>
            </a:endParaRPr>
          </a:p>
        </p:txBody>
      </p:sp>
      <p:sp>
        <p:nvSpPr>
          <p:cNvPr id="7" name="Content Placeholder 2"/>
          <p:cNvSpPr>
            <a:spLocks noGrp="1"/>
          </p:cNvSpPr>
          <p:nvPr>
            <p:ph idx="10"/>
          </p:nvPr>
        </p:nvSpPr>
        <p:spPr>
          <a:xfrm>
            <a:off x="609600" y="1783360"/>
            <a:ext cx="5390389" cy="4237931"/>
          </a:xfrm>
          <a:prstGeom prst="rect">
            <a:avLst/>
          </a:prstGeom>
        </p:spPr>
        <p:txBody>
          <a:bodyPr vert="horz"/>
          <a:lstStyle>
            <a:lvl1pPr marL="342900" indent="-270000">
              <a:spcAft>
                <a:spcPts val="600"/>
              </a:spcAft>
              <a:buClr>
                <a:srgbClr val="D2002A"/>
              </a:buClr>
              <a:buFont typeface="Wingdings" charset="2"/>
              <a:buChar char="§"/>
              <a:defRPr sz="2400" kern="1200" spc="0">
                <a:solidFill>
                  <a:srgbClr val="3C3C3B"/>
                </a:solidFill>
              </a:defRPr>
            </a:lvl1pPr>
            <a:lvl2pPr>
              <a:spcBef>
                <a:spcPts val="572"/>
              </a:spcBef>
              <a:spcAft>
                <a:spcPts val="500"/>
              </a:spcAft>
              <a:buClr>
                <a:srgbClr val="D2002A"/>
              </a:buClr>
              <a:defRPr sz="2400">
                <a:solidFill>
                  <a:srgbClr val="3C3C3B"/>
                </a:solidFill>
              </a:defRPr>
            </a:lvl2pPr>
            <a:lvl3pPr>
              <a:spcBef>
                <a:spcPts val="400"/>
              </a:spcBef>
              <a:spcAft>
                <a:spcPts val="500"/>
              </a:spcAft>
              <a:buClr>
                <a:srgbClr val="D2002A"/>
              </a:buClr>
              <a:defRPr sz="2000" baseline="0">
                <a:solidFill>
                  <a:srgbClr val="3C3C3B"/>
                </a:solidFill>
              </a:defRPr>
            </a:lvl3pPr>
            <a:lvl4pPr>
              <a:buClr>
                <a:srgbClr val="D2002A"/>
              </a:buClr>
              <a:defRPr>
                <a:solidFill>
                  <a:srgbClr val="3C3C3B"/>
                </a:solidFill>
              </a:defRPr>
            </a:lvl4pPr>
            <a:lvl5pPr>
              <a:spcBef>
                <a:spcPts val="432"/>
              </a:spcBef>
              <a:spcAft>
                <a:spcPts val="400"/>
              </a:spcAft>
              <a:buClr>
                <a:srgbClr val="D2002A"/>
              </a:buClr>
              <a:defRPr sz="1800">
                <a:solidFill>
                  <a:srgbClr val="3C3C3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p:cNvSpPr>
            <a:spLocks noGrp="1"/>
          </p:cNvSpPr>
          <p:nvPr>
            <p:ph idx="11"/>
          </p:nvPr>
        </p:nvSpPr>
        <p:spPr>
          <a:xfrm>
            <a:off x="6384032" y="1783360"/>
            <a:ext cx="5390389" cy="4237931"/>
          </a:xfrm>
          <a:prstGeom prst="rect">
            <a:avLst/>
          </a:prstGeom>
        </p:spPr>
        <p:txBody>
          <a:bodyPr vert="horz"/>
          <a:lstStyle>
            <a:lvl1pPr marL="342900" indent="-270000">
              <a:spcAft>
                <a:spcPts val="600"/>
              </a:spcAft>
              <a:buClr>
                <a:srgbClr val="D2002A"/>
              </a:buClr>
              <a:buFont typeface="Wingdings" charset="2"/>
              <a:buChar char="§"/>
              <a:defRPr sz="2400" kern="1200" spc="0">
                <a:solidFill>
                  <a:srgbClr val="3C3C3B"/>
                </a:solidFill>
              </a:defRPr>
            </a:lvl1pPr>
            <a:lvl2pPr>
              <a:spcBef>
                <a:spcPts val="572"/>
              </a:spcBef>
              <a:spcAft>
                <a:spcPts val="500"/>
              </a:spcAft>
              <a:buClr>
                <a:srgbClr val="D2002A"/>
              </a:buClr>
              <a:defRPr sz="2400">
                <a:solidFill>
                  <a:srgbClr val="3C3C3B"/>
                </a:solidFill>
              </a:defRPr>
            </a:lvl2pPr>
            <a:lvl3pPr>
              <a:spcBef>
                <a:spcPts val="400"/>
              </a:spcBef>
              <a:spcAft>
                <a:spcPts val="500"/>
              </a:spcAft>
              <a:buClr>
                <a:srgbClr val="D2002A"/>
              </a:buClr>
              <a:defRPr sz="2000" baseline="0">
                <a:solidFill>
                  <a:srgbClr val="3C3C3B"/>
                </a:solidFill>
              </a:defRPr>
            </a:lvl3pPr>
            <a:lvl4pPr>
              <a:buClr>
                <a:srgbClr val="D2002A"/>
              </a:buClr>
              <a:defRPr>
                <a:solidFill>
                  <a:srgbClr val="3C3C3B"/>
                </a:solidFill>
              </a:defRPr>
            </a:lvl4pPr>
            <a:lvl5pPr>
              <a:spcBef>
                <a:spcPts val="432"/>
              </a:spcBef>
              <a:spcAft>
                <a:spcPts val="400"/>
              </a:spcAft>
              <a:buClr>
                <a:srgbClr val="D2002A"/>
              </a:buClr>
              <a:defRPr sz="1800">
                <a:solidFill>
                  <a:srgbClr val="3C3C3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390428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26" Type="http://schemas.openxmlformats.org/officeDocument/2006/relationships/image" Target="../media/image1.jpeg"/><Relationship Id="rId3" Type="http://schemas.openxmlformats.org/officeDocument/2006/relationships/slideLayout" Target="../slideLayouts/slideLayout14.xml"/><Relationship Id="rId21" Type="http://schemas.openxmlformats.org/officeDocument/2006/relationships/slideLayout" Target="../slideLayouts/slideLayout32.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5"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slideLayout" Target="../slideLayouts/slideLayout31.xml"/><Relationship Id="rId29" Type="http://schemas.openxmlformats.org/officeDocument/2006/relationships/image" Target="../media/image4.jpe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24" Type="http://schemas.openxmlformats.org/officeDocument/2006/relationships/slideLayout" Target="../slideLayouts/slideLayout35.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23" Type="http://schemas.openxmlformats.org/officeDocument/2006/relationships/slideLayout" Target="../slideLayouts/slideLayout34.xml"/><Relationship Id="rId28" Type="http://schemas.openxmlformats.org/officeDocument/2006/relationships/image" Target="../media/image3.jpeg"/><Relationship Id="rId10" Type="http://schemas.openxmlformats.org/officeDocument/2006/relationships/slideLayout" Target="../slideLayouts/slideLayout21.xml"/><Relationship Id="rId19" Type="http://schemas.openxmlformats.org/officeDocument/2006/relationships/slideLayout" Target="../slideLayouts/slideLayout30.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slideLayout" Target="../slideLayouts/slideLayout33.xml"/><Relationship Id="rId27"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B23B1E-1D1D-4DAF-AB62-3DC69E45BC3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1478680-431F-495A-B32A-854A9BB85E0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6D4C415-7DD1-48C6-855A-0FEC6A445C6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9691BF-5FC6-4145-BD37-40E215E4778D}" type="datetimeFigureOut">
              <a:rPr lang="en-GB" smtClean="0"/>
              <a:t>20/06/2022</a:t>
            </a:fld>
            <a:endParaRPr lang="en-GB"/>
          </a:p>
        </p:txBody>
      </p:sp>
      <p:sp>
        <p:nvSpPr>
          <p:cNvPr id="5" name="Footer Placeholder 4">
            <a:extLst>
              <a:ext uri="{FF2B5EF4-FFF2-40B4-BE49-F238E27FC236}">
                <a16:creationId xmlns:a16="http://schemas.microsoft.com/office/drawing/2014/main" id="{0C2C9E92-99A7-43DC-A352-7DDE11E0081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4448FE2-3CF4-4204-9DEA-D9161062997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FEBB31-4CAB-4352-90B6-7C72A74B2456}" type="slidenum">
              <a:rPr lang="en-GB" smtClean="0"/>
              <a:t>‹#›</a:t>
            </a:fld>
            <a:endParaRPr lang="en-GB"/>
          </a:p>
        </p:txBody>
      </p:sp>
    </p:spTree>
    <p:extLst>
      <p:ext uri="{BB962C8B-B14F-4D97-AF65-F5344CB8AC3E}">
        <p14:creationId xmlns:p14="http://schemas.microsoft.com/office/powerpoint/2010/main" val="23537855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4"/>
          <p:cNvSpPr/>
          <p:nvPr/>
        </p:nvSpPr>
        <p:spPr bwMode="auto">
          <a:xfrm>
            <a:off x="0" y="0"/>
            <a:ext cx="12192000" cy="783754"/>
          </a:xfrm>
          <a:prstGeom prst="rect">
            <a:avLst/>
          </a:prstGeom>
          <a:solidFill>
            <a:schemeClr val="bg1"/>
          </a:solidFill>
          <a:ln w="9525" cap="flat" cmpd="sng" algn="ctr">
            <a:noFill/>
            <a:prstDash val="solid"/>
            <a:round/>
            <a:headEnd type="none" w="med" len="med"/>
            <a:tailEnd type="none" w="med" len="me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chemeClr val="tx1"/>
              </a:solidFill>
              <a:effectLst/>
              <a:latin typeface="Times" charset="0"/>
              <a:ea typeface="ヒラギノ角ゴ Pro W3" charset="0"/>
            </a:endParaRPr>
          </a:p>
        </p:txBody>
      </p:sp>
      <p:cxnSp>
        <p:nvCxnSpPr>
          <p:cNvPr id="3" name="Straight Connector 2"/>
          <p:cNvCxnSpPr/>
          <p:nvPr/>
        </p:nvCxnSpPr>
        <p:spPr bwMode="auto">
          <a:xfrm>
            <a:off x="0" y="783754"/>
            <a:ext cx="12192000" cy="0"/>
          </a:xfrm>
          <a:prstGeom prst="line">
            <a:avLst/>
          </a:prstGeom>
          <a:solidFill>
            <a:schemeClr val="accent1"/>
          </a:solidFill>
          <a:ln w="28575" cap="flat" cmpd="sng" algn="ctr">
            <a:solidFill>
              <a:srgbClr val="002147"/>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cxnSp>
      <p:pic>
        <p:nvPicPr>
          <p:cNvPr id="4" name="Picture 3"/>
          <p:cNvPicPr>
            <a:picLocks noChangeAspect="1"/>
          </p:cNvPicPr>
          <p:nvPr/>
        </p:nvPicPr>
        <p:blipFill>
          <a:blip r:embed="rId26">
            <a:extLst>
              <a:ext uri="{28A0092B-C50C-407E-A947-70E740481C1C}">
                <a14:useLocalDpi xmlns:a14="http://schemas.microsoft.com/office/drawing/2010/main" val="0"/>
              </a:ext>
            </a:extLst>
          </a:blip>
          <a:stretch>
            <a:fillRect/>
          </a:stretch>
        </p:blipFill>
        <p:spPr>
          <a:xfrm>
            <a:off x="479377" y="122341"/>
            <a:ext cx="1953251" cy="539072"/>
          </a:xfrm>
          <a:prstGeom prst="rect">
            <a:avLst/>
          </a:prstGeom>
        </p:spPr>
      </p:pic>
      <p:pic>
        <p:nvPicPr>
          <p:cNvPr id="9" name="Picture 8"/>
          <p:cNvPicPr>
            <a:picLocks noChangeAspect="1"/>
          </p:cNvPicPr>
          <p:nvPr/>
        </p:nvPicPr>
        <p:blipFill>
          <a:blip r:embed="rId27">
            <a:extLst>
              <a:ext uri="{28A0092B-C50C-407E-A947-70E740481C1C}">
                <a14:useLocalDpi xmlns:a14="http://schemas.microsoft.com/office/drawing/2010/main" val="0"/>
              </a:ext>
            </a:extLst>
          </a:blip>
          <a:stretch>
            <a:fillRect/>
          </a:stretch>
        </p:blipFill>
        <p:spPr>
          <a:xfrm>
            <a:off x="9689372" y="193877"/>
            <a:ext cx="2022645" cy="396000"/>
          </a:xfrm>
          <a:prstGeom prst="rect">
            <a:avLst/>
          </a:prstGeom>
        </p:spPr>
      </p:pic>
      <p:sp>
        <p:nvSpPr>
          <p:cNvPr id="2" name="TextBox 1"/>
          <p:cNvSpPr txBox="1"/>
          <p:nvPr/>
        </p:nvSpPr>
        <p:spPr>
          <a:xfrm>
            <a:off x="0" y="6675789"/>
            <a:ext cx="2063552" cy="200055"/>
          </a:xfrm>
          <a:prstGeom prst="rect">
            <a:avLst/>
          </a:prstGeom>
          <a:noFill/>
        </p:spPr>
        <p:txBody>
          <a:bodyPr wrap="square" rtlCol="0">
            <a:spAutoFit/>
          </a:bodyPr>
          <a:lstStyle/>
          <a:p>
            <a:r>
              <a:rPr lang="en-GB" sz="700">
                <a:solidFill>
                  <a:schemeClr val="bg1">
                    <a:lumMod val="50000"/>
                  </a:schemeClr>
                </a:solidFill>
                <a:latin typeface="+mn-lt"/>
              </a:rPr>
              <a:t>RB Version1 21/09/20</a:t>
            </a:r>
          </a:p>
        </p:txBody>
      </p:sp>
      <p:sp>
        <p:nvSpPr>
          <p:cNvPr id="7" name="Rectangle 6"/>
          <p:cNvSpPr/>
          <p:nvPr userDrawn="1"/>
        </p:nvSpPr>
        <p:spPr bwMode="auto">
          <a:xfrm>
            <a:off x="0" y="0"/>
            <a:ext cx="12192000" cy="783754"/>
          </a:xfrm>
          <a:prstGeom prst="rect">
            <a:avLst/>
          </a:prstGeom>
          <a:solidFill>
            <a:schemeClr val="bg1"/>
          </a:solidFill>
          <a:ln w="9525" cap="flat" cmpd="sng" algn="ctr">
            <a:noFill/>
            <a:prstDash val="solid"/>
            <a:round/>
            <a:headEnd type="none" w="med" len="med"/>
            <a:tailEnd type="none" w="med" len="me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chemeClr val="tx1"/>
              </a:solidFill>
              <a:effectLst/>
              <a:latin typeface="Times" charset="0"/>
              <a:ea typeface="ヒラギノ角ゴ Pro W3" charset="0"/>
            </a:endParaRPr>
          </a:p>
        </p:txBody>
      </p:sp>
      <p:cxnSp>
        <p:nvCxnSpPr>
          <p:cNvPr id="8" name="Straight Connector 7"/>
          <p:cNvCxnSpPr/>
          <p:nvPr userDrawn="1"/>
        </p:nvCxnSpPr>
        <p:spPr bwMode="auto">
          <a:xfrm>
            <a:off x="0" y="783754"/>
            <a:ext cx="12192000" cy="0"/>
          </a:xfrm>
          <a:prstGeom prst="line">
            <a:avLst/>
          </a:prstGeom>
          <a:solidFill>
            <a:schemeClr val="accent1"/>
          </a:solidFill>
          <a:ln w="28575" cap="flat" cmpd="sng" algn="ctr">
            <a:solidFill>
              <a:srgbClr val="002147"/>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cxnSp>
      <p:pic>
        <p:nvPicPr>
          <p:cNvPr id="11" name="Picture 10">
            <a:extLst>
              <a:ext uri="{FF2B5EF4-FFF2-40B4-BE49-F238E27FC236}">
                <a16:creationId xmlns:a16="http://schemas.microsoft.com/office/drawing/2014/main" id="{B6DF6D40-499F-4793-91E4-C0D2BD8A9421}"/>
              </a:ext>
            </a:extLst>
          </p:cNvPr>
          <p:cNvPicPr>
            <a:picLocks noChangeAspect="1"/>
          </p:cNvPicPr>
          <p:nvPr userDrawn="1"/>
        </p:nvPicPr>
        <p:blipFill>
          <a:blip r:embed="rId28" cstate="print">
            <a:extLst>
              <a:ext uri="{28A0092B-C50C-407E-A947-70E740481C1C}">
                <a14:useLocalDpi xmlns:a14="http://schemas.microsoft.com/office/drawing/2010/main" val="0"/>
              </a:ext>
            </a:extLst>
          </a:blip>
          <a:stretch>
            <a:fillRect/>
          </a:stretch>
        </p:blipFill>
        <p:spPr>
          <a:xfrm>
            <a:off x="359533" y="136082"/>
            <a:ext cx="1464939" cy="511590"/>
          </a:xfrm>
          <a:prstGeom prst="rect">
            <a:avLst/>
          </a:prstGeom>
        </p:spPr>
      </p:pic>
      <p:pic>
        <p:nvPicPr>
          <p:cNvPr id="12" name="Picture 11">
            <a:extLst>
              <a:ext uri="{FF2B5EF4-FFF2-40B4-BE49-F238E27FC236}">
                <a16:creationId xmlns:a16="http://schemas.microsoft.com/office/drawing/2014/main" id="{79200C53-F11F-455D-973D-4C5BB9C3D0E3}"/>
              </a:ext>
            </a:extLst>
          </p:cNvPr>
          <p:cNvPicPr>
            <a:picLocks noChangeAspect="1"/>
          </p:cNvPicPr>
          <p:nvPr userDrawn="1"/>
        </p:nvPicPr>
        <p:blipFill>
          <a:blip r:embed="rId29" cstate="print">
            <a:extLst>
              <a:ext uri="{28A0092B-C50C-407E-A947-70E740481C1C}">
                <a14:useLocalDpi xmlns:a14="http://schemas.microsoft.com/office/drawing/2010/main" val="0"/>
              </a:ext>
            </a:extLst>
          </a:blip>
          <a:stretch>
            <a:fillRect/>
          </a:stretch>
        </p:blipFill>
        <p:spPr>
          <a:xfrm>
            <a:off x="10483672" y="193877"/>
            <a:ext cx="1516984" cy="396000"/>
          </a:xfrm>
          <a:prstGeom prst="rect">
            <a:avLst/>
          </a:prstGeom>
        </p:spPr>
      </p:pic>
    </p:spTree>
    <p:extLst>
      <p:ext uri="{BB962C8B-B14F-4D97-AF65-F5344CB8AC3E}">
        <p14:creationId xmlns:p14="http://schemas.microsoft.com/office/powerpoint/2010/main" val="40990994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charset="0"/>
          <a:ea typeface="ヒラギノ角ゴ Pro W3" charset="0"/>
        </a:defRPr>
      </a:lvl2pPr>
      <a:lvl3pPr algn="ctr" rtl="0" eaLnBrk="1" fontAlgn="base" hangingPunct="1">
        <a:spcBef>
          <a:spcPct val="0"/>
        </a:spcBef>
        <a:spcAft>
          <a:spcPct val="0"/>
        </a:spcAft>
        <a:defRPr sz="4400">
          <a:solidFill>
            <a:schemeClr val="tx2"/>
          </a:solidFill>
          <a:latin typeface="Times" charset="0"/>
          <a:ea typeface="ヒラギノ角ゴ Pro W3" charset="0"/>
        </a:defRPr>
      </a:lvl3pPr>
      <a:lvl4pPr algn="ctr" rtl="0" eaLnBrk="1" fontAlgn="base" hangingPunct="1">
        <a:spcBef>
          <a:spcPct val="0"/>
        </a:spcBef>
        <a:spcAft>
          <a:spcPct val="0"/>
        </a:spcAft>
        <a:defRPr sz="4400">
          <a:solidFill>
            <a:schemeClr val="tx2"/>
          </a:solidFill>
          <a:latin typeface="Times" charset="0"/>
          <a:ea typeface="ヒラギノ角ゴ Pro W3" charset="0"/>
        </a:defRPr>
      </a:lvl4pPr>
      <a:lvl5pPr algn="ctr" rtl="0" eaLnBrk="1" fontAlgn="base" hangingPunct="1">
        <a:spcBef>
          <a:spcPct val="0"/>
        </a:spcBef>
        <a:spcAft>
          <a:spcPct val="0"/>
        </a:spcAft>
        <a:defRPr sz="4400">
          <a:solidFill>
            <a:schemeClr val="tx2"/>
          </a:solidFill>
          <a:latin typeface="Times" charset="0"/>
          <a:ea typeface="ヒラギノ角ゴ Pro W3" charset="0"/>
        </a:defRPr>
      </a:lvl5pPr>
      <a:lvl6pPr marL="457200" algn="ctr" rtl="0" eaLnBrk="1" fontAlgn="base" hangingPunct="1">
        <a:spcBef>
          <a:spcPct val="0"/>
        </a:spcBef>
        <a:spcAft>
          <a:spcPct val="0"/>
        </a:spcAft>
        <a:defRPr sz="4400">
          <a:solidFill>
            <a:schemeClr val="tx2"/>
          </a:solidFill>
          <a:latin typeface="Times" charset="0"/>
          <a:ea typeface="ヒラギノ角ゴ Pro W3" charset="0"/>
        </a:defRPr>
      </a:lvl6pPr>
      <a:lvl7pPr marL="914400" algn="ctr" rtl="0" eaLnBrk="1" fontAlgn="base" hangingPunct="1">
        <a:spcBef>
          <a:spcPct val="0"/>
        </a:spcBef>
        <a:spcAft>
          <a:spcPct val="0"/>
        </a:spcAft>
        <a:defRPr sz="4400">
          <a:solidFill>
            <a:schemeClr val="tx2"/>
          </a:solidFill>
          <a:latin typeface="Times" charset="0"/>
          <a:ea typeface="ヒラギノ角ゴ Pro W3" charset="0"/>
        </a:defRPr>
      </a:lvl7pPr>
      <a:lvl8pPr marL="1371600" algn="ctr" rtl="0" eaLnBrk="1" fontAlgn="base" hangingPunct="1">
        <a:spcBef>
          <a:spcPct val="0"/>
        </a:spcBef>
        <a:spcAft>
          <a:spcPct val="0"/>
        </a:spcAft>
        <a:defRPr sz="4400">
          <a:solidFill>
            <a:schemeClr val="tx2"/>
          </a:solidFill>
          <a:latin typeface="Times" charset="0"/>
          <a:ea typeface="ヒラギノ角ゴ Pro W3" charset="0"/>
        </a:defRPr>
      </a:lvl8pPr>
      <a:lvl9pPr marL="1828800" algn="ctr" rtl="0" eaLnBrk="1" fontAlgn="base" hangingPunct="1">
        <a:spcBef>
          <a:spcPct val="0"/>
        </a:spcBef>
        <a:spcAft>
          <a:spcPct val="0"/>
        </a:spcAft>
        <a:defRPr sz="4400">
          <a:solidFill>
            <a:schemeClr val="tx2"/>
          </a:solidFill>
          <a:latin typeface="Times" charset="0"/>
          <a:ea typeface="ヒラギノ角ゴ Pro W3" charset="0"/>
        </a:defRPr>
      </a:lvl9pPr>
    </p:titleStyle>
    <p:bodyStyle>
      <a:lvl1pPr marL="342900" indent="-342900" algn="l" rtl="0" eaLnBrk="1" fontAlgn="base" hangingPunct="1">
        <a:spcBef>
          <a:spcPct val="20000"/>
        </a:spcBef>
        <a:spcAft>
          <a:spcPct val="0"/>
        </a:spcAft>
        <a:buChar char="•"/>
        <a:defRPr sz="2800">
          <a:solidFill>
            <a:srgbClr val="002350"/>
          </a:solidFill>
          <a:latin typeface="+mn-lt"/>
          <a:ea typeface="+mn-ea"/>
          <a:cs typeface="+mn-cs"/>
        </a:defRPr>
      </a:lvl1pPr>
      <a:lvl2pPr marL="742950" indent="-285750" algn="l" rtl="0" eaLnBrk="1" fontAlgn="base" hangingPunct="1">
        <a:spcBef>
          <a:spcPct val="20000"/>
        </a:spcBef>
        <a:spcAft>
          <a:spcPct val="0"/>
        </a:spcAft>
        <a:buChar char="–"/>
        <a:defRPr sz="2800">
          <a:solidFill>
            <a:srgbClr val="002350"/>
          </a:solidFill>
          <a:latin typeface="+mn-lt"/>
          <a:ea typeface="+mn-ea"/>
        </a:defRPr>
      </a:lvl2pPr>
      <a:lvl3pPr marL="1143000" indent="-228600" algn="l" rtl="0" eaLnBrk="1" fontAlgn="base" hangingPunct="1">
        <a:spcBef>
          <a:spcPct val="20000"/>
        </a:spcBef>
        <a:spcAft>
          <a:spcPct val="0"/>
        </a:spcAft>
        <a:buChar char="•"/>
        <a:defRPr sz="2400">
          <a:solidFill>
            <a:srgbClr val="002350"/>
          </a:solidFill>
          <a:latin typeface="+mn-lt"/>
          <a:ea typeface="+mn-ea"/>
        </a:defRPr>
      </a:lvl3pPr>
      <a:lvl4pPr marL="1600200" indent="-228600" algn="l" rtl="0" eaLnBrk="1" fontAlgn="base" hangingPunct="1">
        <a:spcBef>
          <a:spcPct val="20000"/>
        </a:spcBef>
        <a:spcAft>
          <a:spcPct val="0"/>
        </a:spcAft>
        <a:buChar char="–"/>
        <a:defRPr sz="2000">
          <a:solidFill>
            <a:srgbClr val="002350"/>
          </a:solidFill>
          <a:latin typeface="+mn-lt"/>
          <a:ea typeface="+mn-ea"/>
        </a:defRPr>
      </a:lvl4pPr>
      <a:lvl5pPr marL="2057400" indent="-228600" algn="l" rtl="0" eaLnBrk="1" fontAlgn="base" hangingPunct="1">
        <a:spcBef>
          <a:spcPct val="20000"/>
        </a:spcBef>
        <a:spcAft>
          <a:spcPct val="0"/>
        </a:spcAft>
        <a:buChar char="»"/>
        <a:defRPr sz="2000">
          <a:solidFill>
            <a:srgbClr val="002350"/>
          </a:solidFill>
          <a:latin typeface="+mn-lt"/>
          <a:ea typeface="+mn-ea"/>
        </a:defRPr>
      </a:lvl5pPr>
      <a:lvl6pPr marL="2514600" indent="-228600" algn="l" rtl="0" eaLnBrk="1" fontAlgn="base" hangingPunct="1">
        <a:spcBef>
          <a:spcPct val="20000"/>
        </a:spcBef>
        <a:spcAft>
          <a:spcPct val="0"/>
        </a:spcAft>
        <a:buChar char="»"/>
        <a:defRPr sz="2000">
          <a:solidFill>
            <a:srgbClr val="002350"/>
          </a:solidFill>
          <a:latin typeface="+mn-lt"/>
          <a:ea typeface="+mn-ea"/>
        </a:defRPr>
      </a:lvl6pPr>
      <a:lvl7pPr marL="2971800" indent="-228600" algn="l" rtl="0" eaLnBrk="1" fontAlgn="base" hangingPunct="1">
        <a:spcBef>
          <a:spcPct val="20000"/>
        </a:spcBef>
        <a:spcAft>
          <a:spcPct val="0"/>
        </a:spcAft>
        <a:buChar char="»"/>
        <a:defRPr sz="2000">
          <a:solidFill>
            <a:srgbClr val="002350"/>
          </a:solidFill>
          <a:latin typeface="+mn-lt"/>
          <a:ea typeface="+mn-ea"/>
        </a:defRPr>
      </a:lvl7pPr>
      <a:lvl8pPr marL="3429000" indent="-228600" algn="l" rtl="0" eaLnBrk="1" fontAlgn="base" hangingPunct="1">
        <a:spcBef>
          <a:spcPct val="20000"/>
        </a:spcBef>
        <a:spcAft>
          <a:spcPct val="0"/>
        </a:spcAft>
        <a:buChar char="»"/>
        <a:defRPr sz="2000">
          <a:solidFill>
            <a:srgbClr val="002350"/>
          </a:solidFill>
          <a:latin typeface="+mn-lt"/>
          <a:ea typeface="+mn-ea"/>
        </a:defRPr>
      </a:lvl8pPr>
      <a:lvl9pPr marL="3886200" indent="-228600" algn="l" rtl="0" eaLnBrk="1" fontAlgn="base" hangingPunct="1">
        <a:spcBef>
          <a:spcPct val="20000"/>
        </a:spcBef>
        <a:spcAft>
          <a:spcPct val="0"/>
        </a:spcAft>
        <a:buChar char="»"/>
        <a:defRPr sz="2000">
          <a:solidFill>
            <a:srgbClr val="002350"/>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34.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3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2.png"/><Relationship Id="rId7"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15.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7.svg"/></Relationships>
</file>

<file path=ppt/slides/_rels/slide8.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630488/AS_review_report.pdf" TargetMode="External"/><Relationship Id="rId2" Type="http://schemas.openxmlformats.org/officeDocument/2006/relationships/notesSlide" Target="../notesSlides/notesSlide6.xml"/><Relationship Id="rId1" Type="http://schemas.openxmlformats.org/officeDocument/2006/relationships/slideLayout" Target="../slideLayouts/slideLayout35.xml"/></Relationships>
</file>

<file path=ppt/slides/_rels/slide9.xml.rels><?xml version="1.0" encoding="UTF-8" standalone="yes"?>
<Relationships xmlns="http://schemas.openxmlformats.org/package/2006/relationships"><Relationship Id="rId2" Type="http://schemas.openxmlformats.org/officeDocument/2006/relationships/hyperlink" Target="https://mymedia.leeds.ac.uk/Mediasite/Play/e3f9755ab3b841c09f00d223ea8821f11d?playFrom=950&amp;autoStart=tru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amsp.org.uk/resource/level-3-taster-lessons"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F818AC-1774-4726-91B1-2AFD058A1B38}"/>
              </a:ext>
            </a:extLst>
          </p:cNvPr>
          <p:cNvSpPr>
            <a:spLocks noGrp="1"/>
          </p:cNvSpPr>
          <p:nvPr>
            <p:ph type="ctrTitle"/>
          </p:nvPr>
        </p:nvSpPr>
        <p:spPr/>
        <p:txBody>
          <a:bodyPr/>
          <a:lstStyle/>
          <a:p>
            <a:r>
              <a:rPr lang="en-GB" dirty="0"/>
              <a:t>Core Maths - AS</a:t>
            </a:r>
          </a:p>
        </p:txBody>
      </p:sp>
      <p:sp>
        <p:nvSpPr>
          <p:cNvPr id="3" name="Subtitle 2">
            <a:extLst>
              <a:ext uri="{FF2B5EF4-FFF2-40B4-BE49-F238E27FC236}">
                <a16:creationId xmlns:a16="http://schemas.microsoft.com/office/drawing/2014/main" id="{F840CBF9-343A-4FDD-9557-F0BDF9D41199}"/>
              </a:ext>
            </a:extLst>
          </p:cNvPr>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6659533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06093B6-2895-4D7E-A1F1-6783B4FD0B54}"/>
              </a:ext>
            </a:extLst>
          </p:cNvPr>
          <p:cNvSpPr txBox="1"/>
          <p:nvPr/>
        </p:nvSpPr>
        <p:spPr>
          <a:xfrm>
            <a:off x="2783632" y="6495146"/>
            <a:ext cx="6627769" cy="369332"/>
          </a:xfrm>
          <a:prstGeom prst="rect">
            <a:avLst/>
          </a:prstGeom>
          <a:solidFill>
            <a:schemeClr val="bg2">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800" b="1" i="0" u="none" strike="noStrike" kern="1200" cap="none" spc="0" normalizeH="0" baseline="0" noProof="0">
                <a:ln>
                  <a:noFill/>
                </a:ln>
                <a:solidFill>
                  <a:srgbClr val="E00034"/>
                </a:solidFill>
                <a:effectLst/>
                <a:uLnTx/>
                <a:uFillTx/>
                <a:latin typeface="Arial"/>
                <a:ea typeface="ヒラギノ角ゴ Pro W3" pitchFamily="125" charset="-128"/>
                <a:cs typeface="Arial"/>
              </a:rPr>
              <a:t>For any student with at least a GCSE Mathematics grade 4</a:t>
            </a:r>
            <a:endParaRPr kumimoji="0" lang="en-US" sz="1400" b="0" i="0" u="none" strike="noStrike" kern="1200" cap="none" spc="0" normalizeH="0" baseline="0" noProof="0">
              <a:ln>
                <a:noFill/>
              </a:ln>
              <a:solidFill>
                <a:srgbClr val="E00034"/>
              </a:solidFill>
              <a:effectLst/>
              <a:uLnTx/>
              <a:uFillTx/>
              <a:latin typeface="Times" panose="02020603050405020304" pitchFamily="18" charset="0"/>
              <a:ea typeface="ヒラギノ角ゴ Pro W3" pitchFamily="125" charset="-128"/>
              <a:cs typeface="Times" panose="02020603050405020304" pitchFamily="18" charset="0"/>
            </a:endParaRPr>
          </a:p>
        </p:txBody>
      </p:sp>
      <p:sp>
        <p:nvSpPr>
          <p:cNvPr id="4" name="TextBox 3">
            <a:extLst>
              <a:ext uri="{FF2B5EF4-FFF2-40B4-BE49-F238E27FC236}">
                <a16:creationId xmlns:a16="http://schemas.microsoft.com/office/drawing/2014/main" id="{92B2071C-AC3E-483F-B1D6-CB36497FA306}"/>
              </a:ext>
            </a:extLst>
          </p:cNvPr>
          <p:cNvSpPr txBox="1"/>
          <p:nvPr/>
        </p:nvSpPr>
        <p:spPr>
          <a:xfrm>
            <a:off x="7941405" y="4741711"/>
            <a:ext cx="456425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800" b="1" i="0" u="none" strike="noStrike" kern="1200" cap="none" spc="0" normalizeH="0" baseline="0" noProof="0">
                <a:ln>
                  <a:noFill/>
                </a:ln>
                <a:solidFill>
                  <a:srgbClr val="002147"/>
                </a:solidFill>
                <a:effectLst/>
                <a:uLnTx/>
                <a:uFillTx/>
                <a:latin typeface="Arial"/>
                <a:ea typeface="ヒラギノ角ゴ Pro W3"/>
                <a:cs typeface="Arial"/>
              </a:rPr>
              <a:t>A course that develops valuable mathematics skills</a:t>
            </a:r>
            <a:endParaRPr kumimoji="0" lang="en-GB" sz="1400" b="0" i="0" u="none" strike="noStrike" kern="1200" cap="none" spc="0" normalizeH="0" baseline="0" noProof="0">
              <a:ln>
                <a:noFill/>
              </a:ln>
              <a:solidFill>
                <a:srgbClr val="002147"/>
              </a:solidFill>
              <a:effectLst/>
              <a:uLnTx/>
              <a:uFillTx/>
              <a:latin typeface="Times" panose="02020603050405020304" pitchFamily="18" charset="0"/>
              <a:ea typeface="ヒラギノ角ゴ Pro W3"/>
              <a:cs typeface="Times"/>
            </a:endParaRPr>
          </a:p>
        </p:txBody>
      </p:sp>
      <p:sp>
        <p:nvSpPr>
          <p:cNvPr id="12" name="TextBox 11">
            <a:extLst>
              <a:ext uri="{FF2B5EF4-FFF2-40B4-BE49-F238E27FC236}">
                <a16:creationId xmlns:a16="http://schemas.microsoft.com/office/drawing/2014/main" id="{38F8238B-04D6-4F07-9274-8F0C41BD1506}"/>
              </a:ext>
            </a:extLst>
          </p:cNvPr>
          <p:cNvSpPr txBox="1"/>
          <p:nvPr/>
        </p:nvSpPr>
        <p:spPr>
          <a:xfrm>
            <a:off x="7941405" y="3666429"/>
            <a:ext cx="4757049"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800" b="1" i="0" u="none" strike="noStrike" kern="1200" cap="none" spc="0" normalizeH="0" baseline="0" noProof="0">
                <a:ln>
                  <a:noFill/>
                </a:ln>
                <a:solidFill>
                  <a:srgbClr val="FCAF17"/>
                </a:solidFill>
                <a:effectLst/>
                <a:uLnTx/>
                <a:uFillTx/>
                <a:latin typeface="Arial"/>
                <a:ea typeface="ヒラギノ角ゴ Pro W3" pitchFamily="125" charset="-128"/>
                <a:cs typeface="Arial"/>
              </a:rPr>
              <a:t>Excellent preparation for university</a:t>
            </a:r>
            <a:endParaRPr kumimoji="0" lang="en-US" sz="2400" b="1" i="0" u="none" strike="noStrike" kern="1200" cap="none" spc="0" normalizeH="0" baseline="0" noProof="0">
              <a:ln>
                <a:noFill/>
              </a:ln>
              <a:solidFill>
                <a:srgbClr val="FCAF17"/>
              </a:solidFill>
              <a:effectLst/>
              <a:uLnTx/>
              <a:uFillTx/>
              <a:latin typeface="Times" panose="02020603050405020304" pitchFamily="18" charset="0"/>
              <a:ea typeface="ヒラギノ角ゴ Pro W3" pitchFamily="125" charset="-128"/>
              <a:cs typeface="Times"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FCAF17"/>
              </a:solidFill>
              <a:effectLst/>
              <a:uLnTx/>
              <a:uFillTx/>
              <a:latin typeface="Times" panose="02020603050405020304" pitchFamily="18" charset="0"/>
              <a:ea typeface="ヒラギノ角ゴ Pro W3" pitchFamily="125" charset="-128"/>
              <a:cs typeface="Times"/>
            </a:endParaRPr>
          </a:p>
        </p:txBody>
      </p:sp>
      <p:sp>
        <p:nvSpPr>
          <p:cNvPr id="59" name="TextBox 58">
            <a:extLst>
              <a:ext uri="{FF2B5EF4-FFF2-40B4-BE49-F238E27FC236}">
                <a16:creationId xmlns:a16="http://schemas.microsoft.com/office/drawing/2014/main" id="{F9E67BB6-25F4-4829-B3A1-D66798174215}"/>
              </a:ext>
            </a:extLst>
          </p:cNvPr>
          <p:cNvSpPr txBox="1"/>
          <p:nvPr/>
        </p:nvSpPr>
        <p:spPr>
          <a:xfrm>
            <a:off x="7941405" y="2320760"/>
            <a:ext cx="393751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800" b="1" i="0" u="none" strike="noStrike" kern="1200" cap="none" spc="0" normalizeH="0" baseline="0" noProof="0">
                <a:ln>
                  <a:noFill/>
                </a:ln>
                <a:solidFill>
                  <a:srgbClr val="E00034"/>
                </a:solidFill>
                <a:effectLst/>
                <a:uLnTx/>
                <a:uFillTx/>
                <a:latin typeface="Arial"/>
                <a:ea typeface="ヒラギノ角ゴ Pro W3" pitchFamily="125" charset="-128"/>
                <a:cs typeface="Arial"/>
              </a:rPr>
              <a:t>Maths of life and the workplace</a:t>
            </a:r>
          </a:p>
        </p:txBody>
      </p:sp>
      <p:sp>
        <p:nvSpPr>
          <p:cNvPr id="61" name="TextBox 60">
            <a:extLst>
              <a:ext uri="{FF2B5EF4-FFF2-40B4-BE49-F238E27FC236}">
                <a16:creationId xmlns:a16="http://schemas.microsoft.com/office/drawing/2014/main" id="{07D85BBA-2103-498D-A1AF-1F49AE7FE6B0}"/>
              </a:ext>
            </a:extLst>
          </p:cNvPr>
          <p:cNvSpPr txBox="1"/>
          <p:nvPr/>
        </p:nvSpPr>
        <p:spPr>
          <a:xfrm>
            <a:off x="407368" y="3744633"/>
            <a:ext cx="424364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800" b="1" i="0" u="none" strike="noStrike" kern="1200" cap="none" spc="0" normalizeH="0" baseline="0" noProof="0">
                <a:ln>
                  <a:noFill/>
                </a:ln>
                <a:solidFill>
                  <a:srgbClr val="FCAF17"/>
                </a:solidFill>
                <a:effectLst/>
                <a:uLnTx/>
                <a:uFillTx/>
                <a:latin typeface="Arial"/>
                <a:ea typeface="ヒラギノ角ゴ Pro W3" pitchFamily="125" charset="-128"/>
                <a:cs typeface="Arial"/>
              </a:rPr>
              <a:t>Supports the maths in other courses </a:t>
            </a:r>
            <a:endParaRPr kumimoji="0" lang="en-US" sz="2400" b="1" i="0" u="none" strike="noStrike" kern="1200" cap="none" spc="0" normalizeH="0" baseline="0" noProof="0">
              <a:ln>
                <a:noFill/>
              </a:ln>
              <a:solidFill>
                <a:srgbClr val="FCAF17"/>
              </a:solidFill>
              <a:effectLst/>
              <a:uLnTx/>
              <a:uFillTx/>
              <a:latin typeface="Times" panose="02020603050405020304" pitchFamily="18" charset="0"/>
              <a:ea typeface="ヒラギノ角ゴ Pro W3" pitchFamily="125" charset="-128"/>
              <a:cs typeface="+mn-cs"/>
            </a:endParaRPr>
          </a:p>
        </p:txBody>
      </p:sp>
      <p:sp>
        <p:nvSpPr>
          <p:cNvPr id="64" name="Title 3"/>
          <p:cNvSpPr>
            <a:spLocks noGrp="1"/>
          </p:cNvSpPr>
          <p:nvPr>
            <p:ph type="title"/>
          </p:nvPr>
        </p:nvSpPr>
        <p:spPr>
          <a:xfrm>
            <a:off x="3287688" y="994718"/>
            <a:ext cx="5616624" cy="778098"/>
          </a:xfrm>
        </p:spPr>
        <p:txBody>
          <a:bodyPr/>
          <a:lstStyle/>
          <a:p>
            <a:pPr algn="ctr"/>
            <a:r>
              <a:rPr lang="en-GB" i="0">
                <a:solidFill>
                  <a:schemeClr val="tx1"/>
                </a:solidFill>
              </a:rPr>
              <a:t>What</a:t>
            </a:r>
            <a:r>
              <a:rPr lang="en-GB" i="0">
                <a:solidFill>
                  <a:srgbClr val="E00034"/>
                </a:solidFill>
              </a:rPr>
              <a:t> </a:t>
            </a:r>
            <a:r>
              <a:rPr lang="en-GB" i="0">
                <a:solidFill>
                  <a:schemeClr val="tx1"/>
                </a:solidFill>
              </a:rPr>
              <a:t>is</a:t>
            </a:r>
            <a:r>
              <a:rPr lang="en-GB" i="0">
                <a:solidFill>
                  <a:srgbClr val="E00034"/>
                </a:solidFill>
              </a:rPr>
              <a:t> Core Maths?</a:t>
            </a:r>
            <a:endParaRPr lang="en-GB"/>
          </a:p>
        </p:txBody>
      </p:sp>
      <p:sp>
        <p:nvSpPr>
          <p:cNvPr id="62" name="TextBox 61">
            <a:extLst>
              <a:ext uri="{FF2B5EF4-FFF2-40B4-BE49-F238E27FC236}">
                <a16:creationId xmlns:a16="http://schemas.microsoft.com/office/drawing/2014/main" id="{8B08B554-8C87-4780-A1B1-B97C1E0BEFD2}"/>
              </a:ext>
            </a:extLst>
          </p:cNvPr>
          <p:cNvSpPr txBox="1"/>
          <p:nvPr/>
        </p:nvSpPr>
        <p:spPr>
          <a:xfrm>
            <a:off x="407368" y="2320766"/>
            <a:ext cx="409358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800" b="1" i="0" u="none" strike="noStrike" kern="1200" cap="none" spc="0" normalizeH="0" baseline="0" noProof="0">
                <a:ln>
                  <a:noFill/>
                </a:ln>
                <a:solidFill>
                  <a:srgbClr val="002147"/>
                </a:solidFill>
                <a:effectLst/>
                <a:uLnTx/>
                <a:uFillTx/>
                <a:latin typeface="Arial"/>
                <a:ea typeface="ヒラギノ角ゴ Pro W3" pitchFamily="125" charset="-128"/>
                <a:cs typeface="Arial"/>
              </a:rPr>
              <a:t>Versatile qualification equal in size</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800" b="1" i="0" u="none" strike="noStrike" kern="1200" cap="none" spc="0" normalizeH="0" baseline="0" noProof="0">
                <a:ln>
                  <a:noFill/>
                </a:ln>
                <a:solidFill>
                  <a:srgbClr val="002147"/>
                </a:solidFill>
                <a:effectLst/>
                <a:uLnTx/>
                <a:uFillTx/>
                <a:latin typeface="Arial"/>
                <a:ea typeface="ヒラギノ角ゴ Pro W3" pitchFamily="125" charset="-128"/>
                <a:cs typeface="Arial"/>
              </a:rPr>
              <a:t>to an AS level</a:t>
            </a:r>
            <a:endParaRPr kumimoji="0" lang="en-US" sz="2400" b="1" i="0" u="none" strike="noStrike" kern="1200" cap="none" spc="0" normalizeH="0" baseline="0" noProof="0">
              <a:ln>
                <a:noFill/>
              </a:ln>
              <a:solidFill>
                <a:srgbClr val="002147"/>
              </a:solidFill>
              <a:effectLst/>
              <a:uLnTx/>
              <a:uFillTx/>
              <a:latin typeface="Times" panose="02020603050405020304" pitchFamily="18" charset="0"/>
              <a:ea typeface="ヒラギノ角ゴ Pro W3" pitchFamily="125" charset="-128"/>
              <a:cs typeface="+mn-cs"/>
            </a:endParaRPr>
          </a:p>
        </p:txBody>
      </p:sp>
      <p:pic>
        <p:nvPicPr>
          <p:cNvPr id="63" name="Picture 6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0536" y="3263216"/>
            <a:ext cx="576064" cy="555040"/>
          </a:xfrm>
          <a:prstGeom prst="rect">
            <a:avLst/>
          </a:prstGeom>
        </p:spPr>
      </p:pic>
      <p:sp>
        <p:nvSpPr>
          <p:cNvPr id="3" name="TextBox 2">
            <a:extLst>
              <a:ext uri="{FF2B5EF4-FFF2-40B4-BE49-F238E27FC236}">
                <a16:creationId xmlns:a16="http://schemas.microsoft.com/office/drawing/2014/main" id="{D06E4DC3-02F5-4F03-A078-503840A17A50}"/>
              </a:ext>
            </a:extLst>
          </p:cNvPr>
          <p:cNvSpPr txBox="1"/>
          <p:nvPr/>
        </p:nvSpPr>
        <p:spPr>
          <a:xfrm>
            <a:off x="407368" y="4891501"/>
            <a:ext cx="4016112"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a:ln>
                  <a:noFill/>
                </a:ln>
                <a:solidFill>
                  <a:srgbClr val="E00034"/>
                </a:solidFill>
                <a:effectLst/>
                <a:uLnTx/>
                <a:uFillTx/>
                <a:latin typeface="Arial"/>
                <a:ea typeface="Calibri" panose="020F0502020204030204" pitchFamily="34" charset="0"/>
                <a:cs typeface="+mn-cs"/>
              </a:rPr>
              <a:t>Interesting, engaging and relevant</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a:ln>
                  <a:noFill/>
                </a:ln>
                <a:solidFill>
                  <a:srgbClr val="E00034"/>
                </a:solidFill>
                <a:effectLst/>
                <a:uLnTx/>
                <a:uFillTx/>
                <a:latin typeface="Arial"/>
                <a:ea typeface="Calibri" panose="020F0502020204030204" pitchFamily="34" charset="0"/>
                <a:cs typeface="+mn-cs"/>
              </a:rPr>
              <a:t>to the world we live in </a:t>
            </a:r>
            <a:endParaRPr kumimoji="0" lang="en-US" sz="2400" b="1" i="0" u="none" strike="noStrike" kern="1200" cap="none" spc="0" normalizeH="0" baseline="0" noProof="0">
              <a:ln>
                <a:noFill/>
              </a:ln>
              <a:solidFill>
                <a:srgbClr val="E00034"/>
              </a:solidFill>
              <a:effectLst/>
              <a:uLnTx/>
              <a:uFillTx/>
              <a:latin typeface="Arial"/>
              <a:ea typeface="ヒラギノ角ゴ Pro W3" pitchFamily="125" charset="-128"/>
              <a:cs typeface="+mn-cs"/>
            </a:endParaRPr>
          </a:p>
        </p:txBody>
      </p:sp>
      <p:pic>
        <p:nvPicPr>
          <p:cNvPr id="5" name="Picture 4">
            <a:extLst>
              <a:ext uri="{FF2B5EF4-FFF2-40B4-BE49-F238E27FC236}">
                <a16:creationId xmlns:a16="http://schemas.microsoft.com/office/drawing/2014/main" id="{7876DCE8-B924-4A68-8FC7-22DE14CBC5F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06497" y="1994026"/>
            <a:ext cx="2806513" cy="3870547"/>
          </a:xfrm>
          <a:prstGeom prst="rect">
            <a:avLst/>
          </a:prstGeom>
        </p:spPr>
      </p:pic>
    </p:spTree>
    <p:extLst>
      <p:ext uri="{BB962C8B-B14F-4D97-AF65-F5344CB8AC3E}">
        <p14:creationId xmlns:p14="http://schemas.microsoft.com/office/powerpoint/2010/main" val="15781468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Main Content of Core Maths</a:t>
            </a:r>
          </a:p>
        </p:txBody>
      </p:sp>
      <p:sp>
        <p:nvSpPr>
          <p:cNvPr id="3" name="Content Placeholder 2"/>
          <p:cNvSpPr>
            <a:spLocks noGrp="1"/>
          </p:cNvSpPr>
          <p:nvPr>
            <p:ph idx="1"/>
          </p:nvPr>
        </p:nvSpPr>
        <p:spPr>
          <a:xfrm>
            <a:off x="1235461" y="2564905"/>
            <a:ext cx="5292587" cy="3456383"/>
          </a:xfrm>
          <a:noFill/>
        </p:spPr>
        <p:txBody>
          <a:bodyPr/>
          <a:lstStyle/>
          <a:p>
            <a:r>
              <a:rPr lang="en-GB" sz="3200"/>
              <a:t>Financial Maths</a:t>
            </a:r>
          </a:p>
          <a:p>
            <a:r>
              <a:rPr lang="en-GB" sz="3200"/>
              <a:t>Statistics &amp; Probability</a:t>
            </a:r>
          </a:p>
          <a:p>
            <a:r>
              <a:rPr lang="en-GB" sz="3200"/>
              <a:t>Critical Analysis </a:t>
            </a:r>
          </a:p>
          <a:p>
            <a:r>
              <a:rPr lang="en-GB" sz="3200"/>
              <a:t>Modelling (spreadsheets) </a:t>
            </a:r>
          </a:p>
          <a:p>
            <a:r>
              <a:rPr lang="en-GB" sz="3200"/>
              <a:t>Estimation</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64152" y="2132856"/>
            <a:ext cx="3420380" cy="1966719"/>
          </a:xfrm>
          <a:prstGeom prst="rect">
            <a:avLst/>
          </a:prstGeom>
          <a:ln>
            <a:solidFill>
              <a:srgbClr val="002147"/>
            </a:solidFill>
          </a:ln>
        </p:spPr>
      </p:pic>
      <p:pic>
        <p:nvPicPr>
          <p:cNvPr id="5" name="Picture 4"/>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7464152" y="4221089"/>
            <a:ext cx="3420380" cy="1966719"/>
          </a:xfrm>
          <a:prstGeom prst="rect">
            <a:avLst/>
          </a:prstGeom>
          <a:ln>
            <a:solidFill>
              <a:schemeClr val="tx1"/>
            </a:solidFill>
          </a:ln>
        </p:spPr>
      </p:pic>
    </p:spTree>
    <p:extLst>
      <p:ext uri="{BB962C8B-B14F-4D97-AF65-F5344CB8AC3E}">
        <p14:creationId xmlns:p14="http://schemas.microsoft.com/office/powerpoint/2010/main" val="15208316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87D7D-34A6-4CA9-9E0C-94AFAF63841E}"/>
              </a:ext>
            </a:extLst>
          </p:cNvPr>
          <p:cNvSpPr>
            <a:spLocks noGrp="1"/>
          </p:cNvSpPr>
          <p:nvPr>
            <p:ph type="title"/>
          </p:nvPr>
        </p:nvSpPr>
        <p:spPr/>
        <p:txBody>
          <a:bodyPr/>
          <a:lstStyle/>
          <a:p>
            <a:r>
              <a:rPr lang="en-GB" dirty="0"/>
              <a:t>We will be studying AQA Mathematical Studies</a:t>
            </a:r>
          </a:p>
        </p:txBody>
      </p:sp>
      <p:sp>
        <p:nvSpPr>
          <p:cNvPr id="3" name="Content Placeholder 2">
            <a:extLst>
              <a:ext uri="{FF2B5EF4-FFF2-40B4-BE49-F238E27FC236}">
                <a16:creationId xmlns:a16="http://schemas.microsoft.com/office/drawing/2014/main" id="{AA2B4899-6D8B-49EB-BE99-0FF204A34B9F}"/>
              </a:ext>
            </a:extLst>
          </p:cNvPr>
          <p:cNvSpPr>
            <a:spLocks noGrp="1"/>
          </p:cNvSpPr>
          <p:nvPr>
            <p:ph idx="1"/>
          </p:nvPr>
        </p:nvSpPr>
        <p:spPr/>
        <p:txBody>
          <a:bodyPr/>
          <a:lstStyle/>
          <a:p>
            <a:pPr marL="0" indent="0">
              <a:buNone/>
            </a:pPr>
            <a:r>
              <a:rPr lang="en-GB" dirty="0"/>
              <a:t>This is a one year course which is examined at the end of the year by two papers.</a:t>
            </a:r>
          </a:p>
          <a:p>
            <a:pPr marL="0" indent="0">
              <a:buNone/>
            </a:pPr>
            <a:r>
              <a:rPr lang="en-GB" dirty="0"/>
              <a:t>Paper 1 contains the compulsory content of – </a:t>
            </a:r>
          </a:p>
          <a:p>
            <a:pPr marL="0" indent="0">
              <a:buNone/>
            </a:pPr>
            <a:r>
              <a:rPr lang="en-GB" b="0" i="0" dirty="0">
                <a:solidFill>
                  <a:srgbClr val="000000"/>
                </a:solidFill>
                <a:effectLst/>
                <a:latin typeface="Calibri" panose="020F0502020204030204" pitchFamily="34" charset="0"/>
                <a:cs typeface="Calibri" panose="020F0502020204030204" pitchFamily="34" charset="0"/>
              </a:rPr>
              <a:t>Data analysis, (Fermi) estimation, personal finance and critical analysis</a:t>
            </a:r>
            <a:r>
              <a:rPr lang="en-GB" b="0" i="0" dirty="0">
                <a:solidFill>
                  <a:srgbClr val="000000"/>
                </a:solidFill>
                <a:effectLst/>
                <a:latin typeface="Times New Roman" panose="02020603050405020304" pitchFamily="18" charset="0"/>
              </a:rPr>
              <a:t>.</a:t>
            </a:r>
          </a:p>
          <a:p>
            <a:pPr marL="0" indent="0">
              <a:buNone/>
            </a:pPr>
            <a:r>
              <a:rPr lang="en-GB" dirty="0">
                <a:solidFill>
                  <a:srgbClr val="000000"/>
                </a:solidFill>
                <a:latin typeface="Calibri" panose="020F0502020204030204" pitchFamily="34" charset="0"/>
                <a:cs typeface="Calibri" panose="020F0502020204030204" pitchFamily="34" charset="0"/>
              </a:rPr>
              <a:t>There are two options for Paper 2:</a:t>
            </a:r>
          </a:p>
          <a:p>
            <a:pPr marL="0" indent="0">
              <a:buNone/>
            </a:pPr>
            <a:r>
              <a:rPr lang="en-GB" dirty="0">
                <a:solidFill>
                  <a:srgbClr val="000000"/>
                </a:solidFill>
                <a:latin typeface="Calibri" panose="020F0502020204030204" pitchFamily="34" charset="0"/>
                <a:cs typeface="Calibri" panose="020F0502020204030204" pitchFamily="34" charset="0"/>
              </a:rPr>
              <a:t>A - </a:t>
            </a:r>
            <a:r>
              <a:rPr lang="en-GB" b="0" i="0" dirty="0">
                <a:solidFill>
                  <a:srgbClr val="000000"/>
                </a:solidFill>
                <a:effectLst/>
              </a:rPr>
              <a:t>Statistics (Normal distribution, correlation (PMCC only) and regression, probability and estimation)</a:t>
            </a:r>
            <a:endParaRPr lang="en-GB" b="0" i="0" dirty="0">
              <a:solidFill>
                <a:srgbClr val="000000"/>
              </a:solidFill>
              <a:effectLst/>
              <a:cs typeface="Calibri" panose="020F0502020204030204" pitchFamily="34" charset="0"/>
            </a:endParaRPr>
          </a:p>
          <a:p>
            <a:pPr marL="0" indent="0">
              <a:buNone/>
            </a:pPr>
            <a:r>
              <a:rPr lang="en-GB" dirty="0">
                <a:solidFill>
                  <a:srgbClr val="000000"/>
                </a:solidFill>
                <a:cs typeface="Calibri" panose="020F0502020204030204" pitchFamily="34" charset="0"/>
              </a:rPr>
              <a:t>B - </a:t>
            </a:r>
            <a:r>
              <a:rPr lang="en-GB" b="0" i="0" dirty="0">
                <a:solidFill>
                  <a:srgbClr val="000000"/>
                </a:solidFill>
                <a:effectLst/>
              </a:rPr>
              <a:t>Critical path and risk analysis (Expectation and Venn diagrams, CPA, using probability</a:t>
            </a:r>
            <a:endParaRPr lang="en-GB" dirty="0">
              <a:cs typeface="Calibri" panose="020F0502020204030204" pitchFamily="34" charset="0"/>
            </a:endParaRPr>
          </a:p>
        </p:txBody>
      </p:sp>
    </p:spTree>
    <p:extLst>
      <p:ext uri="{BB962C8B-B14F-4D97-AF65-F5344CB8AC3E}">
        <p14:creationId xmlns:p14="http://schemas.microsoft.com/office/powerpoint/2010/main" val="24987106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59081" y="1972405"/>
            <a:ext cx="1474862" cy="1872208"/>
          </a:xfrm>
          <a:prstGeom prst="rect">
            <a:avLst/>
          </a:prstGeom>
        </p:spPr>
      </p:pic>
      <p:graphicFrame>
        <p:nvGraphicFramePr>
          <p:cNvPr id="4" name="Table 3"/>
          <p:cNvGraphicFramePr>
            <a:graphicFrameLocks noGrp="1"/>
          </p:cNvGraphicFramePr>
          <p:nvPr/>
        </p:nvGraphicFramePr>
        <p:xfrm>
          <a:off x="1055440" y="1955972"/>
          <a:ext cx="4608512" cy="1905075"/>
        </p:xfrm>
        <a:graphic>
          <a:graphicData uri="http://schemas.openxmlformats.org/drawingml/2006/table">
            <a:tbl>
              <a:tblPr firstRow="1" bandRow="1">
                <a:tableStyleId>{5C22544A-7EE6-4342-B048-85BDC9FD1C3A}</a:tableStyleId>
              </a:tblPr>
              <a:tblGrid>
                <a:gridCol w="4608512">
                  <a:extLst>
                    <a:ext uri="{9D8B030D-6E8A-4147-A177-3AD203B41FA5}">
                      <a16:colId xmlns:a16="http://schemas.microsoft.com/office/drawing/2014/main" val="20000"/>
                    </a:ext>
                  </a:extLst>
                </a:gridCol>
              </a:tblGrid>
              <a:tr h="1905075">
                <a:tc>
                  <a:txBody>
                    <a:bodyPr/>
                    <a:lstStyle/>
                    <a:p>
                      <a:r>
                        <a:rPr lang="en-GB" sz="2000" b="0">
                          <a:solidFill>
                            <a:schemeClr val="tx1"/>
                          </a:solidFill>
                        </a:rPr>
                        <a:t>How much domestic water</a:t>
                      </a:r>
                    </a:p>
                    <a:p>
                      <a:r>
                        <a:rPr lang="en-GB" sz="2000" b="0">
                          <a:solidFill>
                            <a:schemeClr val="tx1"/>
                          </a:solidFill>
                        </a:rPr>
                        <a:t>does the UK require                         every year?</a:t>
                      </a:r>
                    </a:p>
                    <a:p>
                      <a:endParaRPr lang="en-GB" sz="2000" b="0">
                        <a:solidFill>
                          <a:srgbClr val="3C3C3B"/>
                        </a:solidFill>
                      </a:endParaRP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3" name="Title 2"/>
          <p:cNvSpPr>
            <a:spLocks noGrp="1"/>
          </p:cNvSpPr>
          <p:nvPr>
            <p:ph type="title"/>
          </p:nvPr>
        </p:nvSpPr>
        <p:spPr>
          <a:xfrm>
            <a:off x="527383" y="994718"/>
            <a:ext cx="10876789" cy="778098"/>
          </a:xfrm>
        </p:spPr>
        <p:txBody>
          <a:bodyPr/>
          <a:lstStyle/>
          <a:p>
            <a:r>
              <a:rPr lang="en-GB" i="0">
                <a:solidFill>
                  <a:schemeClr val="tx1"/>
                </a:solidFill>
              </a:rPr>
              <a:t>What</a:t>
            </a:r>
            <a:r>
              <a:rPr lang="en-GB" i="0">
                <a:solidFill>
                  <a:srgbClr val="E00034"/>
                </a:solidFill>
              </a:rPr>
              <a:t> </a:t>
            </a:r>
            <a:r>
              <a:rPr lang="en-GB" i="0">
                <a:solidFill>
                  <a:schemeClr val="tx1"/>
                </a:solidFill>
              </a:rPr>
              <a:t>is</a:t>
            </a:r>
            <a:r>
              <a:rPr lang="en-GB" i="0">
                <a:solidFill>
                  <a:srgbClr val="E00034"/>
                </a:solidFill>
              </a:rPr>
              <a:t> Core Maths </a:t>
            </a:r>
            <a:r>
              <a:rPr lang="en-GB" i="0">
                <a:solidFill>
                  <a:schemeClr val="tx1"/>
                </a:solidFill>
              </a:rPr>
              <a:t>like?</a:t>
            </a:r>
          </a:p>
        </p:txBody>
      </p:sp>
      <p:graphicFrame>
        <p:nvGraphicFramePr>
          <p:cNvPr id="6" name="Table 5"/>
          <p:cNvGraphicFramePr>
            <a:graphicFrameLocks noGrp="1"/>
          </p:cNvGraphicFramePr>
          <p:nvPr/>
        </p:nvGraphicFramePr>
        <p:xfrm>
          <a:off x="6528048" y="1940806"/>
          <a:ext cx="4608512" cy="1920240"/>
        </p:xfrm>
        <a:graphic>
          <a:graphicData uri="http://schemas.openxmlformats.org/drawingml/2006/table">
            <a:tbl>
              <a:tblPr firstRow="1" bandRow="1">
                <a:tableStyleId>{5C22544A-7EE6-4342-B048-85BDC9FD1C3A}</a:tableStyleId>
              </a:tblPr>
              <a:tblGrid>
                <a:gridCol w="4608512">
                  <a:extLst>
                    <a:ext uri="{9D8B030D-6E8A-4147-A177-3AD203B41FA5}">
                      <a16:colId xmlns:a16="http://schemas.microsoft.com/office/drawing/2014/main" val="20001"/>
                    </a:ext>
                  </a:extLst>
                </a:gridCol>
              </a:tblGrid>
              <a:tr h="1905075">
                <a:tc>
                  <a:txBody>
                    <a:bodyPr/>
                    <a:lstStyle/>
                    <a:p>
                      <a:r>
                        <a:rPr lang="en-GB" sz="2000" b="0">
                          <a:solidFill>
                            <a:schemeClr val="tx1"/>
                          </a:solidFill>
                        </a:rPr>
                        <a:t>A new teacher earns £23,000 per year</a:t>
                      </a:r>
                      <a:r>
                        <a:rPr lang="en-GB" sz="2000" b="0" baseline="0">
                          <a:solidFill>
                            <a:schemeClr val="tx1"/>
                          </a:solidFill>
                        </a:rPr>
                        <a:t>, has no student loans, and pays 7.4% of their salary into a pension scheme.</a:t>
                      </a:r>
                    </a:p>
                    <a:p>
                      <a:r>
                        <a:rPr lang="en-GB" sz="2000" b="0" baseline="0">
                          <a:solidFill>
                            <a:schemeClr val="tx1"/>
                          </a:solidFill>
                        </a:rPr>
                        <a:t>What is the teacher’s net monthly salary after tax and national insurance contributions?</a:t>
                      </a:r>
                      <a:endParaRPr lang="en-GB" sz="2000" b="0">
                        <a:solidFill>
                          <a:schemeClr val="tx1"/>
                        </a:solidFill>
                      </a:endParaRP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graphicFrame>
        <p:nvGraphicFramePr>
          <p:cNvPr id="8" name="Table 7"/>
          <p:cNvGraphicFramePr>
            <a:graphicFrameLocks noGrp="1"/>
          </p:cNvGraphicFramePr>
          <p:nvPr/>
        </p:nvGraphicFramePr>
        <p:xfrm>
          <a:off x="6528048" y="4149080"/>
          <a:ext cx="4608512" cy="1920240"/>
        </p:xfrm>
        <a:graphic>
          <a:graphicData uri="http://schemas.openxmlformats.org/drawingml/2006/table">
            <a:tbl>
              <a:tblPr firstRow="1" bandRow="1">
                <a:tableStyleId>{5C22544A-7EE6-4342-B048-85BDC9FD1C3A}</a:tableStyleId>
              </a:tblPr>
              <a:tblGrid>
                <a:gridCol w="4608512">
                  <a:extLst>
                    <a:ext uri="{9D8B030D-6E8A-4147-A177-3AD203B41FA5}">
                      <a16:colId xmlns:a16="http://schemas.microsoft.com/office/drawing/2014/main" val="20001"/>
                    </a:ext>
                  </a:extLst>
                </a:gridCol>
              </a:tblGrid>
              <a:tr h="1920240">
                <a:tc>
                  <a:txBody>
                    <a:bodyPr/>
                    <a:lstStyle/>
                    <a:p>
                      <a:r>
                        <a:rPr lang="en-GB" sz="2000" b="0">
                          <a:solidFill>
                            <a:schemeClr val="tx1"/>
                          </a:solidFill>
                        </a:rPr>
                        <a:t>The</a:t>
                      </a:r>
                      <a:r>
                        <a:rPr lang="en-GB" sz="2000" b="0" baseline="0">
                          <a:solidFill>
                            <a:schemeClr val="tx1"/>
                          </a:solidFill>
                        </a:rPr>
                        <a:t> speed of cars driving down a road with a speed limit of 50mph is recorded.  The mean speed was 47mph and the standard deviation of the speeds 5mph.  What percentage of the cars were breaking the speed limit?</a:t>
                      </a:r>
                      <a:endParaRPr lang="en-GB" sz="2000" b="0">
                        <a:solidFill>
                          <a:schemeClr val="tx1"/>
                        </a:solidFill>
                      </a:endParaRP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graphicFrame>
        <p:nvGraphicFramePr>
          <p:cNvPr id="9" name="Table 8"/>
          <p:cNvGraphicFramePr>
            <a:graphicFrameLocks noGrp="1"/>
          </p:cNvGraphicFramePr>
          <p:nvPr/>
        </p:nvGraphicFramePr>
        <p:xfrm>
          <a:off x="1055440" y="4149080"/>
          <a:ext cx="4608512" cy="1920240"/>
        </p:xfrm>
        <a:graphic>
          <a:graphicData uri="http://schemas.openxmlformats.org/drawingml/2006/table">
            <a:tbl>
              <a:tblPr firstRow="1" bandRow="1">
                <a:tableStyleId>{5C22544A-7EE6-4342-B048-85BDC9FD1C3A}</a:tableStyleId>
              </a:tblPr>
              <a:tblGrid>
                <a:gridCol w="4608512">
                  <a:extLst>
                    <a:ext uri="{9D8B030D-6E8A-4147-A177-3AD203B41FA5}">
                      <a16:colId xmlns:a16="http://schemas.microsoft.com/office/drawing/2014/main" val="20000"/>
                    </a:ext>
                  </a:extLst>
                </a:gridCol>
              </a:tblGrid>
              <a:tr h="1905075">
                <a:tc>
                  <a:txBody>
                    <a:bodyPr/>
                    <a:lstStyle/>
                    <a:p>
                      <a:r>
                        <a:rPr lang="en-GB" sz="2000" b="0">
                          <a:solidFill>
                            <a:schemeClr val="tx1"/>
                          </a:solidFill>
                        </a:rPr>
                        <a:t>A genetic disease occurs in one in every 10,000 people.  A test for the disease is accurate 98% of the time.  If you are tested and the</a:t>
                      </a:r>
                      <a:r>
                        <a:rPr lang="en-GB" sz="2000" b="0" baseline="0">
                          <a:solidFill>
                            <a:schemeClr val="tx1"/>
                          </a:solidFill>
                        </a:rPr>
                        <a:t> result is positive, what are the chances of you actually having the disease?</a:t>
                      </a:r>
                      <a:endParaRPr lang="en-GB" sz="2000" b="0">
                        <a:solidFill>
                          <a:schemeClr val="tx1"/>
                        </a:solidFill>
                      </a:endParaRP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sp>
        <p:nvSpPr>
          <p:cNvPr id="10" name="Title 1">
            <a:extLst>
              <a:ext uri="{FF2B5EF4-FFF2-40B4-BE49-F238E27FC236}">
                <a16:creationId xmlns:a16="http://schemas.microsoft.com/office/drawing/2014/main" id="{43D794FF-8CB3-489F-8711-2524094CDA91}"/>
              </a:ext>
            </a:extLst>
          </p:cNvPr>
          <p:cNvSpPr txBox="1">
            <a:spLocks/>
          </p:cNvSpPr>
          <p:nvPr/>
        </p:nvSpPr>
        <p:spPr>
          <a:xfrm>
            <a:off x="1957972" y="994718"/>
            <a:ext cx="8157592" cy="778098"/>
          </a:xfrm>
          <a:prstGeom prst="rect">
            <a:avLst/>
          </a:prstGeom>
        </p:spPr>
        <p:txBody>
          <a:bodyPr vert="horz"/>
          <a:lstStyle>
            <a:lvl1pPr algn="ctr" rtl="0" eaLnBrk="1" fontAlgn="base" hangingPunct="1">
              <a:spcBef>
                <a:spcPct val="0"/>
              </a:spcBef>
              <a:spcAft>
                <a:spcPct val="0"/>
              </a:spcAft>
              <a:defRPr lang="en-US" sz="4400" b="0" i="1" kern="1200" dirty="0">
                <a:solidFill>
                  <a:schemeClr val="tx2"/>
                </a:solidFill>
                <a:latin typeface="Arial"/>
                <a:ea typeface="MS PGothic" pitchFamily="34" charset="-128"/>
                <a:cs typeface="+mn-cs"/>
              </a:defRPr>
            </a:lvl1pPr>
            <a:lvl2pPr algn="ctr" rtl="0" eaLnBrk="1" fontAlgn="base" hangingPunct="1">
              <a:spcBef>
                <a:spcPct val="0"/>
              </a:spcBef>
              <a:spcAft>
                <a:spcPct val="0"/>
              </a:spcAft>
              <a:defRPr sz="4400">
                <a:solidFill>
                  <a:schemeClr val="tx2"/>
                </a:solidFill>
                <a:latin typeface="Times" charset="0"/>
                <a:ea typeface="ヒラギノ角ゴ Pro W3" charset="0"/>
              </a:defRPr>
            </a:lvl2pPr>
            <a:lvl3pPr algn="ctr" rtl="0" eaLnBrk="1" fontAlgn="base" hangingPunct="1">
              <a:spcBef>
                <a:spcPct val="0"/>
              </a:spcBef>
              <a:spcAft>
                <a:spcPct val="0"/>
              </a:spcAft>
              <a:defRPr sz="4400">
                <a:solidFill>
                  <a:schemeClr val="tx2"/>
                </a:solidFill>
                <a:latin typeface="Times" charset="0"/>
                <a:ea typeface="ヒラギノ角ゴ Pro W3" charset="0"/>
              </a:defRPr>
            </a:lvl3pPr>
            <a:lvl4pPr algn="ctr" rtl="0" eaLnBrk="1" fontAlgn="base" hangingPunct="1">
              <a:spcBef>
                <a:spcPct val="0"/>
              </a:spcBef>
              <a:spcAft>
                <a:spcPct val="0"/>
              </a:spcAft>
              <a:defRPr sz="4400">
                <a:solidFill>
                  <a:schemeClr val="tx2"/>
                </a:solidFill>
                <a:latin typeface="Times" charset="0"/>
                <a:ea typeface="ヒラギノ角ゴ Pro W3" charset="0"/>
              </a:defRPr>
            </a:lvl4pPr>
            <a:lvl5pPr algn="ctr" rtl="0" eaLnBrk="1" fontAlgn="base" hangingPunct="1">
              <a:spcBef>
                <a:spcPct val="0"/>
              </a:spcBef>
              <a:spcAft>
                <a:spcPct val="0"/>
              </a:spcAft>
              <a:defRPr sz="4400">
                <a:solidFill>
                  <a:schemeClr val="tx2"/>
                </a:solidFill>
                <a:latin typeface="Times" charset="0"/>
                <a:ea typeface="ヒラギノ角ゴ Pro W3" charset="0"/>
              </a:defRPr>
            </a:lvl5pPr>
            <a:lvl6pPr marL="457200" algn="ctr" rtl="0" eaLnBrk="1" fontAlgn="base" hangingPunct="1">
              <a:spcBef>
                <a:spcPct val="0"/>
              </a:spcBef>
              <a:spcAft>
                <a:spcPct val="0"/>
              </a:spcAft>
              <a:defRPr sz="4400">
                <a:solidFill>
                  <a:schemeClr val="tx2"/>
                </a:solidFill>
                <a:latin typeface="Times" charset="0"/>
                <a:ea typeface="ヒラギノ角ゴ Pro W3" charset="0"/>
              </a:defRPr>
            </a:lvl6pPr>
            <a:lvl7pPr marL="914400" algn="ctr" rtl="0" eaLnBrk="1" fontAlgn="base" hangingPunct="1">
              <a:spcBef>
                <a:spcPct val="0"/>
              </a:spcBef>
              <a:spcAft>
                <a:spcPct val="0"/>
              </a:spcAft>
              <a:defRPr sz="4400">
                <a:solidFill>
                  <a:schemeClr val="tx2"/>
                </a:solidFill>
                <a:latin typeface="Times" charset="0"/>
                <a:ea typeface="ヒラギノ角ゴ Pro W3" charset="0"/>
              </a:defRPr>
            </a:lvl7pPr>
            <a:lvl8pPr marL="1371600" algn="ctr" rtl="0" eaLnBrk="1" fontAlgn="base" hangingPunct="1">
              <a:spcBef>
                <a:spcPct val="0"/>
              </a:spcBef>
              <a:spcAft>
                <a:spcPct val="0"/>
              </a:spcAft>
              <a:defRPr sz="4400">
                <a:solidFill>
                  <a:schemeClr val="tx2"/>
                </a:solidFill>
                <a:latin typeface="Times" charset="0"/>
                <a:ea typeface="ヒラギノ角ゴ Pro W3" charset="0"/>
              </a:defRPr>
            </a:lvl8pPr>
            <a:lvl9pPr marL="1828800" algn="ctr" rtl="0" eaLnBrk="1" fontAlgn="base" hangingPunct="1">
              <a:spcBef>
                <a:spcPct val="0"/>
              </a:spcBef>
              <a:spcAft>
                <a:spcPct val="0"/>
              </a:spcAft>
              <a:defRPr sz="4400">
                <a:solidFill>
                  <a:schemeClr val="tx2"/>
                </a:solidFill>
                <a:latin typeface="Times" charset="0"/>
                <a:ea typeface="ヒラギノ角ゴ Pro W3"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4400" b="0" i="1" u="none" strike="noStrike" kern="1200" cap="none" spc="0" normalizeH="0" baseline="0" noProof="0">
              <a:ln>
                <a:noFill/>
              </a:ln>
              <a:solidFill>
                <a:srgbClr val="E00034"/>
              </a:solidFill>
              <a:effectLst/>
              <a:uLnTx/>
              <a:uFillTx/>
              <a:latin typeface="Arial"/>
              <a:ea typeface="MS PGothic" pitchFamily="34" charset="-128"/>
              <a:cs typeface="+mn-cs"/>
            </a:endParaRPr>
          </a:p>
        </p:txBody>
      </p:sp>
    </p:spTree>
    <p:extLst>
      <p:ext uri="{BB962C8B-B14F-4D97-AF65-F5344CB8AC3E}">
        <p14:creationId xmlns:p14="http://schemas.microsoft.com/office/powerpoint/2010/main" val="41609979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6776" y="801857"/>
            <a:ext cx="8424936" cy="769441"/>
          </a:xfrm>
        </p:spPr>
        <p:txBody>
          <a:bodyPr/>
          <a:lstStyle/>
          <a:p>
            <a:r>
              <a:rPr lang="en-GB"/>
              <a:t>Many subjects use maths</a:t>
            </a:r>
          </a:p>
        </p:txBody>
      </p:sp>
      <p:sp>
        <p:nvSpPr>
          <p:cNvPr id="18" name="Oval 17"/>
          <p:cNvSpPr/>
          <p:nvPr/>
        </p:nvSpPr>
        <p:spPr bwMode="auto">
          <a:xfrm>
            <a:off x="4234758" y="3151524"/>
            <a:ext cx="2759706" cy="1462975"/>
          </a:xfrm>
          <a:prstGeom prst="ellips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2400" b="0" i="0" u="none" strike="noStrike" kern="1200" cap="none" spc="0" normalizeH="0" baseline="0" noProof="0">
              <a:ln>
                <a:noFill/>
              </a:ln>
              <a:solidFill>
                <a:prstClr val="white"/>
              </a:solidFill>
              <a:effectLst/>
              <a:uLnTx/>
              <a:uFillTx/>
              <a:latin typeface="Times" charset="0"/>
              <a:ea typeface="ヒラギノ角ゴ Pro W3" charset="0"/>
              <a:cs typeface="+mn-cs"/>
            </a:endParaRPr>
          </a:p>
        </p:txBody>
      </p:sp>
      <p:sp>
        <p:nvSpPr>
          <p:cNvPr id="7" name="TextBox 6"/>
          <p:cNvSpPr txBox="1"/>
          <p:nvPr/>
        </p:nvSpPr>
        <p:spPr>
          <a:xfrm>
            <a:off x="4631382" y="3386885"/>
            <a:ext cx="2376264" cy="923330"/>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5400" b="0" i="0" u="none" strike="noStrike" kern="1200" cap="none" spc="0" normalizeH="0" baseline="0" noProof="0">
                <a:ln>
                  <a:noFill/>
                </a:ln>
                <a:solidFill>
                  <a:prstClr val="white"/>
                </a:solidFill>
                <a:effectLst/>
                <a:uLnTx/>
                <a:uFillTx/>
                <a:latin typeface="Arial"/>
                <a:ea typeface="ヒラギノ角ゴ Pro W3" pitchFamily="125" charset="-128"/>
                <a:cs typeface="+mn-cs"/>
              </a:rPr>
              <a:t>Maths</a:t>
            </a:r>
          </a:p>
        </p:txBody>
      </p:sp>
      <p:grpSp>
        <p:nvGrpSpPr>
          <p:cNvPr id="31" name="Group 30"/>
          <p:cNvGrpSpPr/>
          <p:nvPr/>
        </p:nvGrpSpPr>
        <p:grpSpPr>
          <a:xfrm>
            <a:off x="2351584" y="1838802"/>
            <a:ext cx="2376264" cy="1142948"/>
            <a:chOff x="-89514" y="2229934"/>
            <a:chExt cx="2376264" cy="1142948"/>
          </a:xfrm>
          <a:solidFill>
            <a:schemeClr val="tx1"/>
          </a:solidFill>
        </p:grpSpPr>
        <p:sp>
          <p:nvSpPr>
            <p:cNvPr id="19" name="Oval 18"/>
            <p:cNvSpPr/>
            <p:nvPr/>
          </p:nvSpPr>
          <p:spPr bwMode="auto">
            <a:xfrm>
              <a:off x="-89514" y="2229934"/>
              <a:ext cx="2376264" cy="1142948"/>
            </a:xfrm>
            <a:prstGeom prst="ellipse">
              <a:avLst/>
            </a:prstGeom>
            <a:grp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2400" b="0" i="0" u="none" strike="noStrike" kern="1200" cap="none" spc="0" normalizeH="0" baseline="0" noProof="0">
                <a:ln>
                  <a:noFill/>
                </a:ln>
                <a:solidFill>
                  <a:prstClr val="white"/>
                </a:solidFill>
                <a:effectLst/>
                <a:uLnTx/>
                <a:uFillTx/>
                <a:latin typeface="Times" charset="0"/>
                <a:ea typeface="ヒラギノ角ゴ Pro W3" charset="0"/>
                <a:cs typeface="+mn-cs"/>
              </a:endParaRPr>
            </a:p>
          </p:txBody>
        </p:sp>
        <p:sp>
          <p:nvSpPr>
            <p:cNvPr id="9" name="TextBox 8"/>
            <p:cNvSpPr txBox="1"/>
            <p:nvPr/>
          </p:nvSpPr>
          <p:spPr>
            <a:xfrm>
              <a:off x="142206" y="2419584"/>
              <a:ext cx="2016224" cy="707886"/>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4000" b="0" i="0" u="none" strike="noStrike" kern="1200" cap="none" spc="0" normalizeH="0" baseline="0" noProof="0">
                  <a:ln>
                    <a:noFill/>
                  </a:ln>
                  <a:solidFill>
                    <a:prstClr val="white"/>
                  </a:solidFill>
                  <a:effectLst/>
                  <a:uLnTx/>
                  <a:uFillTx/>
                  <a:latin typeface="Arial"/>
                  <a:ea typeface="ヒラギノ角ゴ Pro W3" pitchFamily="125" charset="-128"/>
                  <a:cs typeface="+mn-cs"/>
                </a:rPr>
                <a:t>Physics</a:t>
              </a:r>
              <a:endParaRPr kumimoji="0" lang="en-GB" sz="2400" b="0" i="0" u="none" strike="noStrike" kern="1200" cap="none" spc="0" normalizeH="0" baseline="0" noProof="0">
                <a:ln>
                  <a:noFill/>
                </a:ln>
                <a:solidFill>
                  <a:prstClr val="white"/>
                </a:solidFill>
                <a:effectLst/>
                <a:uLnTx/>
                <a:uFillTx/>
                <a:latin typeface="Arial"/>
                <a:ea typeface="ヒラギノ角ゴ Pro W3" pitchFamily="125" charset="-128"/>
                <a:cs typeface="+mn-cs"/>
              </a:endParaRPr>
            </a:p>
          </p:txBody>
        </p:sp>
      </p:grpSp>
      <p:grpSp>
        <p:nvGrpSpPr>
          <p:cNvPr id="36" name="Group 35"/>
          <p:cNvGrpSpPr/>
          <p:nvPr/>
        </p:nvGrpSpPr>
        <p:grpSpPr>
          <a:xfrm>
            <a:off x="1765843" y="4674548"/>
            <a:ext cx="3558143" cy="962710"/>
            <a:chOff x="152166" y="4648277"/>
            <a:chExt cx="3558143" cy="962710"/>
          </a:xfrm>
          <a:solidFill>
            <a:schemeClr val="tx1"/>
          </a:solidFill>
        </p:grpSpPr>
        <p:sp>
          <p:nvSpPr>
            <p:cNvPr id="24" name="Oval 23"/>
            <p:cNvSpPr/>
            <p:nvPr/>
          </p:nvSpPr>
          <p:spPr bwMode="auto">
            <a:xfrm>
              <a:off x="152166" y="4648277"/>
              <a:ext cx="3558143" cy="962710"/>
            </a:xfrm>
            <a:prstGeom prst="ellipse">
              <a:avLst/>
            </a:prstGeom>
            <a:grp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2400" b="0" i="0" u="none" strike="noStrike" kern="1200" cap="none" spc="0" normalizeH="0" baseline="0" noProof="0">
                <a:ln>
                  <a:noFill/>
                </a:ln>
                <a:solidFill>
                  <a:prstClr val="white"/>
                </a:solidFill>
                <a:effectLst/>
                <a:uLnTx/>
                <a:uFillTx/>
                <a:latin typeface="Times" charset="0"/>
                <a:ea typeface="ヒラギノ角ゴ Pro W3" charset="0"/>
                <a:cs typeface="+mn-cs"/>
              </a:endParaRPr>
            </a:p>
          </p:txBody>
        </p:sp>
        <p:sp>
          <p:nvSpPr>
            <p:cNvPr id="15" name="TextBox 14"/>
            <p:cNvSpPr txBox="1"/>
            <p:nvPr/>
          </p:nvSpPr>
          <p:spPr>
            <a:xfrm>
              <a:off x="465756" y="4751839"/>
              <a:ext cx="2930961" cy="707886"/>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4000" b="0" i="0" u="none" strike="noStrike" kern="1200" cap="none" spc="0" normalizeH="0" baseline="0" noProof="0">
                  <a:ln>
                    <a:noFill/>
                  </a:ln>
                  <a:solidFill>
                    <a:prstClr val="white"/>
                  </a:solidFill>
                  <a:effectLst/>
                  <a:uLnTx/>
                  <a:uFillTx/>
                  <a:latin typeface="Arial"/>
                  <a:ea typeface="ヒラギノ角ゴ Pro W3" pitchFamily="125" charset="-128"/>
                  <a:cs typeface="+mn-cs"/>
                </a:rPr>
                <a:t>Engineering</a:t>
              </a:r>
              <a:endParaRPr kumimoji="0" lang="en-GB" sz="2400" b="0" i="0" u="none" strike="noStrike" kern="1200" cap="none" spc="0" normalizeH="0" baseline="0" noProof="0">
                <a:ln>
                  <a:noFill/>
                </a:ln>
                <a:solidFill>
                  <a:prstClr val="white"/>
                </a:solidFill>
                <a:effectLst/>
                <a:uLnTx/>
                <a:uFillTx/>
                <a:latin typeface="Arial"/>
                <a:ea typeface="ヒラギノ角ゴ Pro W3" pitchFamily="125" charset="-128"/>
                <a:cs typeface="+mn-cs"/>
              </a:endParaRPr>
            </a:p>
          </p:txBody>
        </p:sp>
      </p:grpSp>
      <p:grpSp>
        <p:nvGrpSpPr>
          <p:cNvPr id="33" name="Group 32"/>
          <p:cNvGrpSpPr/>
          <p:nvPr/>
        </p:nvGrpSpPr>
        <p:grpSpPr>
          <a:xfrm>
            <a:off x="6744072" y="1993639"/>
            <a:ext cx="2178683" cy="1219337"/>
            <a:chOff x="5246253" y="1604538"/>
            <a:chExt cx="2178683" cy="1219337"/>
          </a:xfrm>
        </p:grpSpPr>
        <p:sp>
          <p:nvSpPr>
            <p:cNvPr id="22" name="Oval 21"/>
            <p:cNvSpPr/>
            <p:nvPr/>
          </p:nvSpPr>
          <p:spPr bwMode="auto">
            <a:xfrm>
              <a:off x="5246253" y="1604538"/>
              <a:ext cx="2178683" cy="1219337"/>
            </a:xfrm>
            <a:prstGeom prst="ellipse">
              <a:avLst/>
            </a:prstGeom>
            <a:solidFill>
              <a:schemeClr val="accent3"/>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2400" b="0" i="0" u="none" strike="noStrike" kern="1200" cap="none" spc="0" normalizeH="0" baseline="0" noProof="0">
                <a:ln>
                  <a:noFill/>
                </a:ln>
                <a:solidFill>
                  <a:prstClr val="white"/>
                </a:solidFill>
                <a:effectLst/>
                <a:uLnTx/>
                <a:uFillTx/>
                <a:latin typeface="Times" charset="0"/>
                <a:ea typeface="ヒラギノ角ゴ Pro W3" charset="0"/>
                <a:cs typeface="+mn-cs"/>
              </a:endParaRPr>
            </a:p>
          </p:txBody>
        </p:sp>
        <p:sp>
          <p:nvSpPr>
            <p:cNvPr id="12" name="TextBox 11"/>
            <p:cNvSpPr txBox="1"/>
            <p:nvPr/>
          </p:nvSpPr>
          <p:spPr>
            <a:xfrm>
              <a:off x="5408712" y="1904286"/>
              <a:ext cx="2016224" cy="584775"/>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3200" b="0" i="0" u="none" strike="noStrike" kern="1200" cap="none" spc="0" normalizeH="0" baseline="0" noProof="0">
                  <a:ln>
                    <a:noFill/>
                  </a:ln>
                  <a:solidFill>
                    <a:prstClr val="white"/>
                  </a:solidFill>
                  <a:effectLst/>
                  <a:uLnTx/>
                  <a:uFillTx/>
                  <a:latin typeface="Arial"/>
                  <a:ea typeface="ヒラギノ角ゴ Pro W3" pitchFamily="125" charset="-128"/>
                  <a:cs typeface="+mn-cs"/>
                </a:rPr>
                <a:t>Business</a:t>
              </a:r>
              <a:r>
                <a:rPr kumimoji="0" lang="en-GB" sz="2400" b="0" i="0" u="none" strike="noStrike" kern="1200" cap="none" spc="0" normalizeH="0" baseline="0" noProof="0">
                  <a:ln>
                    <a:noFill/>
                  </a:ln>
                  <a:solidFill>
                    <a:prstClr val="white"/>
                  </a:solidFill>
                  <a:effectLst/>
                  <a:uLnTx/>
                  <a:uFillTx/>
                  <a:latin typeface="Arial"/>
                  <a:ea typeface="ヒラギノ角ゴ Pro W3" pitchFamily="125" charset="-128"/>
                  <a:cs typeface="+mn-cs"/>
                </a:rPr>
                <a:t> </a:t>
              </a:r>
            </a:p>
          </p:txBody>
        </p:sp>
      </p:grpSp>
      <p:grpSp>
        <p:nvGrpSpPr>
          <p:cNvPr id="39" name="Group 38"/>
          <p:cNvGrpSpPr/>
          <p:nvPr/>
        </p:nvGrpSpPr>
        <p:grpSpPr>
          <a:xfrm>
            <a:off x="7004342" y="4715950"/>
            <a:ext cx="2653938" cy="791453"/>
            <a:chOff x="4608004" y="4579522"/>
            <a:chExt cx="2653938" cy="791453"/>
          </a:xfrm>
        </p:grpSpPr>
        <p:sp>
          <p:nvSpPr>
            <p:cNvPr id="25" name="Oval 24"/>
            <p:cNvSpPr/>
            <p:nvPr/>
          </p:nvSpPr>
          <p:spPr bwMode="auto">
            <a:xfrm>
              <a:off x="4608004" y="4579522"/>
              <a:ext cx="2556284" cy="791453"/>
            </a:xfrm>
            <a:prstGeom prst="ellipse">
              <a:avLst/>
            </a:prstGeom>
            <a:solidFill>
              <a:schemeClr val="tx2"/>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2400" b="0" i="0" u="none" strike="noStrike" kern="1200" cap="none" spc="0" normalizeH="0" baseline="0" noProof="0">
                <a:ln>
                  <a:noFill/>
                </a:ln>
                <a:solidFill>
                  <a:prstClr val="white"/>
                </a:solidFill>
                <a:effectLst/>
                <a:uLnTx/>
                <a:uFillTx/>
                <a:latin typeface="Times" charset="0"/>
                <a:ea typeface="ヒラギノ角ゴ Pro W3" charset="0"/>
                <a:cs typeface="+mn-cs"/>
              </a:endParaRPr>
            </a:p>
          </p:txBody>
        </p:sp>
        <p:sp>
          <p:nvSpPr>
            <p:cNvPr id="14" name="TextBox 13"/>
            <p:cNvSpPr txBox="1"/>
            <p:nvPr/>
          </p:nvSpPr>
          <p:spPr>
            <a:xfrm>
              <a:off x="4813670" y="4666967"/>
              <a:ext cx="2448272" cy="584775"/>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3200" b="0" i="0" u="none" strike="noStrike" kern="1200" cap="none" spc="0" normalizeH="0" baseline="0" noProof="0">
                  <a:ln>
                    <a:noFill/>
                  </a:ln>
                  <a:solidFill>
                    <a:prstClr val="white"/>
                  </a:solidFill>
                  <a:effectLst/>
                  <a:uLnTx/>
                  <a:uFillTx/>
                  <a:latin typeface="Arial"/>
                  <a:ea typeface="ヒラギノ角ゴ Pro W3" pitchFamily="125" charset="-128"/>
                  <a:cs typeface="+mn-cs"/>
                </a:rPr>
                <a:t>Psychology</a:t>
              </a:r>
              <a:endParaRPr kumimoji="0" lang="en-GB" sz="2400" b="0" i="0" u="none" strike="noStrike" kern="1200" cap="none" spc="0" normalizeH="0" baseline="0" noProof="0">
                <a:ln>
                  <a:noFill/>
                </a:ln>
                <a:solidFill>
                  <a:prstClr val="white"/>
                </a:solidFill>
                <a:effectLst/>
                <a:uLnTx/>
                <a:uFillTx/>
                <a:latin typeface="Arial"/>
                <a:ea typeface="ヒラギノ角ゴ Pro W3" pitchFamily="125" charset="-128"/>
                <a:cs typeface="+mn-cs"/>
              </a:endParaRPr>
            </a:p>
          </p:txBody>
        </p:sp>
      </p:grpSp>
      <p:grpSp>
        <p:nvGrpSpPr>
          <p:cNvPr id="32" name="Group 31"/>
          <p:cNvGrpSpPr/>
          <p:nvPr/>
        </p:nvGrpSpPr>
        <p:grpSpPr>
          <a:xfrm>
            <a:off x="9197968" y="1540409"/>
            <a:ext cx="2154616" cy="974749"/>
            <a:chOff x="7097762" y="1984610"/>
            <a:chExt cx="2154616" cy="974749"/>
          </a:xfrm>
          <a:solidFill>
            <a:schemeClr val="tx2"/>
          </a:solidFill>
        </p:grpSpPr>
        <p:sp>
          <p:nvSpPr>
            <p:cNvPr id="21" name="Oval 20"/>
            <p:cNvSpPr/>
            <p:nvPr/>
          </p:nvSpPr>
          <p:spPr bwMode="auto">
            <a:xfrm>
              <a:off x="7097762" y="1984610"/>
              <a:ext cx="1708310" cy="974749"/>
            </a:xfrm>
            <a:prstGeom prst="ellipse">
              <a:avLst/>
            </a:prstGeom>
            <a:grp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2400" b="0" i="0" u="none" strike="noStrike" kern="1200" cap="none" spc="0" normalizeH="0" baseline="0" noProof="0">
                <a:ln>
                  <a:noFill/>
                </a:ln>
                <a:solidFill>
                  <a:prstClr val="white"/>
                </a:solidFill>
                <a:effectLst/>
                <a:uLnTx/>
                <a:uFillTx/>
                <a:latin typeface="Times" charset="0"/>
                <a:ea typeface="ヒラギノ角ゴ Pro W3" charset="0"/>
                <a:cs typeface="+mn-cs"/>
              </a:endParaRPr>
            </a:p>
          </p:txBody>
        </p:sp>
        <p:sp>
          <p:nvSpPr>
            <p:cNvPr id="16" name="TextBox 15"/>
            <p:cNvSpPr txBox="1"/>
            <p:nvPr/>
          </p:nvSpPr>
          <p:spPr>
            <a:xfrm>
              <a:off x="7236154" y="2169010"/>
              <a:ext cx="2016224" cy="584775"/>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3200" b="0" i="0" u="none" strike="noStrike" kern="1200" cap="none" spc="0" normalizeH="0" baseline="0" noProof="0">
                  <a:ln>
                    <a:noFill/>
                  </a:ln>
                  <a:solidFill>
                    <a:prstClr val="white"/>
                  </a:solidFill>
                  <a:effectLst/>
                  <a:uLnTx/>
                  <a:uFillTx/>
                  <a:latin typeface="Arial"/>
                  <a:ea typeface="ヒラギノ角ゴ Pro W3" pitchFamily="125" charset="-128"/>
                  <a:cs typeface="+mn-cs"/>
                </a:rPr>
                <a:t>Biology</a:t>
              </a:r>
              <a:endParaRPr kumimoji="0" lang="en-GB" sz="2400" b="0" i="0" u="none" strike="noStrike" kern="1200" cap="none" spc="0" normalizeH="0" baseline="0" noProof="0">
                <a:ln>
                  <a:noFill/>
                </a:ln>
                <a:solidFill>
                  <a:prstClr val="white"/>
                </a:solidFill>
                <a:effectLst/>
                <a:uLnTx/>
                <a:uFillTx/>
                <a:latin typeface="Arial"/>
                <a:ea typeface="ヒラギノ角ゴ Pro W3" pitchFamily="125" charset="-128"/>
                <a:cs typeface="+mn-cs"/>
              </a:endParaRPr>
            </a:p>
          </p:txBody>
        </p:sp>
      </p:grpSp>
      <p:grpSp>
        <p:nvGrpSpPr>
          <p:cNvPr id="35" name="Group 34"/>
          <p:cNvGrpSpPr/>
          <p:nvPr/>
        </p:nvGrpSpPr>
        <p:grpSpPr>
          <a:xfrm>
            <a:off x="695400" y="3645024"/>
            <a:ext cx="2416560" cy="903462"/>
            <a:chOff x="-994077" y="2972468"/>
            <a:chExt cx="2416560" cy="903462"/>
          </a:xfrm>
        </p:grpSpPr>
        <p:sp>
          <p:nvSpPr>
            <p:cNvPr id="23" name="Oval 22"/>
            <p:cNvSpPr/>
            <p:nvPr/>
          </p:nvSpPr>
          <p:spPr bwMode="auto">
            <a:xfrm>
              <a:off x="-994077" y="2972468"/>
              <a:ext cx="2416560" cy="903462"/>
            </a:xfrm>
            <a:prstGeom prst="ellipse">
              <a:avLst/>
            </a:prstGeom>
            <a:solidFill>
              <a:schemeClr val="bg2"/>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2400" b="0" i="0" u="none" strike="noStrike" kern="1200" cap="none" spc="0" normalizeH="0" baseline="0" noProof="0">
                <a:ln>
                  <a:noFill/>
                </a:ln>
                <a:solidFill>
                  <a:prstClr val="white"/>
                </a:solidFill>
                <a:effectLst/>
                <a:uLnTx/>
                <a:uFillTx/>
                <a:latin typeface="Times" charset="0"/>
                <a:ea typeface="ヒラギノ角ゴ Pro W3" charset="0"/>
                <a:cs typeface="+mn-cs"/>
              </a:endParaRPr>
            </a:p>
          </p:txBody>
        </p:sp>
        <p:sp>
          <p:nvSpPr>
            <p:cNvPr id="8" name="TextBox 7"/>
            <p:cNvSpPr txBox="1"/>
            <p:nvPr/>
          </p:nvSpPr>
          <p:spPr>
            <a:xfrm>
              <a:off x="-886341" y="3077134"/>
              <a:ext cx="2268528" cy="646331"/>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3600" b="0" i="0" u="none" strike="noStrike" kern="1200" cap="none" spc="0" normalizeH="0" baseline="0" noProof="0">
                  <a:ln>
                    <a:noFill/>
                  </a:ln>
                  <a:solidFill>
                    <a:prstClr val="white"/>
                  </a:solidFill>
                  <a:effectLst/>
                  <a:uLnTx/>
                  <a:uFillTx/>
                  <a:latin typeface="Arial"/>
                  <a:ea typeface="ヒラギノ角ゴ Pro W3" pitchFamily="125" charset="-128"/>
                  <a:cs typeface="+mn-cs"/>
                </a:rPr>
                <a:t>Chemistry</a:t>
              </a:r>
              <a:endParaRPr kumimoji="0" lang="en-GB" sz="2400" b="0" i="0" u="none" strike="noStrike" kern="1200" cap="none" spc="0" normalizeH="0" baseline="0" noProof="0">
                <a:ln>
                  <a:noFill/>
                </a:ln>
                <a:solidFill>
                  <a:prstClr val="white"/>
                </a:solidFill>
                <a:effectLst/>
                <a:uLnTx/>
                <a:uFillTx/>
                <a:latin typeface="Arial"/>
                <a:ea typeface="ヒラギノ角ゴ Pro W3" pitchFamily="125" charset="-128"/>
                <a:cs typeface="+mn-cs"/>
              </a:endParaRPr>
            </a:p>
          </p:txBody>
        </p:sp>
      </p:grpSp>
      <p:grpSp>
        <p:nvGrpSpPr>
          <p:cNvPr id="42" name="Group 41"/>
          <p:cNvGrpSpPr/>
          <p:nvPr/>
        </p:nvGrpSpPr>
        <p:grpSpPr>
          <a:xfrm>
            <a:off x="8040216" y="3284984"/>
            <a:ext cx="2631945" cy="1130138"/>
            <a:chOff x="6457735" y="2706126"/>
            <a:chExt cx="2631945" cy="1130138"/>
          </a:xfrm>
          <a:solidFill>
            <a:schemeClr val="bg2"/>
          </a:solidFill>
        </p:grpSpPr>
        <p:sp>
          <p:nvSpPr>
            <p:cNvPr id="20" name="Oval 19"/>
            <p:cNvSpPr/>
            <p:nvPr/>
          </p:nvSpPr>
          <p:spPr bwMode="auto">
            <a:xfrm>
              <a:off x="6457735" y="2706126"/>
              <a:ext cx="2631945" cy="1130138"/>
            </a:xfrm>
            <a:prstGeom prst="ellipse">
              <a:avLst/>
            </a:prstGeom>
            <a:grp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2400" b="0" i="0" u="none" strike="noStrike" kern="1200" cap="none" spc="0" normalizeH="0" baseline="0" noProof="0">
                <a:ln>
                  <a:noFill/>
                </a:ln>
                <a:solidFill>
                  <a:prstClr val="white"/>
                </a:solidFill>
                <a:effectLst/>
                <a:uLnTx/>
                <a:uFillTx/>
                <a:latin typeface="Times" charset="0"/>
                <a:ea typeface="ヒラギノ角ゴ Pro W3" charset="0"/>
                <a:cs typeface="+mn-cs"/>
              </a:endParaRPr>
            </a:p>
          </p:txBody>
        </p:sp>
        <p:sp>
          <p:nvSpPr>
            <p:cNvPr id="11" name="TextBox 10"/>
            <p:cNvSpPr txBox="1"/>
            <p:nvPr/>
          </p:nvSpPr>
          <p:spPr>
            <a:xfrm>
              <a:off x="6601751" y="2922150"/>
              <a:ext cx="2448272" cy="646331"/>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3600" b="0" i="0" u="none" strike="noStrike" kern="1200" cap="none" spc="0" normalizeH="0" baseline="0" noProof="0">
                  <a:ln>
                    <a:noFill/>
                  </a:ln>
                  <a:solidFill>
                    <a:prstClr val="white"/>
                  </a:solidFill>
                  <a:effectLst/>
                  <a:uLnTx/>
                  <a:uFillTx/>
                  <a:latin typeface="Arial"/>
                  <a:ea typeface="ヒラギノ角ゴ Pro W3" pitchFamily="125" charset="-128"/>
                  <a:cs typeface="+mn-cs"/>
                </a:rPr>
                <a:t>Economics</a:t>
              </a:r>
              <a:endParaRPr kumimoji="0" lang="en-GB" sz="2400" b="0" i="0" u="none" strike="noStrike" kern="1200" cap="none" spc="0" normalizeH="0" baseline="0" noProof="0">
                <a:ln>
                  <a:noFill/>
                </a:ln>
                <a:solidFill>
                  <a:prstClr val="white"/>
                </a:solidFill>
                <a:effectLst/>
                <a:uLnTx/>
                <a:uFillTx/>
                <a:latin typeface="Arial"/>
                <a:ea typeface="ヒラギノ角ゴ Pro W3" pitchFamily="125" charset="-128"/>
                <a:cs typeface="+mn-cs"/>
              </a:endParaRPr>
            </a:p>
          </p:txBody>
        </p:sp>
      </p:grpSp>
      <p:grpSp>
        <p:nvGrpSpPr>
          <p:cNvPr id="38" name="Group 37"/>
          <p:cNvGrpSpPr/>
          <p:nvPr/>
        </p:nvGrpSpPr>
        <p:grpSpPr>
          <a:xfrm>
            <a:off x="4184828" y="5649803"/>
            <a:ext cx="2725000" cy="738926"/>
            <a:chOff x="3237640" y="5545389"/>
            <a:chExt cx="2725000" cy="738926"/>
          </a:xfrm>
          <a:solidFill>
            <a:schemeClr val="bg2"/>
          </a:solidFill>
        </p:grpSpPr>
        <p:sp>
          <p:nvSpPr>
            <p:cNvPr id="27" name="Oval 26"/>
            <p:cNvSpPr/>
            <p:nvPr/>
          </p:nvSpPr>
          <p:spPr bwMode="auto">
            <a:xfrm>
              <a:off x="3237640" y="5564246"/>
              <a:ext cx="2725000" cy="720069"/>
            </a:xfrm>
            <a:prstGeom prst="ellipse">
              <a:avLst/>
            </a:prstGeom>
            <a:grp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2400" b="0" i="0" u="none" strike="noStrike" kern="1200" cap="none" spc="0" normalizeH="0" baseline="0" noProof="0">
                <a:ln>
                  <a:noFill/>
                </a:ln>
                <a:solidFill>
                  <a:prstClr val="white"/>
                </a:solidFill>
                <a:effectLst/>
                <a:uLnTx/>
                <a:uFillTx/>
                <a:latin typeface="Times" charset="0"/>
                <a:ea typeface="ヒラギノ角ゴ Pro W3" charset="0"/>
                <a:cs typeface="+mn-cs"/>
              </a:endParaRPr>
            </a:p>
          </p:txBody>
        </p:sp>
        <p:sp>
          <p:nvSpPr>
            <p:cNvPr id="17" name="TextBox 16"/>
            <p:cNvSpPr txBox="1"/>
            <p:nvPr/>
          </p:nvSpPr>
          <p:spPr>
            <a:xfrm>
              <a:off x="3412008" y="5545389"/>
              <a:ext cx="2508509" cy="646331"/>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3600" b="0" i="0" u="none" strike="noStrike" kern="1200" cap="none" spc="0" normalizeH="0" baseline="0" noProof="0">
                  <a:ln>
                    <a:noFill/>
                  </a:ln>
                  <a:solidFill>
                    <a:prstClr val="white"/>
                  </a:solidFill>
                  <a:effectLst/>
                  <a:uLnTx/>
                  <a:uFillTx/>
                  <a:latin typeface="Arial"/>
                  <a:ea typeface="ヒラギノ角ゴ Pro W3" pitchFamily="125" charset="-128"/>
                  <a:cs typeface="+mn-cs"/>
                </a:rPr>
                <a:t>Computing</a:t>
              </a:r>
              <a:endParaRPr kumimoji="0" lang="en-GB" sz="2400" b="0" i="0" u="none" strike="noStrike" kern="1200" cap="none" spc="0" normalizeH="0" baseline="0" noProof="0">
                <a:ln>
                  <a:noFill/>
                </a:ln>
                <a:solidFill>
                  <a:prstClr val="white"/>
                </a:solidFill>
                <a:effectLst/>
                <a:uLnTx/>
                <a:uFillTx/>
                <a:latin typeface="Arial"/>
                <a:ea typeface="ヒラギノ角ゴ Pro W3" pitchFamily="125" charset="-128"/>
                <a:cs typeface="+mn-cs"/>
              </a:endParaRPr>
            </a:p>
          </p:txBody>
        </p:sp>
      </p:grpSp>
      <p:grpSp>
        <p:nvGrpSpPr>
          <p:cNvPr id="40" name="Group 39"/>
          <p:cNvGrpSpPr/>
          <p:nvPr/>
        </p:nvGrpSpPr>
        <p:grpSpPr>
          <a:xfrm>
            <a:off x="479376" y="5661248"/>
            <a:ext cx="2104556" cy="623858"/>
            <a:chOff x="5029609" y="3609434"/>
            <a:chExt cx="2104556" cy="623858"/>
          </a:xfrm>
          <a:solidFill>
            <a:schemeClr val="tx2"/>
          </a:solidFill>
        </p:grpSpPr>
        <p:sp>
          <p:nvSpPr>
            <p:cNvPr id="26" name="Oval 25"/>
            <p:cNvSpPr/>
            <p:nvPr/>
          </p:nvSpPr>
          <p:spPr bwMode="auto">
            <a:xfrm>
              <a:off x="5029609" y="3609434"/>
              <a:ext cx="2104556" cy="623858"/>
            </a:xfrm>
            <a:prstGeom prst="ellipse">
              <a:avLst/>
            </a:prstGeom>
            <a:grp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2400" b="0" i="0" u="none" strike="noStrike" kern="1200" cap="none" spc="0" normalizeH="0" baseline="0" noProof="0">
                <a:ln>
                  <a:noFill/>
                </a:ln>
                <a:solidFill>
                  <a:prstClr val="white"/>
                </a:solidFill>
                <a:effectLst/>
                <a:uLnTx/>
                <a:uFillTx/>
                <a:latin typeface="Times" charset="0"/>
                <a:ea typeface="ヒラギノ角ゴ Pro W3" charset="0"/>
                <a:cs typeface="+mn-cs"/>
              </a:endParaRPr>
            </a:p>
          </p:txBody>
        </p:sp>
        <p:sp>
          <p:nvSpPr>
            <p:cNvPr id="10" name="TextBox 9"/>
            <p:cNvSpPr txBox="1"/>
            <p:nvPr/>
          </p:nvSpPr>
          <p:spPr>
            <a:xfrm>
              <a:off x="5117941" y="3635272"/>
              <a:ext cx="2016224" cy="523220"/>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2800" b="0" i="0" u="none" strike="noStrike" kern="1200" cap="none" spc="0" normalizeH="0" baseline="0" noProof="0">
                  <a:ln>
                    <a:noFill/>
                  </a:ln>
                  <a:solidFill>
                    <a:prstClr val="white"/>
                  </a:solidFill>
                  <a:effectLst/>
                  <a:uLnTx/>
                  <a:uFillTx/>
                  <a:latin typeface="Arial"/>
                  <a:ea typeface="ヒラギノ角ゴ Pro W3" pitchFamily="125" charset="-128"/>
                  <a:cs typeface="+mn-cs"/>
                </a:rPr>
                <a:t>Geography</a:t>
              </a:r>
              <a:endParaRPr kumimoji="0" lang="en-GB" sz="2400" b="0" i="0" u="none" strike="noStrike" kern="1200" cap="none" spc="0" normalizeH="0" baseline="0" noProof="0">
                <a:ln>
                  <a:noFill/>
                </a:ln>
                <a:solidFill>
                  <a:prstClr val="white"/>
                </a:solidFill>
                <a:effectLst/>
                <a:uLnTx/>
                <a:uFillTx/>
                <a:latin typeface="Arial"/>
                <a:ea typeface="ヒラギノ角ゴ Pro W3" pitchFamily="125" charset="-128"/>
                <a:cs typeface="+mn-cs"/>
              </a:endParaRPr>
            </a:p>
          </p:txBody>
        </p:sp>
      </p:grpSp>
      <p:grpSp>
        <p:nvGrpSpPr>
          <p:cNvPr id="41" name="Group 40"/>
          <p:cNvGrpSpPr/>
          <p:nvPr/>
        </p:nvGrpSpPr>
        <p:grpSpPr>
          <a:xfrm>
            <a:off x="7529285" y="5661248"/>
            <a:ext cx="2191717" cy="646759"/>
            <a:chOff x="6558104" y="5147991"/>
            <a:chExt cx="2191717" cy="646759"/>
          </a:xfrm>
          <a:solidFill>
            <a:schemeClr val="tx1"/>
          </a:solidFill>
        </p:grpSpPr>
        <p:sp>
          <p:nvSpPr>
            <p:cNvPr id="28" name="Oval 27"/>
            <p:cNvSpPr/>
            <p:nvPr/>
          </p:nvSpPr>
          <p:spPr bwMode="auto">
            <a:xfrm>
              <a:off x="6558104" y="5147991"/>
              <a:ext cx="2016224" cy="646759"/>
            </a:xfrm>
            <a:prstGeom prst="ellipse">
              <a:avLst/>
            </a:prstGeom>
            <a:grp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2400" b="0" i="0" u="none" strike="noStrike" kern="1200" cap="none" spc="0" normalizeH="0" baseline="0" noProof="0">
                <a:ln>
                  <a:noFill/>
                </a:ln>
                <a:solidFill>
                  <a:prstClr val="white"/>
                </a:solidFill>
                <a:effectLst/>
                <a:uLnTx/>
                <a:uFillTx/>
                <a:latin typeface="Times" charset="0"/>
                <a:ea typeface="ヒラギノ角ゴ Pro W3" charset="0"/>
                <a:cs typeface="+mn-cs"/>
              </a:endParaRPr>
            </a:p>
          </p:txBody>
        </p:sp>
        <p:sp>
          <p:nvSpPr>
            <p:cNvPr id="13" name="TextBox 12"/>
            <p:cNvSpPr txBox="1"/>
            <p:nvPr/>
          </p:nvSpPr>
          <p:spPr>
            <a:xfrm>
              <a:off x="6733597" y="5185239"/>
              <a:ext cx="2016224" cy="523220"/>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2800" b="0" i="0" u="none" strike="noStrike" kern="1200" cap="none" spc="0" normalizeH="0" baseline="0" noProof="0">
                  <a:ln>
                    <a:noFill/>
                  </a:ln>
                  <a:solidFill>
                    <a:prstClr val="white"/>
                  </a:solidFill>
                  <a:effectLst/>
                  <a:uLnTx/>
                  <a:uFillTx/>
                  <a:latin typeface="Arial"/>
                  <a:ea typeface="ヒラギノ角ゴ Pro W3" pitchFamily="125" charset="-128"/>
                  <a:cs typeface="+mn-cs"/>
                </a:rPr>
                <a:t>Sociology</a:t>
              </a:r>
              <a:endParaRPr kumimoji="0" lang="en-GB" sz="2400" b="0" i="0" u="none" strike="noStrike" kern="1200" cap="none" spc="0" normalizeH="0" baseline="0" noProof="0">
                <a:ln>
                  <a:noFill/>
                </a:ln>
                <a:solidFill>
                  <a:prstClr val="white"/>
                </a:solidFill>
                <a:effectLst/>
                <a:uLnTx/>
                <a:uFillTx/>
                <a:latin typeface="Arial"/>
                <a:ea typeface="ヒラギノ角ゴ Pro W3" pitchFamily="125" charset="-128"/>
                <a:cs typeface="+mn-cs"/>
              </a:endParaRPr>
            </a:p>
          </p:txBody>
        </p:sp>
      </p:grpSp>
      <p:grpSp>
        <p:nvGrpSpPr>
          <p:cNvPr id="37" name="Group 36"/>
          <p:cNvGrpSpPr/>
          <p:nvPr/>
        </p:nvGrpSpPr>
        <p:grpSpPr>
          <a:xfrm>
            <a:off x="10235188" y="5473337"/>
            <a:ext cx="1981492" cy="577091"/>
            <a:chOff x="1527681" y="5741892"/>
            <a:chExt cx="1981492" cy="577091"/>
          </a:xfrm>
          <a:solidFill>
            <a:schemeClr val="bg2"/>
          </a:solidFill>
        </p:grpSpPr>
        <p:sp>
          <p:nvSpPr>
            <p:cNvPr id="30" name="Oval 29"/>
            <p:cNvSpPr/>
            <p:nvPr/>
          </p:nvSpPr>
          <p:spPr bwMode="auto">
            <a:xfrm>
              <a:off x="1527681" y="5741892"/>
              <a:ext cx="1205404" cy="577091"/>
            </a:xfrm>
            <a:prstGeom prst="ellipse">
              <a:avLst/>
            </a:prstGeom>
            <a:grp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2400" b="0" i="0" u="none" strike="noStrike" kern="1200" cap="none" spc="0" normalizeH="0" baseline="0" noProof="0">
                <a:ln>
                  <a:noFill/>
                </a:ln>
                <a:solidFill>
                  <a:prstClr val="white"/>
                </a:solidFill>
                <a:effectLst/>
                <a:uLnTx/>
                <a:uFillTx/>
                <a:latin typeface="Times" charset="0"/>
                <a:ea typeface="ヒラギノ角ゴ Pro W3" charset="0"/>
                <a:cs typeface="+mn-cs"/>
              </a:endParaRPr>
            </a:p>
          </p:txBody>
        </p:sp>
        <p:sp>
          <p:nvSpPr>
            <p:cNvPr id="29" name="TextBox 28"/>
            <p:cNvSpPr txBox="1"/>
            <p:nvPr/>
          </p:nvSpPr>
          <p:spPr>
            <a:xfrm>
              <a:off x="1684220" y="5768827"/>
              <a:ext cx="1824953" cy="523220"/>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2800" b="0" i="0" u="none" strike="noStrike" kern="1200" cap="none" spc="0" normalizeH="0" baseline="0" noProof="0">
                  <a:ln>
                    <a:noFill/>
                  </a:ln>
                  <a:solidFill>
                    <a:prstClr val="white"/>
                  </a:solidFill>
                  <a:effectLst/>
                  <a:uLnTx/>
                  <a:uFillTx/>
                  <a:latin typeface="Arial"/>
                  <a:ea typeface="ヒラギノ角ゴ Pro W3" pitchFamily="125" charset="-128"/>
                  <a:cs typeface="+mn-cs"/>
                </a:rPr>
                <a:t>Law</a:t>
              </a:r>
              <a:endParaRPr kumimoji="0" lang="en-GB" sz="2400" b="0" i="0" u="none" strike="noStrike" kern="1200" cap="none" spc="0" normalizeH="0" baseline="0" noProof="0">
                <a:ln>
                  <a:noFill/>
                </a:ln>
                <a:solidFill>
                  <a:prstClr val="white"/>
                </a:solidFill>
                <a:effectLst/>
                <a:uLnTx/>
                <a:uFillTx/>
                <a:latin typeface="Arial"/>
                <a:ea typeface="ヒラギノ角ゴ Pro W3" pitchFamily="125" charset="-128"/>
                <a:cs typeface="+mn-cs"/>
              </a:endParaRPr>
            </a:p>
          </p:txBody>
        </p:sp>
      </p:grpSp>
      <p:grpSp>
        <p:nvGrpSpPr>
          <p:cNvPr id="60" name="Group 59"/>
          <p:cNvGrpSpPr/>
          <p:nvPr/>
        </p:nvGrpSpPr>
        <p:grpSpPr>
          <a:xfrm>
            <a:off x="5159896" y="2204864"/>
            <a:ext cx="1728192" cy="577091"/>
            <a:chOff x="1527681" y="5741892"/>
            <a:chExt cx="1981492" cy="577091"/>
          </a:xfrm>
          <a:solidFill>
            <a:schemeClr val="bg2"/>
          </a:solidFill>
        </p:grpSpPr>
        <p:sp>
          <p:nvSpPr>
            <p:cNvPr id="61" name="Oval 60"/>
            <p:cNvSpPr/>
            <p:nvPr/>
          </p:nvSpPr>
          <p:spPr bwMode="auto">
            <a:xfrm>
              <a:off x="1527681" y="5741892"/>
              <a:ext cx="1205404" cy="577091"/>
            </a:xfrm>
            <a:prstGeom prst="ellipse">
              <a:avLst/>
            </a:prstGeom>
            <a:grp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2400" b="0" i="0" u="none" strike="noStrike" kern="1200" cap="none" spc="0" normalizeH="0" baseline="0" noProof="0">
                <a:ln>
                  <a:noFill/>
                </a:ln>
                <a:solidFill>
                  <a:prstClr val="white"/>
                </a:solidFill>
                <a:effectLst/>
                <a:uLnTx/>
                <a:uFillTx/>
                <a:latin typeface="Times" charset="0"/>
                <a:ea typeface="ヒラギノ角ゴ Pro W3" charset="0"/>
                <a:cs typeface="+mn-cs"/>
              </a:endParaRPr>
            </a:p>
          </p:txBody>
        </p:sp>
        <p:sp>
          <p:nvSpPr>
            <p:cNvPr id="62" name="TextBox 61"/>
            <p:cNvSpPr txBox="1"/>
            <p:nvPr/>
          </p:nvSpPr>
          <p:spPr>
            <a:xfrm>
              <a:off x="1684220" y="5768827"/>
              <a:ext cx="1824953" cy="461665"/>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2400" b="0" i="0" u="none" strike="noStrike" kern="1200" cap="none" spc="0" normalizeH="0" baseline="0" noProof="0">
                <a:ln>
                  <a:noFill/>
                </a:ln>
                <a:solidFill>
                  <a:prstClr val="white"/>
                </a:solidFill>
                <a:effectLst/>
                <a:uLnTx/>
                <a:uFillTx/>
                <a:latin typeface="Arial"/>
                <a:ea typeface="ヒラギノ角ゴ Pro W3" pitchFamily="125" charset="-128"/>
                <a:cs typeface="+mn-cs"/>
              </a:endParaRPr>
            </a:p>
          </p:txBody>
        </p:sp>
      </p:grpSp>
      <p:sp>
        <p:nvSpPr>
          <p:cNvPr id="64" name="Oval 63"/>
          <p:cNvSpPr/>
          <p:nvPr/>
        </p:nvSpPr>
        <p:spPr bwMode="auto">
          <a:xfrm>
            <a:off x="10056440" y="4581128"/>
            <a:ext cx="936104" cy="505083"/>
          </a:xfrm>
          <a:prstGeom prst="ellipse">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2400" b="0" i="0" u="none" strike="noStrike" kern="1200" cap="none" spc="0" normalizeH="0" baseline="0" noProof="0">
              <a:ln>
                <a:noFill/>
              </a:ln>
              <a:solidFill>
                <a:prstClr val="white"/>
              </a:solidFill>
              <a:effectLst/>
              <a:uLnTx/>
              <a:uFillTx/>
              <a:latin typeface="Times" charset="0"/>
              <a:ea typeface="ヒラギノ角ゴ Pro W3" charset="0"/>
              <a:cs typeface="+mn-cs"/>
            </a:endParaRPr>
          </a:p>
        </p:txBody>
      </p:sp>
      <p:grpSp>
        <p:nvGrpSpPr>
          <p:cNvPr id="66" name="Group 65"/>
          <p:cNvGrpSpPr/>
          <p:nvPr/>
        </p:nvGrpSpPr>
        <p:grpSpPr>
          <a:xfrm>
            <a:off x="5735960" y="4941168"/>
            <a:ext cx="1368152" cy="433075"/>
            <a:chOff x="1527681" y="5741892"/>
            <a:chExt cx="1981492" cy="577091"/>
          </a:xfrm>
          <a:solidFill>
            <a:schemeClr val="bg2"/>
          </a:solidFill>
        </p:grpSpPr>
        <p:sp>
          <p:nvSpPr>
            <p:cNvPr id="67" name="Oval 66"/>
            <p:cNvSpPr/>
            <p:nvPr/>
          </p:nvSpPr>
          <p:spPr bwMode="auto">
            <a:xfrm>
              <a:off x="1527681" y="5741892"/>
              <a:ext cx="1205404" cy="577091"/>
            </a:xfrm>
            <a:prstGeom prst="ellipse">
              <a:avLst/>
            </a:prstGeom>
            <a:grp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2400" b="0" i="0" u="none" strike="noStrike" kern="1200" cap="none" spc="0" normalizeH="0" baseline="0" noProof="0">
                <a:ln>
                  <a:noFill/>
                </a:ln>
                <a:solidFill>
                  <a:prstClr val="white"/>
                </a:solidFill>
                <a:effectLst/>
                <a:uLnTx/>
                <a:uFillTx/>
                <a:latin typeface="Times" charset="0"/>
                <a:ea typeface="ヒラギノ角ゴ Pro W3" charset="0"/>
                <a:cs typeface="+mn-cs"/>
              </a:endParaRPr>
            </a:p>
          </p:txBody>
        </p:sp>
        <p:sp>
          <p:nvSpPr>
            <p:cNvPr id="68" name="TextBox 67"/>
            <p:cNvSpPr txBox="1"/>
            <p:nvPr/>
          </p:nvSpPr>
          <p:spPr>
            <a:xfrm>
              <a:off x="1684220" y="5768827"/>
              <a:ext cx="1824953" cy="461665"/>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2400" b="0" i="0" u="none" strike="noStrike" kern="1200" cap="none" spc="0" normalizeH="0" baseline="0" noProof="0">
                <a:ln>
                  <a:noFill/>
                </a:ln>
                <a:solidFill>
                  <a:prstClr val="white"/>
                </a:solidFill>
                <a:effectLst/>
                <a:uLnTx/>
                <a:uFillTx/>
                <a:latin typeface="Arial"/>
                <a:ea typeface="ヒラギノ角ゴ Pro W3" pitchFamily="125" charset="-128"/>
                <a:cs typeface="+mn-cs"/>
              </a:endParaRPr>
            </a:p>
          </p:txBody>
        </p:sp>
      </p:grpSp>
      <p:sp>
        <p:nvSpPr>
          <p:cNvPr id="69" name="Oval 68"/>
          <p:cNvSpPr/>
          <p:nvPr/>
        </p:nvSpPr>
        <p:spPr bwMode="auto">
          <a:xfrm>
            <a:off x="1271464" y="2852936"/>
            <a:ext cx="1008112" cy="576064"/>
          </a:xfrm>
          <a:prstGeom prst="ellipse">
            <a:avLst/>
          </a:prstGeom>
          <a:solidFill>
            <a:schemeClr val="tx2"/>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2400" b="0" i="0" u="none" strike="noStrike" kern="1200" cap="none" spc="0" normalizeH="0" baseline="0" noProof="0">
                <a:ln>
                  <a:noFill/>
                </a:ln>
                <a:solidFill>
                  <a:prstClr val="white"/>
                </a:solidFill>
                <a:effectLst/>
                <a:uLnTx/>
                <a:uFillTx/>
                <a:latin typeface="Arial"/>
                <a:ea typeface="ヒラギノ角ゴ Pro W3" charset="0"/>
                <a:cs typeface="+mn-cs"/>
              </a:rPr>
              <a:t>PE</a:t>
            </a:r>
          </a:p>
        </p:txBody>
      </p:sp>
    </p:spTree>
    <p:extLst>
      <p:ext uri="{BB962C8B-B14F-4D97-AF65-F5344CB8AC3E}">
        <p14:creationId xmlns:p14="http://schemas.microsoft.com/office/powerpoint/2010/main" val="34693218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bwMode="auto">
          <a:xfrm>
            <a:off x="0" y="5445224"/>
            <a:ext cx="11640616" cy="1412776"/>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2400" b="0" i="0" u="none" strike="noStrike" kern="1200" cap="none" spc="0" normalizeH="0" baseline="0" noProof="0">
              <a:ln>
                <a:noFill/>
              </a:ln>
              <a:solidFill>
                <a:srgbClr val="002147"/>
              </a:solidFill>
              <a:effectLst/>
              <a:uLnTx/>
              <a:uFillTx/>
              <a:latin typeface="Times" charset="0"/>
              <a:ea typeface="ヒラギノ角ゴ Pro W3" charset="0"/>
              <a:cs typeface="+mn-cs"/>
            </a:endParaRPr>
          </a:p>
        </p:txBody>
      </p:sp>
      <p:sp>
        <p:nvSpPr>
          <p:cNvPr id="2" name="Title 1"/>
          <p:cNvSpPr>
            <a:spLocks noGrp="1"/>
          </p:cNvSpPr>
          <p:nvPr>
            <p:ph type="title"/>
          </p:nvPr>
        </p:nvSpPr>
        <p:spPr>
          <a:xfrm>
            <a:off x="1981200" y="977096"/>
            <a:ext cx="8229600" cy="707886"/>
          </a:xfrm>
        </p:spPr>
        <p:txBody>
          <a:bodyPr/>
          <a:lstStyle/>
          <a:p>
            <a:r>
              <a:rPr lang="en-GB" sz="4000" dirty="0"/>
              <a:t>Maths content in other A levels</a:t>
            </a:r>
          </a:p>
        </p:txBody>
      </p:sp>
      <p:grpSp>
        <p:nvGrpSpPr>
          <p:cNvPr id="10" name="Group 9"/>
          <p:cNvGrpSpPr/>
          <p:nvPr/>
        </p:nvGrpSpPr>
        <p:grpSpPr>
          <a:xfrm>
            <a:off x="1055440" y="2545256"/>
            <a:ext cx="571263" cy="504056"/>
            <a:chOff x="3575720" y="3356992"/>
            <a:chExt cx="897699" cy="792088"/>
          </a:xfrm>
        </p:grpSpPr>
        <p:sp>
          <p:nvSpPr>
            <p:cNvPr id="11" name="Hexagon 10"/>
            <p:cNvSpPr/>
            <p:nvPr/>
          </p:nvSpPr>
          <p:spPr bwMode="auto">
            <a:xfrm>
              <a:off x="3575720" y="3356992"/>
              <a:ext cx="897699" cy="792088"/>
            </a:xfrm>
            <a:prstGeom prst="hexagon">
              <a:avLst/>
            </a:prstGeom>
            <a:solidFill>
              <a:schemeClr val="bg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2400" b="0" i="0" u="none" strike="noStrike" kern="1200" cap="none" spc="0" normalizeH="0" baseline="0" noProof="0">
                <a:ln>
                  <a:noFill/>
                </a:ln>
                <a:solidFill>
                  <a:srgbClr val="002147"/>
                </a:solidFill>
                <a:effectLst/>
                <a:uLnTx/>
                <a:uFillTx/>
                <a:latin typeface="Times" charset="0"/>
                <a:ea typeface="ヒラギノ角ゴ Pro W3" charset="0"/>
                <a:cs typeface="+mn-cs"/>
              </a:endParaRPr>
            </a:p>
          </p:txBody>
        </p:sp>
        <p:sp>
          <p:nvSpPr>
            <p:cNvPr id="12" name="TextBox 11"/>
            <p:cNvSpPr txBox="1"/>
            <p:nvPr/>
          </p:nvSpPr>
          <p:spPr>
            <a:xfrm>
              <a:off x="3838409" y="3424246"/>
              <a:ext cx="167225" cy="400109"/>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2000" b="1" i="0" u="none" strike="noStrike" kern="1200" cap="none" spc="0" normalizeH="0" baseline="0" noProof="0">
                  <a:ln>
                    <a:noFill/>
                  </a:ln>
                  <a:solidFill>
                    <a:prstClr val="white"/>
                  </a:solidFill>
                  <a:effectLst/>
                  <a:uLnTx/>
                  <a:uFillTx/>
                  <a:latin typeface="Arial"/>
                  <a:ea typeface="ヒラギノ角ゴ Pro W3" pitchFamily="125" charset="-128"/>
                  <a:cs typeface="+mn-cs"/>
                </a:rPr>
                <a:t>£</a:t>
              </a:r>
            </a:p>
          </p:txBody>
        </p:sp>
        <p:sp>
          <p:nvSpPr>
            <p:cNvPr id="13" name="Oval 12"/>
            <p:cNvSpPr/>
            <p:nvPr/>
          </p:nvSpPr>
          <p:spPr bwMode="auto">
            <a:xfrm>
              <a:off x="3697156" y="3429000"/>
              <a:ext cx="649333" cy="649334"/>
            </a:xfrm>
            <a:prstGeom prst="ellipse">
              <a:avLst/>
            </a:prstGeom>
            <a:noFill/>
            <a:ln w="31750"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2400" b="0" i="0" u="none" strike="noStrike" kern="1200" cap="none" spc="0" normalizeH="0" baseline="0" noProof="0">
                <a:ln>
                  <a:noFill/>
                </a:ln>
                <a:solidFill>
                  <a:srgbClr val="50B848"/>
                </a:solidFill>
                <a:effectLst/>
                <a:uLnTx/>
                <a:uFillTx/>
                <a:latin typeface="Times" charset="0"/>
                <a:ea typeface="ヒラギノ角ゴ Pro W3" charset="0"/>
                <a:cs typeface="+mn-cs"/>
              </a:endParaRPr>
            </a:p>
          </p:txBody>
        </p:sp>
      </p:grpSp>
      <p:grpSp>
        <p:nvGrpSpPr>
          <p:cNvPr id="14" name="Group 13"/>
          <p:cNvGrpSpPr/>
          <p:nvPr/>
        </p:nvGrpSpPr>
        <p:grpSpPr>
          <a:xfrm>
            <a:off x="1055440" y="3205329"/>
            <a:ext cx="571263" cy="504056"/>
            <a:chOff x="7320136" y="2060848"/>
            <a:chExt cx="897699" cy="792088"/>
          </a:xfrm>
        </p:grpSpPr>
        <p:sp>
          <p:nvSpPr>
            <p:cNvPr id="15" name="Hexagon 14"/>
            <p:cNvSpPr/>
            <p:nvPr/>
          </p:nvSpPr>
          <p:spPr bwMode="auto">
            <a:xfrm>
              <a:off x="7320136" y="2060848"/>
              <a:ext cx="897699" cy="792088"/>
            </a:xfrm>
            <a:prstGeom prst="hexagon">
              <a:avLst/>
            </a:prstGeom>
            <a:solidFill>
              <a:schemeClr val="tx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2400" b="0" i="0" u="none" strike="noStrike" kern="1200" cap="none" spc="0" normalizeH="0" baseline="0" noProof="0">
                <a:ln>
                  <a:noFill/>
                </a:ln>
                <a:solidFill>
                  <a:srgbClr val="002147"/>
                </a:solidFill>
                <a:effectLst/>
                <a:uLnTx/>
                <a:uFillTx/>
                <a:latin typeface="Times" charset="0"/>
                <a:ea typeface="ヒラギノ角ゴ Pro W3" charset="0"/>
                <a:cs typeface="+mn-cs"/>
              </a:endParaRPr>
            </a:p>
          </p:txBody>
        </p:sp>
        <p:pic>
          <p:nvPicPr>
            <p:cNvPr id="16" name="Picture 15"/>
            <p:cNvPicPr>
              <a:picLocks noChangeAspect="1"/>
            </p:cNvPicPr>
            <p:nvPr/>
          </p:nvPicPr>
          <p:blipFill>
            <a:blip r:embed="rId3">
              <a:lum bright="70000"/>
              <a:extLst>
                <a:ext uri="{28A0092B-C50C-407E-A947-70E740481C1C}">
                  <a14:useLocalDpi xmlns:a14="http://schemas.microsoft.com/office/drawing/2010/main" val="0"/>
                </a:ext>
              </a:extLst>
            </a:blip>
            <a:stretch>
              <a:fillRect/>
            </a:stretch>
          </p:blipFill>
          <p:spPr>
            <a:xfrm rot="1430011">
              <a:off x="7430748" y="2204864"/>
              <a:ext cx="687838" cy="504056"/>
            </a:xfrm>
            <a:prstGeom prst="rect">
              <a:avLst/>
            </a:prstGeom>
          </p:spPr>
        </p:pic>
      </p:grpSp>
      <p:sp>
        <p:nvSpPr>
          <p:cNvPr id="18" name="Hexagon 17"/>
          <p:cNvSpPr/>
          <p:nvPr/>
        </p:nvSpPr>
        <p:spPr bwMode="auto">
          <a:xfrm>
            <a:off x="1055439" y="4525475"/>
            <a:ext cx="571263" cy="504056"/>
          </a:xfrm>
          <a:prstGeom prst="hexagon">
            <a:avLst/>
          </a:prstGeom>
          <a:solidFill>
            <a:schemeClr val="bg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2400" b="0" i="0" u="none" strike="noStrike" kern="1200" cap="none" spc="0" normalizeH="0" baseline="0" noProof="0">
              <a:ln>
                <a:noFill/>
              </a:ln>
              <a:solidFill>
                <a:srgbClr val="002147"/>
              </a:solidFill>
              <a:effectLst/>
              <a:uLnTx/>
              <a:uFillTx/>
              <a:latin typeface="Times" charset="0"/>
              <a:ea typeface="ヒラギノ角ゴ Pro W3" charset="0"/>
              <a:cs typeface="+mn-cs"/>
            </a:endParaRPr>
          </a:p>
        </p:txBody>
      </p:sp>
      <p:grpSp>
        <p:nvGrpSpPr>
          <p:cNvPr id="20" name="Group 19"/>
          <p:cNvGrpSpPr/>
          <p:nvPr/>
        </p:nvGrpSpPr>
        <p:grpSpPr>
          <a:xfrm>
            <a:off x="1055440" y="3865402"/>
            <a:ext cx="571263" cy="504056"/>
            <a:chOff x="3575720" y="5733256"/>
            <a:chExt cx="897699" cy="792088"/>
          </a:xfrm>
        </p:grpSpPr>
        <p:sp>
          <p:nvSpPr>
            <p:cNvPr id="21" name="Hexagon 20"/>
            <p:cNvSpPr/>
            <p:nvPr/>
          </p:nvSpPr>
          <p:spPr bwMode="auto">
            <a:xfrm>
              <a:off x="3575720" y="5733256"/>
              <a:ext cx="897699" cy="792088"/>
            </a:xfrm>
            <a:prstGeom prst="hexagon">
              <a:avLst/>
            </a:prstGeom>
            <a:solidFill>
              <a:schemeClr val="tx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2400" b="0" i="0" u="none" strike="noStrike" kern="1200" cap="none" spc="0" normalizeH="0" baseline="0" noProof="0">
                <a:ln>
                  <a:noFill/>
                </a:ln>
                <a:solidFill>
                  <a:srgbClr val="002147"/>
                </a:solidFill>
                <a:effectLst/>
                <a:uLnTx/>
                <a:uFillTx/>
                <a:latin typeface="Times" charset="0"/>
                <a:ea typeface="ヒラギノ角ゴ Pro W3" charset="0"/>
                <a:cs typeface="+mn-cs"/>
              </a:endParaRPr>
            </a:p>
          </p:txBody>
        </p:sp>
        <p:pic>
          <p:nvPicPr>
            <p:cNvPr id="22" name="Picture 2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44119" y="5815662"/>
              <a:ext cx="576064" cy="555040"/>
            </a:xfrm>
            <a:prstGeom prst="rect">
              <a:avLst/>
            </a:prstGeom>
          </p:spPr>
        </p:pic>
      </p:grpSp>
      <p:grpSp>
        <p:nvGrpSpPr>
          <p:cNvPr id="23" name="Group 22"/>
          <p:cNvGrpSpPr/>
          <p:nvPr/>
        </p:nvGrpSpPr>
        <p:grpSpPr>
          <a:xfrm>
            <a:off x="1055440" y="5185548"/>
            <a:ext cx="571263" cy="504056"/>
            <a:chOff x="7320136" y="4509120"/>
            <a:chExt cx="897699" cy="792088"/>
          </a:xfrm>
        </p:grpSpPr>
        <p:sp>
          <p:nvSpPr>
            <p:cNvPr id="24" name="Hexagon 23"/>
            <p:cNvSpPr/>
            <p:nvPr/>
          </p:nvSpPr>
          <p:spPr bwMode="auto">
            <a:xfrm>
              <a:off x="7320136" y="4509120"/>
              <a:ext cx="897699" cy="792088"/>
            </a:xfrm>
            <a:prstGeom prst="hexagon">
              <a:avLst/>
            </a:prstGeom>
            <a:solidFill>
              <a:srgbClr val="00235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2400" b="0" i="0" u="none" strike="noStrike" kern="1200" cap="none" spc="0" normalizeH="0" baseline="0" noProof="0">
                <a:ln>
                  <a:noFill/>
                </a:ln>
                <a:solidFill>
                  <a:srgbClr val="002147"/>
                </a:solidFill>
                <a:effectLst/>
                <a:uLnTx/>
                <a:uFillTx/>
                <a:latin typeface="Times" charset="0"/>
                <a:ea typeface="ヒラギノ角ゴ Pro W3" charset="0"/>
                <a:cs typeface="+mn-cs"/>
              </a:endParaRPr>
            </a:p>
          </p:txBody>
        </p:sp>
        <p:pic>
          <p:nvPicPr>
            <p:cNvPr id="25" name="Picture 24"/>
            <p:cNvPicPr>
              <a:picLocks noChangeAspect="1"/>
            </p:cNvPicPr>
            <p:nvPr/>
          </p:nvPicPr>
          <p:blipFill rotWithShape="1">
            <a:blip r:embed="rId5">
              <a:lum bright="70000"/>
              <a:extLst>
                <a:ext uri="{28A0092B-C50C-407E-A947-70E740481C1C}">
                  <a14:useLocalDpi xmlns:a14="http://schemas.microsoft.com/office/drawing/2010/main" val="0"/>
                </a:ext>
              </a:extLst>
            </a:blip>
            <a:srcRect r="1" b="1"/>
            <a:stretch/>
          </p:blipFill>
          <p:spPr>
            <a:xfrm>
              <a:off x="7363569" y="4653136"/>
              <a:ext cx="806481" cy="593229"/>
            </a:xfrm>
            <a:prstGeom prst="rect">
              <a:avLst/>
            </a:prstGeom>
          </p:spPr>
        </p:pic>
      </p:grpSp>
      <p:grpSp>
        <p:nvGrpSpPr>
          <p:cNvPr id="26" name="Group 25"/>
          <p:cNvGrpSpPr/>
          <p:nvPr/>
        </p:nvGrpSpPr>
        <p:grpSpPr>
          <a:xfrm>
            <a:off x="1055440" y="5845623"/>
            <a:ext cx="571263" cy="504056"/>
            <a:chOff x="7392144" y="5661248"/>
            <a:chExt cx="897699" cy="792088"/>
          </a:xfrm>
        </p:grpSpPr>
        <p:sp>
          <p:nvSpPr>
            <p:cNvPr id="27" name="Hexagon 26"/>
            <p:cNvSpPr/>
            <p:nvPr/>
          </p:nvSpPr>
          <p:spPr bwMode="auto">
            <a:xfrm>
              <a:off x="7392144" y="5661248"/>
              <a:ext cx="897699" cy="792088"/>
            </a:xfrm>
            <a:prstGeom prst="hexagon">
              <a:avLst/>
            </a:prstGeom>
            <a:solidFill>
              <a:schemeClr val="tx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2400" b="0" i="0" u="none" strike="noStrike" kern="1200" cap="none" spc="0" normalizeH="0" baseline="0" noProof="0">
                <a:ln>
                  <a:noFill/>
                </a:ln>
                <a:solidFill>
                  <a:srgbClr val="002147"/>
                </a:solidFill>
                <a:effectLst/>
                <a:uLnTx/>
                <a:uFillTx/>
                <a:latin typeface="Times" charset="0"/>
                <a:ea typeface="ヒラギノ角ゴ Pro W3" charset="0"/>
                <a:cs typeface="+mn-cs"/>
              </a:endParaRPr>
            </a:p>
          </p:txBody>
        </p:sp>
        <p:pic>
          <p:nvPicPr>
            <p:cNvPr id="28" name="Picture 27"/>
            <p:cNvPicPr>
              <a:picLocks noChangeAspect="1"/>
            </p:cNvPicPr>
            <p:nvPr/>
          </p:nvPicPr>
          <p:blipFill rotWithShape="1">
            <a:blip r:embed="rId6">
              <a:lum bright="70000"/>
              <a:extLst>
                <a:ext uri="{28A0092B-C50C-407E-A947-70E740481C1C}">
                  <a14:useLocalDpi xmlns:a14="http://schemas.microsoft.com/office/drawing/2010/main" val="0"/>
                </a:ext>
              </a:extLst>
            </a:blip>
            <a:stretch/>
          </p:blipFill>
          <p:spPr>
            <a:xfrm>
              <a:off x="7526635" y="5795187"/>
              <a:ext cx="648072" cy="524797"/>
            </a:xfrm>
            <a:prstGeom prst="rect">
              <a:avLst/>
            </a:prstGeom>
          </p:spPr>
        </p:pic>
      </p:grpSp>
      <p:sp>
        <p:nvSpPr>
          <p:cNvPr id="30" name="TextBox 29"/>
          <p:cNvSpPr txBox="1"/>
          <p:nvPr/>
        </p:nvSpPr>
        <p:spPr>
          <a:xfrm>
            <a:off x="4223792" y="3226525"/>
            <a:ext cx="2304256" cy="461665"/>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2400" b="0" i="0" u="none" strike="noStrike" kern="1200" cap="none" spc="0" normalizeH="0" baseline="0" noProof="0">
                <a:ln>
                  <a:noFill/>
                </a:ln>
                <a:solidFill>
                  <a:srgbClr val="E00034"/>
                </a:solidFill>
                <a:effectLst/>
                <a:uLnTx/>
                <a:uFillTx/>
                <a:latin typeface="Arial"/>
                <a:ea typeface="ヒラギノ角ゴ Pro W3" pitchFamily="125" charset="-128"/>
                <a:cs typeface="+mn-cs"/>
              </a:rPr>
              <a:t>(at least 10%)</a:t>
            </a:r>
          </a:p>
        </p:txBody>
      </p:sp>
      <p:grpSp>
        <p:nvGrpSpPr>
          <p:cNvPr id="36" name="Group 35"/>
          <p:cNvGrpSpPr/>
          <p:nvPr/>
        </p:nvGrpSpPr>
        <p:grpSpPr>
          <a:xfrm>
            <a:off x="1055440" y="1885183"/>
            <a:ext cx="571263" cy="504056"/>
            <a:chOff x="3575720" y="4509120"/>
            <a:chExt cx="897699" cy="792088"/>
          </a:xfrm>
        </p:grpSpPr>
        <p:sp>
          <p:nvSpPr>
            <p:cNvPr id="37" name="Hexagon 36"/>
            <p:cNvSpPr/>
            <p:nvPr/>
          </p:nvSpPr>
          <p:spPr bwMode="auto">
            <a:xfrm>
              <a:off x="3575720" y="4509120"/>
              <a:ext cx="897699" cy="792088"/>
            </a:xfrm>
            <a:prstGeom prst="hexagon">
              <a:avLst/>
            </a:prstGeom>
            <a:solidFill>
              <a:schemeClr val="accent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2400" b="0" i="0" u="none" strike="noStrike" kern="1200" cap="none" spc="0" normalizeH="0" baseline="0" noProof="0">
                <a:ln>
                  <a:noFill/>
                </a:ln>
                <a:solidFill>
                  <a:srgbClr val="002147"/>
                </a:solidFill>
                <a:effectLst/>
                <a:uLnTx/>
                <a:uFillTx/>
                <a:latin typeface="Times" charset="0"/>
                <a:ea typeface="ヒラギノ角ゴ Pro W3" charset="0"/>
                <a:cs typeface="+mn-cs"/>
              </a:endParaRPr>
            </a:p>
          </p:txBody>
        </p:sp>
        <p:pic>
          <p:nvPicPr>
            <p:cNvPr id="38" name="Picture 37"/>
            <p:cNvPicPr>
              <a:picLocks noChangeAspect="1"/>
            </p:cNvPicPr>
            <p:nvPr/>
          </p:nvPicPr>
          <p:blipFill rotWithShape="1">
            <a:blip r:embed="rId7">
              <a:lum bright="70000"/>
              <a:extLst>
                <a:ext uri="{28A0092B-C50C-407E-A947-70E740481C1C}">
                  <a14:useLocalDpi xmlns:a14="http://schemas.microsoft.com/office/drawing/2010/main" val="0"/>
                </a:ext>
              </a:extLst>
            </a:blip>
            <a:srcRect r="-1814" b="-69"/>
            <a:stretch/>
          </p:blipFill>
          <p:spPr>
            <a:xfrm>
              <a:off x="3814324" y="4581128"/>
              <a:ext cx="432889" cy="689591"/>
            </a:xfrm>
            <a:prstGeom prst="rect">
              <a:avLst/>
            </a:prstGeom>
          </p:spPr>
        </p:pic>
      </p:grpSp>
      <p:sp>
        <p:nvSpPr>
          <p:cNvPr id="40" name="TextBox 39"/>
          <p:cNvSpPr txBox="1"/>
          <p:nvPr/>
        </p:nvSpPr>
        <p:spPr>
          <a:xfrm>
            <a:off x="1847528" y="3825043"/>
            <a:ext cx="2448272" cy="584775"/>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3200" b="0" i="0" u="none" strike="noStrike" kern="1200" cap="none" spc="0" normalizeH="0" baseline="0" noProof="0">
                <a:ln>
                  <a:noFill/>
                </a:ln>
                <a:solidFill>
                  <a:srgbClr val="002147"/>
                </a:solidFill>
                <a:effectLst/>
                <a:uLnTx/>
                <a:uFillTx/>
                <a:latin typeface="Arial"/>
                <a:ea typeface="ヒラギノ角ゴ Pro W3" pitchFamily="125" charset="-128"/>
                <a:cs typeface="+mn-cs"/>
              </a:rPr>
              <a:t>Business</a:t>
            </a:r>
          </a:p>
        </p:txBody>
      </p:sp>
      <p:sp>
        <p:nvSpPr>
          <p:cNvPr id="41" name="TextBox 40"/>
          <p:cNvSpPr txBox="1"/>
          <p:nvPr/>
        </p:nvSpPr>
        <p:spPr>
          <a:xfrm>
            <a:off x="1847528" y="4485116"/>
            <a:ext cx="2304256" cy="584775"/>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3200" b="0" i="0" u="none" strike="noStrike" kern="1200" cap="none" spc="0" normalizeH="0" baseline="0" noProof="0">
                <a:ln>
                  <a:noFill/>
                </a:ln>
                <a:solidFill>
                  <a:srgbClr val="002147"/>
                </a:solidFill>
                <a:effectLst/>
                <a:uLnTx/>
                <a:uFillTx/>
                <a:latin typeface="Arial"/>
                <a:ea typeface="ヒラギノ角ゴ Pro W3" pitchFamily="125" charset="-128"/>
                <a:cs typeface="+mn-cs"/>
              </a:rPr>
              <a:t>Psychology</a:t>
            </a:r>
          </a:p>
        </p:txBody>
      </p:sp>
      <p:sp>
        <p:nvSpPr>
          <p:cNvPr id="42" name="TextBox 41"/>
          <p:cNvSpPr txBox="1"/>
          <p:nvPr/>
        </p:nvSpPr>
        <p:spPr>
          <a:xfrm>
            <a:off x="1847528" y="3164970"/>
            <a:ext cx="1584176" cy="584775"/>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3200" b="0" i="0" u="none" strike="noStrike" kern="1200" cap="none" spc="0" normalizeH="0" baseline="0" noProof="0">
                <a:ln>
                  <a:noFill/>
                </a:ln>
                <a:solidFill>
                  <a:srgbClr val="002147"/>
                </a:solidFill>
                <a:effectLst/>
                <a:uLnTx/>
                <a:uFillTx/>
                <a:latin typeface="Arial"/>
                <a:ea typeface="ヒラギノ角ゴ Pro W3" pitchFamily="125" charset="-128"/>
                <a:cs typeface="+mn-cs"/>
              </a:rPr>
              <a:t>Biology</a:t>
            </a:r>
          </a:p>
        </p:txBody>
      </p:sp>
      <p:sp>
        <p:nvSpPr>
          <p:cNvPr id="43" name="TextBox 42"/>
          <p:cNvSpPr txBox="1"/>
          <p:nvPr/>
        </p:nvSpPr>
        <p:spPr>
          <a:xfrm>
            <a:off x="1847528" y="2504897"/>
            <a:ext cx="2304256" cy="584775"/>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3200" b="0" i="0" u="none" strike="noStrike" kern="1200" cap="none" spc="0" normalizeH="0" baseline="0" noProof="0" dirty="0">
                <a:ln>
                  <a:noFill/>
                </a:ln>
                <a:solidFill>
                  <a:srgbClr val="002147"/>
                </a:solidFill>
                <a:effectLst/>
                <a:uLnTx/>
                <a:uFillTx/>
                <a:latin typeface="Arial"/>
                <a:ea typeface="ヒラギノ角ゴ Pro W3" pitchFamily="125" charset="-128"/>
                <a:cs typeface="+mn-cs"/>
              </a:rPr>
              <a:t>Economics</a:t>
            </a:r>
          </a:p>
        </p:txBody>
      </p:sp>
      <p:sp>
        <p:nvSpPr>
          <p:cNvPr id="44" name="TextBox 43"/>
          <p:cNvSpPr txBox="1"/>
          <p:nvPr/>
        </p:nvSpPr>
        <p:spPr>
          <a:xfrm>
            <a:off x="1847528" y="1844824"/>
            <a:ext cx="2448272" cy="584775"/>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3200" b="0" i="0" u="none" strike="noStrike" kern="1200" cap="none" spc="0" normalizeH="0" baseline="0" noProof="0" dirty="0">
                <a:ln>
                  <a:noFill/>
                </a:ln>
                <a:solidFill>
                  <a:srgbClr val="002147"/>
                </a:solidFill>
                <a:effectLst/>
                <a:uLnTx/>
                <a:uFillTx/>
                <a:latin typeface="Arial"/>
                <a:ea typeface="ヒラギノ角ゴ Pro W3" pitchFamily="125" charset="-128"/>
                <a:cs typeface="+mn-cs"/>
              </a:rPr>
              <a:t>Geography</a:t>
            </a:r>
          </a:p>
        </p:txBody>
      </p:sp>
      <p:sp>
        <p:nvSpPr>
          <p:cNvPr id="45" name="TextBox 44"/>
          <p:cNvSpPr txBox="1"/>
          <p:nvPr/>
        </p:nvSpPr>
        <p:spPr>
          <a:xfrm>
            <a:off x="1847528" y="5805264"/>
            <a:ext cx="2448272" cy="584775"/>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3200" b="0" i="0" u="none" strike="noStrike" kern="1200" cap="none" spc="0" normalizeH="0" baseline="0" noProof="0">
                <a:ln>
                  <a:noFill/>
                </a:ln>
                <a:solidFill>
                  <a:srgbClr val="002147"/>
                </a:solidFill>
                <a:effectLst/>
                <a:uLnTx/>
                <a:uFillTx/>
                <a:latin typeface="Arial"/>
                <a:ea typeface="ヒラギノ角ゴ Pro W3" pitchFamily="125" charset="-128"/>
                <a:cs typeface="+mn-cs"/>
              </a:rPr>
              <a:t>Sociology</a:t>
            </a:r>
          </a:p>
        </p:txBody>
      </p:sp>
      <p:sp>
        <p:nvSpPr>
          <p:cNvPr id="46" name="TextBox 45"/>
          <p:cNvSpPr txBox="1"/>
          <p:nvPr/>
        </p:nvSpPr>
        <p:spPr>
          <a:xfrm>
            <a:off x="1847528" y="5145189"/>
            <a:ext cx="2216014" cy="584775"/>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3200" b="0" i="0" u="none" strike="noStrike" kern="1200" cap="none" spc="0" normalizeH="0" baseline="0" noProof="0">
                <a:ln>
                  <a:noFill/>
                </a:ln>
                <a:solidFill>
                  <a:srgbClr val="002147"/>
                </a:solidFill>
                <a:effectLst/>
                <a:uLnTx/>
                <a:uFillTx/>
                <a:latin typeface="Arial"/>
                <a:ea typeface="ヒラギノ角ゴ Pro W3" pitchFamily="125" charset="-128"/>
                <a:cs typeface="+mn-cs"/>
              </a:rPr>
              <a:t>PE</a:t>
            </a:r>
          </a:p>
        </p:txBody>
      </p:sp>
      <p:sp>
        <p:nvSpPr>
          <p:cNvPr id="49" name="TextBox 48"/>
          <p:cNvSpPr txBox="1"/>
          <p:nvPr/>
        </p:nvSpPr>
        <p:spPr>
          <a:xfrm>
            <a:off x="4223792" y="4582917"/>
            <a:ext cx="2304256" cy="507832"/>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2400" b="0" i="0" u="none" strike="noStrike" kern="1200" cap="none" spc="0" normalizeH="0" baseline="0" noProof="0">
                <a:ln>
                  <a:noFill/>
                </a:ln>
                <a:solidFill>
                  <a:srgbClr val="E00034"/>
                </a:solidFill>
                <a:effectLst/>
                <a:uLnTx/>
                <a:uFillTx/>
                <a:latin typeface="Arial"/>
                <a:ea typeface="ヒラギノ角ゴ Pro W3" pitchFamily="125" charset="-128"/>
                <a:cs typeface="+mn-cs"/>
              </a:rPr>
              <a:t>(at least 10%)</a:t>
            </a:r>
          </a:p>
        </p:txBody>
      </p:sp>
      <p:sp>
        <p:nvSpPr>
          <p:cNvPr id="50" name="TextBox 49"/>
          <p:cNvSpPr txBox="1"/>
          <p:nvPr/>
        </p:nvSpPr>
        <p:spPr>
          <a:xfrm>
            <a:off x="4223792" y="3898756"/>
            <a:ext cx="2304256" cy="558615"/>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2400" b="0" i="0" u="none" strike="noStrike" kern="1200" cap="none" spc="0" normalizeH="0" baseline="0" noProof="0">
                <a:ln>
                  <a:noFill/>
                </a:ln>
                <a:solidFill>
                  <a:srgbClr val="E00034"/>
                </a:solidFill>
                <a:effectLst/>
                <a:uLnTx/>
                <a:uFillTx/>
                <a:latin typeface="Arial"/>
                <a:ea typeface="ヒラギノ角ゴ Pro W3" pitchFamily="125" charset="-128"/>
                <a:cs typeface="+mn-cs"/>
              </a:rPr>
              <a:t>(at least 10%)</a:t>
            </a:r>
          </a:p>
        </p:txBody>
      </p:sp>
      <p:sp>
        <p:nvSpPr>
          <p:cNvPr id="52" name="Rectangle 51"/>
          <p:cNvSpPr/>
          <p:nvPr/>
        </p:nvSpPr>
        <p:spPr>
          <a:xfrm>
            <a:off x="4208346" y="5918637"/>
            <a:ext cx="7656512" cy="461665"/>
          </a:xfrm>
          <a:prstGeom prst="rect">
            <a:avLst/>
          </a:prstGeom>
        </p:spPr>
        <p:txBody>
          <a:bodyPr wrap="square">
            <a:spAutoFit/>
          </a:bodyPr>
          <a:lstStyle/>
          <a:p>
            <a:pPr marL="0" marR="0" lvl="0" indent="0" algn="l" defTabSz="914400" rtl="0" eaLnBrk="1" fontAlgn="base" latinLnBrk="0" hangingPunct="1">
              <a:lnSpc>
                <a:spcPct val="100000"/>
              </a:lnSpc>
              <a:spcBef>
                <a:spcPct val="20000"/>
              </a:spcBef>
              <a:spcAft>
                <a:spcPct val="0"/>
              </a:spcAft>
              <a:buClr>
                <a:srgbClr val="E00034"/>
              </a:buClr>
              <a:buSzTx/>
              <a:buFontTx/>
              <a:buNone/>
              <a:tabLst/>
              <a:defRPr/>
            </a:pPr>
            <a:r>
              <a:rPr kumimoji="0" lang="en-GB" sz="2400" b="0" i="0" u="none" strike="noStrike" kern="0" cap="none" spc="0" normalizeH="0" baseline="0" noProof="0">
                <a:ln>
                  <a:noFill/>
                </a:ln>
                <a:solidFill>
                  <a:srgbClr val="002147"/>
                </a:solidFill>
                <a:effectLst/>
                <a:uLnTx/>
                <a:uFillTx/>
                <a:latin typeface="Arial" panose="020B0604020202020204" pitchFamily="34" charset="0"/>
                <a:ea typeface="ヒラギノ角ゴ Pro W3" pitchFamily="125" charset="-128"/>
                <a:cs typeface="Arial" panose="020B0604020202020204" pitchFamily="34" charset="0"/>
              </a:rPr>
              <a:t>(no specific percentage but you will be analysing data)</a:t>
            </a:r>
          </a:p>
        </p:txBody>
      </p:sp>
      <p:pic>
        <p:nvPicPr>
          <p:cNvPr id="5" name="Graphic 4" descr="Head with gears outline">
            <a:extLst>
              <a:ext uri="{FF2B5EF4-FFF2-40B4-BE49-F238E27FC236}">
                <a16:creationId xmlns:a16="http://schemas.microsoft.com/office/drawing/2014/main" id="{6822BEE7-D2DF-4360-8FD8-DC4A89CD79A9}"/>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091828" y="4525475"/>
            <a:ext cx="531285" cy="531285"/>
          </a:xfrm>
          <a:prstGeom prst="rect">
            <a:avLst/>
          </a:prstGeom>
        </p:spPr>
      </p:pic>
      <p:sp>
        <p:nvSpPr>
          <p:cNvPr id="51" name="TextBox 50">
            <a:extLst>
              <a:ext uri="{FF2B5EF4-FFF2-40B4-BE49-F238E27FC236}">
                <a16:creationId xmlns:a16="http://schemas.microsoft.com/office/drawing/2014/main" id="{F5EF3EC5-1228-4B96-BAB1-54987FB84454}"/>
              </a:ext>
            </a:extLst>
          </p:cNvPr>
          <p:cNvSpPr txBox="1"/>
          <p:nvPr/>
        </p:nvSpPr>
        <p:spPr>
          <a:xfrm>
            <a:off x="4223792" y="2566452"/>
            <a:ext cx="6336704" cy="461665"/>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2400" b="0" i="0" u="none" strike="noStrike" kern="1200" cap="none" spc="0" normalizeH="0" baseline="0" noProof="0" dirty="0">
                <a:ln>
                  <a:noFill/>
                </a:ln>
                <a:solidFill>
                  <a:srgbClr val="FCAF17"/>
                </a:solidFill>
                <a:effectLst/>
                <a:uLnTx/>
                <a:uFillTx/>
                <a:latin typeface="Arial"/>
                <a:ea typeface="ヒラギノ角ゴ Pro W3" pitchFamily="125" charset="-128"/>
                <a:cs typeface="+mn-cs"/>
              </a:rPr>
              <a:t>(at least 20%)</a:t>
            </a:r>
          </a:p>
        </p:txBody>
      </p:sp>
      <p:sp>
        <p:nvSpPr>
          <p:cNvPr id="53" name="TextBox 52">
            <a:extLst>
              <a:ext uri="{FF2B5EF4-FFF2-40B4-BE49-F238E27FC236}">
                <a16:creationId xmlns:a16="http://schemas.microsoft.com/office/drawing/2014/main" id="{F3E9DA20-36F3-47B9-8FB5-626AA3531C8E}"/>
              </a:ext>
            </a:extLst>
          </p:cNvPr>
          <p:cNvSpPr txBox="1"/>
          <p:nvPr/>
        </p:nvSpPr>
        <p:spPr>
          <a:xfrm>
            <a:off x="4223792" y="5247940"/>
            <a:ext cx="2520280" cy="461665"/>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2400" b="0" i="0" u="none" strike="noStrike" kern="1200" cap="none" spc="0" normalizeH="0" baseline="0" noProof="0" dirty="0">
                <a:ln>
                  <a:noFill/>
                </a:ln>
                <a:solidFill>
                  <a:srgbClr val="002147"/>
                </a:solidFill>
                <a:effectLst/>
                <a:uLnTx/>
                <a:uFillTx/>
                <a:latin typeface="Arial"/>
                <a:ea typeface="ヒラギノ角ゴ Pro W3" pitchFamily="125" charset="-128"/>
                <a:cs typeface="+mn-cs"/>
              </a:rPr>
              <a:t>(at least 5%)</a:t>
            </a:r>
          </a:p>
        </p:txBody>
      </p:sp>
      <p:sp>
        <p:nvSpPr>
          <p:cNvPr id="54" name="Rectangle 53">
            <a:extLst>
              <a:ext uri="{FF2B5EF4-FFF2-40B4-BE49-F238E27FC236}">
                <a16:creationId xmlns:a16="http://schemas.microsoft.com/office/drawing/2014/main" id="{1248D15A-DF74-4F06-B1BC-0F2D051C2A1E}"/>
              </a:ext>
            </a:extLst>
          </p:cNvPr>
          <p:cNvSpPr/>
          <p:nvPr/>
        </p:nvSpPr>
        <p:spPr>
          <a:xfrm>
            <a:off x="4223792" y="1844824"/>
            <a:ext cx="7848872" cy="707886"/>
          </a:xfrm>
          <a:prstGeom prst="rect">
            <a:avLst/>
          </a:prstGeom>
        </p:spPr>
        <p:txBody>
          <a:bodyPr wrap="square">
            <a:spAutoFit/>
          </a:bodyPr>
          <a:lstStyle/>
          <a:p>
            <a:pPr marL="0" marR="0" lvl="0" indent="0" algn="l" defTabSz="914400" rtl="0" eaLnBrk="1" fontAlgn="base" latinLnBrk="0" hangingPunct="1">
              <a:lnSpc>
                <a:spcPct val="100000"/>
              </a:lnSpc>
              <a:spcBef>
                <a:spcPct val="20000"/>
              </a:spcBef>
              <a:spcAft>
                <a:spcPct val="0"/>
              </a:spcAft>
              <a:buClr>
                <a:srgbClr val="E00034"/>
              </a:buClr>
              <a:buSzTx/>
              <a:buFontTx/>
              <a:buNone/>
              <a:tabLst/>
              <a:defRPr/>
            </a:pPr>
            <a:r>
              <a:rPr kumimoji="0" lang="en-GB" sz="2000" b="0" i="0" u="none" strike="noStrike" kern="0" cap="none" spc="0" normalizeH="0" baseline="0" noProof="0" dirty="0">
                <a:ln>
                  <a:noFill/>
                </a:ln>
                <a:solidFill>
                  <a:srgbClr val="002147"/>
                </a:solidFill>
                <a:effectLst/>
                <a:uLnTx/>
                <a:uFillTx/>
                <a:latin typeface="Arial" panose="020B0604020202020204" pitchFamily="34" charset="0"/>
                <a:ea typeface="ヒラギノ角ゴ Pro W3" pitchFamily="125" charset="-128"/>
                <a:cs typeface="Arial" panose="020B0604020202020204" pitchFamily="34" charset="0"/>
              </a:rPr>
              <a:t>(no specific percentage but geographical skills include quantitative and qualitative skills equally)</a:t>
            </a:r>
          </a:p>
        </p:txBody>
      </p:sp>
    </p:spTree>
    <p:extLst>
      <p:ext uri="{BB962C8B-B14F-4D97-AF65-F5344CB8AC3E}">
        <p14:creationId xmlns:p14="http://schemas.microsoft.com/office/powerpoint/2010/main" val="33705934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bwMode="auto">
          <a:xfrm>
            <a:off x="263352" y="5445224"/>
            <a:ext cx="11377264" cy="720080"/>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2400" b="0" i="0" u="none" strike="noStrike" kern="1200" cap="none" spc="0" normalizeH="0" baseline="0" noProof="0">
              <a:ln>
                <a:noFill/>
              </a:ln>
              <a:solidFill>
                <a:srgbClr val="002147"/>
              </a:solidFill>
              <a:effectLst/>
              <a:uLnTx/>
              <a:uFillTx/>
              <a:latin typeface="Times" charset="0"/>
              <a:ea typeface="ヒラギノ角ゴ Pro W3" charset="0"/>
              <a:cs typeface="+mn-cs"/>
            </a:endParaRPr>
          </a:p>
        </p:txBody>
      </p:sp>
      <p:sp>
        <p:nvSpPr>
          <p:cNvPr id="24582" name="TextBox 1"/>
          <p:cNvSpPr txBox="1">
            <a:spLocks noChangeArrowheads="1"/>
          </p:cNvSpPr>
          <p:nvPr/>
        </p:nvSpPr>
        <p:spPr bwMode="auto">
          <a:xfrm>
            <a:off x="9151574" y="6452173"/>
            <a:ext cx="248904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MS PGothic" pitchFamily="34" charset="-128"/>
              </a:defRPr>
            </a:lvl1pPr>
            <a:lvl2pPr marL="742950" indent="-285750" eaLnBrk="0" hangingPunct="0">
              <a:defRPr>
                <a:solidFill>
                  <a:schemeClr val="tx1"/>
                </a:solidFill>
                <a:latin typeface="Arial" pitchFamily="34" charset="0"/>
                <a:ea typeface="MS PGothic" pitchFamily="34" charset="-128"/>
              </a:defRPr>
            </a:lvl2pPr>
            <a:lvl3pPr marL="1143000" indent="-228600" eaLnBrk="0" hangingPunct="0">
              <a:defRPr>
                <a:solidFill>
                  <a:schemeClr val="tx1"/>
                </a:solidFill>
                <a:latin typeface="Arial" pitchFamily="34" charset="0"/>
                <a:ea typeface="MS PGothic" pitchFamily="34" charset="-128"/>
              </a:defRPr>
            </a:lvl3pPr>
            <a:lvl4pPr marL="1600200" indent="-228600" eaLnBrk="0" hangingPunct="0">
              <a:defRPr>
                <a:solidFill>
                  <a:schemeClr val="tx1"/>
                </a:solidFill>
                <a:latin typeface="Arial" pitchFamily="34" charset="0"/>
                <a:ea typeface="MS PGothic" pitchFamily="34" charset="-128"/>
              </a:defRPr>
            </a:lvl4pPr>
            <a:lvl5pPr marL="2057400" indent="-228600" eaLnBrk="0" hangingPunct="0">
              <a:defRPr>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Arial" pitchFamily="34" charset="0"/>
                <a:ea typeface="MS PGothic"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000" b="0" i="0" u="none" strike="noStrike" kern="1200" cap="none" spc="0" normalizeH="0" baseline="0" noProof="0">
                <a:ln>
                  <a:noFill/>
                </a:ln>
                <a:solidFill>
                  <a:srgbClr val="002147"/>
                </a:solidFill>
                <a:effectLst/>
                <a:uLnTx/>
                <a:uFillTx/>
                <a:latin typeface="Arial" pitchFamily="34" charset="0"/>
                <a:ea typeface="MS PGothic" pitchFamily="34" charset="-128"/>
                <a:cs typeface="+mn-cs"/>
              </a:rPr>
              <a:t>Source: </a:t>
            </a:r>
            <a:r>
              <a:rPr kumimoji="0" lang="en-GB" altLang="en-US" sz="1000" b="0" i="0" u="none" strike="noStrike" kern="1200" cap="none" spc="0" normalizeH="0" baseline="0" noProof="0">
                <a:ln>
                  <a:noFill/>
                </a:ln>
                <a:solidFill>
                  <a:srgbClr val="002147"/>
                </a:solidFill>
                <a:effectLst/>
                <a:uLnTx/>
                <a:uFillTx/>
                <a:latin typeface="Arial" pitchFamily="34" charset="0"/>
                <a:ea typeface="MS PGothic" pitchFamily="34" charset="-128"/>
                <a:cs typeface="+mn-cs"/>
                <a:hlinkClick r:id="rId3"/>
              </a:rPr>
              <a:t>Review of Post-16 Mathematics</a:t>
            </a:r>
            <a:endParaRPr kumimoji="0" lang="en-GB" altLang="en-US" sz="1000" b="0" i="0" u="none" strike="noStrike" kern="1200" cap="none" spc="0" normalizeH="0" baseline="0" noProof="0">
              <a:ln>
                <a:noFill/>
              </a:ln>
              <a:solidFill>
                <a:srgbClr val="FF0000"/>
              </a:solidFill>
              <a:effectLst/>
              <a:uLnTx/>
              <a:uFillTx/>
              <a:latin typeface="Arial" pitchFamily="34" charset="0"/>
              <a:ea typeface="MS PGothic" pitchFamily="34" charset="-128"/>
              <a:cs typeface="+mn-cs"/>
            </a:endParaRPr>
          </a:p>
        </p:txBody>
      </p:sp>
      <p:sp>
        <p:nvSpPr>
          <p:cNvPr id="2" name="Rectangle 1"/>
          <p:cNvSpPr/>
          <p:nvPr/>
        </p:nvSpPr>
        <p:spPr>
          <a:xfrm>
            <a:off x="1325408" y="1617780"/>
            <a:ext cx="9253152" cy="3970318"/>
          </a:xfrm>
          <a:prstGeom prst="rect">
            <a:avLst/>
          </a:prstGeom>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2800" b="0" i="0" u="none" strike="noStrike" kern="1200" cap="none" spc="0" normalizeH="0" baseline="0" noProof="0">
                <a:ln>
                  <a:noFill/>
                </a:ln>
                <a:solidFill>
                  <a:srgbClr val="002147"/>
                </a:solidFill>
                <a:effectLst/>
                <a:uLnTx/>
                <a:uFillTx/>
                <a:latin typeface="Arial"/>
                <a:ea typeface="ヒラギノ角ゴ Pro W3" pitchFamily="125" charset="-128"/>
                <a:cs typeface="+mn-cs"/>
              </a:rPr>
              <a:t>“Quantitative skills are required in a wide range of occupations and activities, embracing not only the mathematical and physical sciences but also the social sciences, the humanities and the creative arts. Mathematics is now intrinsic to some aspects of the creative arts… and learned societies argue that students across the sciences, social sciences and humanities need significant quantitative skills, and these should be a central component of their education.”</a:t>
            </a:r>
          </a:p>
        </p:txBody>
      </p:sp>
      <p:sp>
        <p:nvSpPr>
          <p:cNvPr id="5" name="TextBox 4"/>
          <p:cNvSpPr txBox="1"/>
          <p:nvPr/>
        </p:nvSpPr>
        <p:spPr>
          <a:xfrm>
            <a:off x="7392144" y="5948117"/>
            <a:ext cx="4392488" cy="400110"/>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2000" b="0" i="1" u="none" strike="noStrike" kern="1200" cap="none" spc="0" normalizeH="0" baseline="0" noProof="0">
                <a:ln>
                  <a:noFill/>
                </a:ln>
                <a:solidFill>
                  <a:srgbClr val="E00034"/>
                </a:solidFill>
                <a:effectLst/>
                <a:uLnTx/>
                <a:uFillTx/>
                <a:latin typeface="Arial"/>
                <a:ea typeface="ヒラギノ角ゴ Pro W3" pitchFamily="125" charset="-128"/>
                <a:cs typeface="+mn-cs"/>
              </a:rPr>
              <a:t>Professor Sir Adrian Smith</a:t>
            </a:r>
          </a:p>
        </p:txBody>
      </p:sp>
      <p:sp>
        <p:nvSpPr>
          <p:cNvPr id="8" name="Rounded Rectangular Callout 7"/>
          <p:cNvSpPr/>
          <p:nvPr/>
        </p:nvSpPr>
        <p:spPr bwMode="auto">
          <a:xfrm>
            <a:off x="983432" y="1473764"/>
            <a:ext cx="9865096" cy="4187484"/>
          </a:xfrm>
          <a:prstGeom prst="wedgeRoundRectCallout">
            <a:avLst>
              <a:gd name="adj1" fmla="val -1160"/>
              <a:gd name="adj2" fmla="val 62175"/>
              <a:gd name="adj3" fmla="val 16667"/>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2400" b="0" i="0" u="none" strike="noStrike" kern="1200" cap="none" spc="0" normalizeH="0" baseline="0" noProof="0">
              <a:ln>
                <a:noFill/>
              </a:ln>
              <a:solidFill>
                <a:srgbClr val="002147"/>
              </a:solidFill>
              <a:effectLst/>
              <a:uLnTx/>
              <a:uFillTx/>
              <a:latin typeface="Times" charset="0"/>
              <a:ea typeface="ヒラギノ角ゴ Pro W3" charset="0"/>
              <a:cs typeface="+mn-cs"/>
            </a:endParaRPr>
          </a:p>
        </p:txBody>
      </p:sp>
    </p:spTree>
    <p:extLst>
      <p:ext uri="{BB962C8B-B14F-4D97-AF65-F5344CB8AC3E}">
        <p14:creationId xmlns:p14="http://schemas.microsoft.com/office/powerpoint/2010/main" val="4207436514"/>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AEF91C-D36E-4615-9A74-D444F292FC42}"/>
              </a:ext>
            </a:extLst>
          </p:cNvPr>
          <p:cNvSpPr>
            <a:spLocks noGrp="1"/>
          </p:cNvSpPr>
          <p:nvPr>
            <p:ph type="title"/>
          </p:nvPr>
        </p:nvSpPr>
        <p:spPr/>
        <p:txBody>
          <a:bodyPr/>
          <a:lstStyle/>
          <a:p>
            <a:r>
              <a:rPr lang="en-GB" dirty="0"/>
              <a:t>Student View of Core Maths</a:t>
            </a:r>
          </a:p>
        </p:txBody>
      </p:sp>
      <p:sp>
        <p:nvSpPr>
          <p:cNvPr id="3" name="Content Placeholder 2">
            <a:extLst>
              <a:ext uri="{FF2B5EF4-FFF2-40B4-BE49-F238E27FC236}">
                <a16:creationId xmlns:a16="http://schemas.microsoft.com/office/drawing/2014/main" id="{BC92565D-F65C-4FC6-AB2B-ED6D37B79F63}"/>
              </a:ext>
            </a:extLst>
          </p:cNvPr>
          <p:cNvSpPr>
            <a:spLocks noGrp="1"/>
          </p:cNvSpPr>
          <p:nvPr>
            <p:ph idx="1"/>
          </p:nvPr>
        </p:nvSpPr>
        <p:spPr/>
        <p:txBody>
          <a:bodyPr/>
          <a:lstStyle/>
          <a:p>
            <a:r>
              <a:rPr lang="en-GB" dirty="0">
                <a:hlinkClick r:id="rId2"/>
              </a:rPr>
              <a:t>https://mymedia.leeds.ac.uk/Mediasite/Play/e3f9755ab3b841c09f00d223ea8821f11d?playFrom=950&amp;autoStart=true</a:t>
            </a:r>
            <a:endParaRPr lang="en-GB" dirty="0"/>
          </a:p>
        </p:txBody>
      </p:sp>
    </p:spTree>
    <p:extLst>
      <p:ext uri="{BB962C8B-B14F-4D97-AF65-F5344CB8AC3E}">
        <p14:creationId xmlns:p14="http://schemas.microsoft.com/office/powerpoint/2010/main" val="24293049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AB61CE-B7B5-4226-8F7B-E190A7E3CDB0}"/>
              </a:ext>
            </a:extLst>
          </p:cNvPr>
          <p:cNvSpPr>
            <a:spLocks noGrp="1"/>
          </p:cNvSpPr>
          <p:nvPr>
            <p:ph type="title"/>
          </p:nvPr>
        </p:nvSpPr>
        <p:spPr/>
        <p:txBody>
          <a:bodyPr/>
          <a:lstStyle/>
          <a:p>
            <a:r>
              <a:rPr lang="en-GB" dirty="0"/>
              <a:t>Want to know what it’s about – try the taster lessons:</a:t>
            </a:r>
          </a:p>
        </p:txBody>
      </p:sp>
      <p:sp>
        <p:nvSpPr>
          <p:cNvPr id="3" name="Content Placeholder 2">
            <a:extLst>
              <a:ext uri="{FF2B5EF4-FFF2-40B4-BE49-F238E27FC236}">
                <a16:creationId xmlns:a16="http://schemas.microsoft.com/office/drawing/2014/main" id="{8743D344-E6A1-441D-94F4-E0E3DFA05A3F}"/>
              </a:ext>
            </a:extLst>
          </p:cNvPr>
          <p:cNvSpPr>
            <a:spLocks noGrp="1"/>
          </p:cNvSpPr>
          <p:nvPr>
            <p:ph idx="1"/>
          </p:nvPr>
        </p:nvSpPr>
        <p:spPr/>
        <p:txBody>
          <a:bodyPr/>
          <a:lstStyle/>
          <a:p>
            <a:r>
              <a:rPr lang="en-GB" dirty="0">
                <a:hlinkClick r:id="rId2"/>
              </a:rPr>
              <a:t>https://amsp.org.uk/resource/level-3-taster-lessons</a:t>
            </a:r>
            <a:endParaRPr lang="en-GB" dirty="0"/>
          </a:p>
        </p:txBody>
      </p:sp>
    </p:spTree>
    <p:extLst>
      <p:ext uri="{BB962C8B-B14F-4D97-AF65-F5344CB8AC3E}">
        <p14:creationId xmlns:p14="http://schemas.microsoft.com/office/powerpoint/2010/main" val="30346724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170274-4D3E-440E-9C51-0EE9AA660C20}"/>
              </a:ext>
            </a:extLst>
          </p:cNvPr>
          <p:cNvSpPr>
            <a:spLocks noGrp="1"/>
          </p:cNvSpPr>
          <p:nvPr>
            <p:ph type="title"/>
          </p:nvPr>
        </p:nvSpPr>
        <p:spPr/>
        <p:txBody>
          <a:bodyPr/>
          <a:lstStyle/>
          <a:p>
            <a:r>
              <a:rPr lang="en-GB" dirty="0"/>
              <a:t>What to do if you are interested:</a:t>
            </a:r>
          </a:p>
        </p:txBody>
      </p:sp>
      <p:sp>
        <p:nvSpPr>
          <p:cNvPr id="3" name="Content Placeholder 2">
            <a:extLst>
              <a:ext uri="{FF2B5EF4-FFF2-40B4-BE49-F238E27FC236}">
                <a16:creationId xmlns:a16="http://schemas.microsoft.com/office/drawing/2014/main" id="{EA2D360C-9887-45FE-A131-15864060B6EB}"/>
              </a:ext>
            </a:extLst>
          </p:cNvPr>
          <p:cNvSpPr>
            <a:spLocks noGrp="1"/>
          </p:cNvSpPr>
          <p:nvPr>
            <p:ph idx="1"/>
          </p:nvPr>
        </p:nvSpPr>
        <p:spPr/>
        <p:txBody>
          <a:bodyPr/>
          <a:lstStyle/>
          <a:p>
            <a:r>
              <a:rPr lang="en-GB" dirty="0"/>
              <a:t>Sign up on your options form – you will then be sent a link to some possible preparation you could do.</a:t>
            </a:r>
          </a:p>
          <a:p>
            <a:endParaRPr lang="en-GB" dirty="0"/>
          </a:p>
          <a:p>
            <a:r>
              <a:rPr lang="en-GB" dirty="0"/>
              <a:t>Any more questions see:</a:t>
            </a:r>
          </a:p>
          <a:p>
            <a:r>
              <a:rPr lang="en-GB" dirty="0"/>
              <a:t>Mrs Ballantyne</a:t>
            </a:r>
          </a:p>
          <a:p>
            <a:r>
              <a:rPr lang="en-GB" dirty="0"/>
              <a:t>Ms Mitchell - Hall</a:t>
            </a:r>
          </a:p>
        </p:txBody>
      </p:sp>
    </p:spTree>
    <p:extLst>
      <p:ext uri="{BB962C8B-B14F-4D97-AF65-F5344CB8AC3E}">
        <p14:creationId xmlns:p14="http://schemas.microsoft.com/office/powerpoint/2010/main" val="19052518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Why-study-mathematics-presentation-Sep2018 v1.2">
  <a:themeElements>
    <a:clrScheme name="AMSP">
      <a:dk1>
        <a:srgbClr val="002147"/>
      </a:dk1>
      <a:lt1>
        <a:sysClr val="window" lastClr="FFFFFF"/>
      </a:lt1>
      <a:dk2>
        <a:srgbClr val="E00034"/>
      </a:dk2>
      <a:lt2>
        <a:srgbClr val="FCAF17"/>
      </a:lt2>
      <a:accent1>
        <a:srgbClr val="E00034"/>
      </a:accent1>
      <a:accent2>
        <a:srgbClr val="FCAF17"/>
      </a:accent2>
      <a:accent3>
        <a:srgbClr val="002147"/>
      </a:accent3>
      <a:accent4>
        <a:srgbClr val="FFEBCB"/>
      </a:accent4>
      <a:accent5>
        <a:srgbClr val="FF5800"/>
      </a:accent5>
      <a:accent6>
        <a:srgbClr val="50B848"/>
      </a:accent6>
      <a:hlink>
        <a:srgbClr val="E00034"/>
      </a:hlink>
      <a:folHlink>
        <a:srgbClr val="002147"/>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Times" charset="0"/>
            <a:ea typeface="ヒラギノ角ゴ Pro W3"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Times" charset="0"/>
            <a:ea typeface="ヒラギノ角ゴ Pro W3" charset="0"/>
          </a:defRPr>
        </a:defPPr>
      </a:lstStyle>
    </a:lnDef>
    <a:txDef>
      <a:spPr>
        <a:noFill/>
      </a:spPr>
      <a:bodyPr wrap="square" rtlCol="0">
        <a:spAutoFit/>
      </a:bodyPr>
      <a:lstStyle>
        <a:defPPr>
          <a:defRPr dirty="0">
            <a:latin typeface="+mn-lt"/>
          </a:defRPr>
        </a:defPPr>
      </a:lstStyle>
    </a:tx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Why-study-mathematics-presentation-Sep2018 v1.2" id="{711CFE06-EA29-4E5B-ACA1-069B0A515092}" vid="{945DFF12-D4B6-4373-855A-65A2A977489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TotalTime>
  <Words>615</Words>
  <Application>Microsoft Office PowerPoint</Application>
  <PresentationFormat>Widescreen</PresentationFormat>
  <Paragraphs>84</Paragraphs>
  <Slides>11</Slides>
  <Notes>6</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11</vt:i4>
      </vt:variant>
    </vt:vector>
  </HeadingPairs>
  <TitlesOfParts>
    <vt:vector size="19" baseType="lpstr">
      <vt:lpstr>Arial</vt:lpstr>
      <vt:lpstr>Calibri</vt:lpstr>
      <vt:lpstr>Calibri Light</vt:lpstr>
      <vt:lpstr>Times</vt:lpstr>
      <vt:lpstr>Times New Roman</vt:lpstr>
      <vt:lpstr>Wingdings</vt:lpstr>
      <vt:lpstr>Office Theme</vt:lpstr>
      <vt:lpstr>Why-study-mathematics-presentation-Sep2018 v1.2</vt:lpstr>
      <vt:lpstr>Core Maths - AS</vt:lpstr>
      <vt:lpstr>What is Core Maths?</vt:lpstr>
      <vt:lpstr>Main Content of Core Maths</vt:lpstr>
      <vt:lpstr>We will be studying AQA Mathematical Studies</vt:lpstr>
      <vt:lpstr>What is Core Maths like?</vt:lpstr>
      <vt:lpstr>Many subjects use maths</vt:lpstr>
      <vt:lpstr>Maths content in other A levels</vt:lpstr>
      <vt:lpstr>PowerPoint Presentation</vt:lpstr>
      <vt:lpstr>Student View of Core Maths</vt:lpstr>
      <vt:lpstr>Want to know what it’s about – try the taster lessons:</vt:lpstr>
      <vt:lpstr>What to do if you are interested: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Core Maths - AS</dc:title>
  <dc:creator>Bridget Ballantyne</dc:creator>
  <cp:lastModifiedBy>Bridget Ballantyne</cp:lastModifiedBy>
  <cp:revision>1</cp:revision>
  <dcterms:created xsi:type="dcterms:W3CDTF">2022-06-20T10:34:52Z</dcterms:created>
  <dcterms:modified xsi:type="dcterms:W3CDTF">2022-06-20T10:54:18Z</dcterms:modified>
</cp:coreProperties>
</file>