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8" r:id="rId2"/>
    <p:sldId id="303" r:id="rId3"/>
    <p:sldId id="305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1288C-9F5E-E979-7C4D-808D33C72B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038F5D-E2F8-B891-0879-C1F294B871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4DF9A3-381F-1755-94C1-5F54412A5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0EAC0-ADA8-4594-83D0-1127F6650B0D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6563C-9C3B-34F0-BE38-46EB71E1A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B725DF-0974-38B9-8F88-E663697A8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02315-5426-416E-A85B-5A40C1ECA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315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0D5E9-D00D-874A-3105-EB546A74B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BEDC5C-592E-4D80-0AA5-18AE5499B4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CE4E4D-8DA9-CD9E-B314-8C97DA85D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0EAC0-ADA8-4594-83D0-1127F6650B0D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429235-8D2C-5ECC-EEB0-C66F20D4F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E1E99-98B5-33C2-BE10-BFEDAEAFD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02315-5426-416E-A85B-5A40C1ECA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050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C07B3-C46F-BC4D-BA39-7A5E0265D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947E5F-2ED0-C414-D00B-55C6560580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87B4EB-5768-21E4-04A7-E020190B2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0EAC0-ADA8-4594-83D0-1127F6650B0D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64CF4E-FEFE-F53D-1CBF-7BA52411A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4C5B2-FFB1-A1BE-D95A-A0D1BB055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02315-5426-416E-A85B-5A40C1ECA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56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9A18B-8A69-BA30-B512-927065798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76052-B606-D089-9B48-D58717DD5A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3961CC-87B5-C28C-BCC2-FF20364D35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FD76B1-B39D-9FF2-0197-98E55436C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0EAC0-ADA8-4594-83D0-1127F6650B0D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6430DB-2D91-F6D3-D132-A3CBF0001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28DA19-CEBB-D84A-1ECF-01B6636A3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02315-5426-416E-A85B-5A40C1ECA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561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165D6-F713-5A29-6BF8-7EAFF02C4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9977DE-E311-EF0D-AFE2-97B0B2515B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7BA603-2CE2-3072-6949-E470BFF35E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E6D0CC-5578-8327-3AA3-4EFE9BD142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D59DA9-91FA-F562-5924-2BD1BD0F32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773AC4F-B2BC-6645-B2E1-686DCF373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0EAC0-ADA8-4594-83D0-1127F6650B0D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F6168F-B3C0-5219-9A48-D121DC2ED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7559FB-BAD8-9C73-2AD4-A8E0BEBA7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02315-5426-416E-A85B-5A40C1ECA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880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FB9FE-7A10-B178-C09C-99F5C7DF3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C0B03E-914F-2D12-8949-10262F40F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0EAC0-ADA8-4594-83D0-1127F6650B0D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8F8328-1C21-5971-B758-6F8EEA75B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78A0B0-C437-DEA1-A36F-65BDBAE56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02315-5426-416E-A85B-5A40C1ECA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751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30A47F-FC92-5AA7-C97B-18FBA3104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0EAC0-ADA8-4594-83D0-1127F6650B0D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57357-4B3A-4C50-1C4B-AA6272F98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DF5D82-93A8-6B38-D7E9-DD4E25E3F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02315-5426-416E-A85B-5A40C1ECA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690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45AA2-C024-C08E-D610-2DB13B099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88D7B-B806-A358-CC0E-2B55619513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D2B357-FCA1-4DE8-6377-43F568BB62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49B742-7AC1-C009-8B68-0C18EE786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0EAC0-ADA8-4594-83D0-1127F6650B0D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4959A9-36D3-7613-7B40-0D4E7B0A8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297B6B-BD3F-551B-0D3D-AFB3A827F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02315-5426-416E-A85B-5A40C1ECA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846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2DFE3-7A9A-AEC9-0532-D6B43A8E7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74CEC0-B976-EC84-9113-BB719FC343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92B7F8-4636-85D4-EF70-3644048964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9C00B9-AB94-A71B-C653-94EC7B6C7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0EAC0-ADA8-4594-83D0-1127F6650B0D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C63603-A944-5F5B-F60B-A707ED968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949F84-E7B7-21F8-D27E-D9023D1F0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02315-5426-416E-A85B-5A40C1ECA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531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411B8-07EA-11B5-AECC-8A6BEB76A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0F2A56-84F2-D2F1-9FBF-7443786071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76B7DF-9B0C-8D3A-8E4F-7106E484D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0EAC0-ADA8-4594-83D0-1127F6650B0D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0B1A8-6919-4BC1-62D5-D74EF3E93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DFD8EE-2843-17AF-F123-5F7723984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02315-5426-416E-A85B-5A40C1ECA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461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38EFEF-FE61-3181-5B29-3EFA2966E9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4335D6-F7AC-4ED7-9F40-9F0A43757F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2C26B9-3E46-45A2-3AE5-693BB4FEA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0EAC0-ADA8-4594-83D0-1127F6650B0D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C527B-A7F7-E3A6-EC68-421B21ABC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158CF6-2923-A9B9-FF01-4C959EDF5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02315-5426-416E-A85B-5A40C1ECA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389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BF1F1F-EBD3-E37F-9E38-A05E3953A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58B17F-A4A0-87F5-4155-1C14FBC6C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37F9F6-E3D3-A1AA-8888-D80D1035BB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0EAC0-ADA8-4594-83D0-1127F6650B0D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AE5FA1-EEE5-9E4E-C13C-B15A1A4095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2D79CF-C98B-C271-7628-7903955915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402315-5426-416E-A85B-5A40C1ECA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949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teP2qzOQOU" TargetMode="External"/><Relationship Id="rId2" Type="http://schemas.openxmlformats.org/officeDocument/2006/relationships/hyperlink" Target="https://www.britannica.com/event/Wars-of-the-Rose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arsoftheroses.com/wp-content/uploads/2020/10/Henry-VIs-Kingship-Historians-Verdicts.pdf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millercenter.org/president/truman/life-in-brief" TargetMode="External"/><Relationship Id="rId2" Type="http://schemas.openxmlformats.org/officeDocument/2006/relationships/hyperlink" Target="https://millercenter.org/president/truman/life-before-the-presidency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-span.org/video/?325086-1/reel-america-fdr-1882-194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B89C1-0AB8-07F2-0080-E7CF3C26F7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A-Level History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4CFEDD-85E4-0E72-DE95-4D51E603F29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Summer Tasks: The Tudors / The America Dream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FB851F-2EC9-083C-1AAE-60196091401B}"/>
              </a:ext>
            </a:extLst>
          </p:cNvPr>
          <p:cNvSpPr txBox="1"/>
          <p:nvPr/>
        </p:nvSpPr>
        <p:spPr>
          <a:xfrm>
            <a:off x="3391633" y="6093041"/>
            <a:ext cx="60974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800" dirty="0">
                <a:highlight>
                  <a:srgbClr val="FFFF00"/>
                </a:highlight>
              </a:rPr>
              <a:t>Bring this work to your first lesson in History in September.</a:t>
            </a:r>
          </a:p>
        </p:txBody>
      </p:sp>
      <p:pic>
        <p:nvPicPr>
          <p:cNvPr id="6" name="Picture 2" descr="Welcome: World History - Coach Holder's Classroom">
            <a:extLst>
              <a:ext uri="{FF2B5EF4-FFF2-40B4-BE49-F238E27FC236}">
                <a16:creationId xmlns:a16="http://schemas.microsoft.com/office/drawing/2014/main" id="{C4E1B244-1EFF-5B1D-2766-B2BDC23E5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352" y="287122"/>
            <a:ext cx="4200952" cy="2211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5571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12156-59BE-BBA6-602D-C67FCA1DF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Summer Tasks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82A5A-6108-57D9-8902-C033E02F1C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8136" y="1613465"/>
            <a:ext cx="9922764" cy="50656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b="1" dirty="0">
                <a:highlight>
                  <a:srgbClr val="FFFF00"/>
                </a:highlight>
              </a:rPr>
              <a:t>FOCUS: Consider the Impact of the Wars of the Roses on England by 1485 / What kind of King </a:t>
            </a:r>
            <a:r>
              <a:rPr lang="en-GB" sz="1600" b="1">
                <a:highlight>
                  <a:srgbClr val="FFFF00"/>
                </a:highlight>
              </a:rPr>
              <a:t>was Henry VI?</a:t>
            </a:r>
            <a:endParaRPr lang="en-GB" sz="1600" b="1" dirty="0">
              <a:highlight>
                <a:srgbClr val="FFFF00"/>
              </a:highlight>
            </a:endParaRPr>
          </a:p>
          <a:p>
            <a:pPr marL="0" indent="0">
              <a:buNone/>
            </a:pPr>
            <a:r>
              <a:rPr lang="en-GB" sz="1600" b="1" dirty="0">
                <a:highlight>
                  <a:srgbClr val="FFFF00"/>
                </a:highlight>
              </a:rPr>
              <a:t>TASKS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Read pages 2-10 of the PDF document on England in 1485. Make notes / mind map under the following headings: </a:t>
            </a:r>
            <a:r>
              <a:rPr lang="en-GB" sz="1600" i="1" dirty="0"/>
              <a:t>The countryside, the economy and English Society / The catholic Church / Beginnings of change.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Create a PowerPoint on the Wars of the Roses: causes, dates, battles, key people etc. A good starting point for research is: </a:t>
            </a:r>
            <a:r>
              <a:rPr lang="en-GB" sz="1600" dirty="0">
                <a:hlinkClick r:id="rId2"/>
              </a:rPr>
              <a:t>Wars of the Roses | Summary, History, Family Tree, &amp; Facts | Britannica</a:t>
            </a:r>
            <a:r>
              <a:rPr lang="en-GB" sz="1600" dirty="0"/>
              <a:t>. You could also watch: </a:t>
            </a:r>
            <a:r>
              <a:rPr lang="en-GB" sz="1600" dirty="0">
                <a:hlinkClick r:id="rId3"/>
              </a:rPr>
              <a:t>The Wars of the Roses 1455-1485 - English History - YouTube</a:t>
            </a: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Go to: </a:t>
            </a:r>
            <a:r>
              <a:rPr lang="en-GB" sz="1600" dirty="0">
                <a:hlinkClick r:id="rId4"/>
              </a:rPr>
              <a:t>Henry-VIs-Kingship-Historians-Verdicts.pdf (warsoftheroses.com)</a:t>
            </a:r>
            <a:r>
              <a:rPr lang="en-GB" sz="1600" dirty="0"/>
              <a:t>. </a:t>
            </a:r>
          </a:p>
          <a:p>
            <a:pPr marL="457200" lvl="1" indent="0">
              <a:buNone/>
            </a:pPr>
            <a:r>
              <a:rPr lang="en-GB" sz="1600" dirty="0"/>
              <a:t>As you read each of the extracts, think about the following questions: </a:t>
            </a:r>
          </a:p>
          <a:p>
            <a:pPr marL="457200" lvl="1" indent="0">
              <a:buNone/>
            </a:pPr>
            <a:r>
              <a:rPr lang="en-GB" sz="1600" dirty="0"/>
              <a:t>• Does the author have anything positive to say about Henry VI? Is it about his kingship or character, or does that dichotomy not exist? </a:t>
            </a:r>
          </a:p>
          <a:p>
            <a:pPr marL="457200" lvl="1" indent="0">
              <a:buNone/>
            </a:pPr>
            <a:r>
              <a:rPr lang="en-GB" sz="1600" dirty="0"/>
              <a:t>• How does the author explain the failures of Henry VI’s reign? </a:t>
            </a:r>
          </a:p>
          <a:p>
            <a:pPr marL="457200" lvl="1" indent="0">
              <a:buNone/>
            </a:pPr>
            <a:r>
              <a:rPr lang="en-GB" sz="1600" dirty="0"/>
              <a:t>• Is Henry active or passive? </a:t>
            </a:r>
          </a:p>
          <a:p>
            <a:pPr marL="457200" lvl="1" indent="0">
              <a:buNone/>
            </a:pPr>
            <a:r>
              <a:rPr lang="en-GB" sz="1600" dirty="0"/>
              <a:t>• Are the problems of his kingship the result of those around him? </a:t>
            </a:r>
          </a:p>
          <a:p>
            <a:pPr marL="457200" lvl="1" indent="0">
              <a:buNone/>
            </a:pPr>
            <a:r>
              <a:rPr lang="en-GB" sz="1600" dirty="0"/>
              <a:t>• What are the differences in these historians’ interpretations</a:t>
            </a:r>
            <a:r>
              <a:rPr lang="en-GB" sz="700" dirty="0"/>
              <a:t>.</a:t>
            </a:r>
          </a:p>
          <a:p>
            <a:pPr marL="457200" lvl="1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1600" dirty="0"/>
              <a:t>Bring this work to your first lesson in History in September.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2EEA9D-3044-601C-F78F-7B79462EE18D}"/>
              </a:ext>
            </a:extLst>
          </p:cNvPr>
          <p:cNvSpPr txBox="1"/>
          <p:nvPr/>
        </p:nvSpPr>
        <p:spPr>
          <a:xfrm>
            <a:off x="5936975" y="1090245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1C The Tudors: England 1485-1603</a:t>
            </a: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52857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12156-59BE-BBA6-602D-C67FCA1DF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Summer Tasks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2EEA9D-3044-601C-F78F-7B79462EE18D}"/>
              </a:ext>
            </a:extLst>
          </p:cNvPr>
          <p:cNvSpPr txBox="1"/>
          <p:nvPr/>
        </p:nvSpPr>
        <p:spPr>
          <a:xfrm>
            <a:off x="5777948" y="783252"/>
            <a:ext cx="6096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2Q The American Dream: reality and illusion, 1945-1980</a:t>
            </a:r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E05979-E0C0-D0E6-4DEB-6D808B8A8D85}"/>
              </a:ext>
            </a:extLst>
          </p:cNvPr>
          <p:cNvSpPr txBox="1"/>
          <p:nvPr/>
        </p:nvSpPr>
        <p:spPr>
          <a:xfrm>
            <a:off x="597207" y="2843787"/>
            <a:ext cx="10904621" cy="454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highlight>
                  <a:srgbClr val="FFFF00"/>
                </a:highlight>
              </a:rPr>
              <a:t>TASKS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600" b="1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1. Read the articles on the following links:</a:t>
            </a:r>
            <a:endParaRPr lang="en-GB" sz="1600" kern="15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600" u="sng" kern="15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https://millercenter.org/president/truman/life-before-the-presidency</a:t>
            </a:r>
            <a:endParaRPr lang="en-GB" sz="1600" kern="15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600" u="sng" kern="15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https://millercenter.org/president/truman/life-in-brief</a:t>
            </a:r>
            <a:endParaRPr lang="en-GB" sz="1600" kern="15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600" b="1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Then create a timeline of Truman’s life up to his election. </a:t>
            </a:r>
            <a:endParaRPr lang="en-GB" sz="1600" kern="15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600" b="1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Challenges: </a:t>
            </a:r>
            <a:r>
              <a:rPr lang="en-GB" sz="16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1. Highlight any events that might bear an impact upon his presidency.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6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	        2. Explain why the events that you highlighted might bear an impact upon his presidency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600" b="1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Watch the video on the USA in 1945 </a:t>
            </a:r>
            <a:endParaRPr lang="en-GB" sz="1600" kern="15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600" u="sng" kern="15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4"/>
              </a:rPr>
              <a:t>https://www.c-span.org/video/?325086-1/reel-america-fdr-1882-1945</a:t>
            </a:r>
            <a:endParaRPr lang="en-GB" sz="1600" kern="15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600" b="1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3. Seneca: AQA A Level Cold War section 1.1 (including 1.12 and 1.13)</a:t>
            </a:r>
            <a:endParaRPr lang="en-GB" sz="1600" kern="15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1600" b="1" dirty="0">
              <a:highlight>
                <a:srgbClr val="FFFF00"/>
              </a:highlight>
            </a:endParaRPr>
          </a:p>
          <a:p>
            <a:endParaRPr lang="en-GB" sz="1600" b="1" dirty="0">
              <a:highlight>
                <a:srgbClr val="FFFF00"/>
              </a:highlight>
            </a:endParaRPr>
          </a:p>
          <a:p>
            <a:endParaRPr lang="en-GB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839BB3-1FD5-9C13-7BB0-3634AF512832}"/>
              </a:ext>
            </a:extLst>
          </p:cNvPr>
          <p:cNvSpPr txBox="1"/>
          <p:nvPr/>
        </p:nvSpPr>
        <p:spPr>
          <a:xfrm>
            <a:off x="678178" y="2152465"/>
            <a:ext cx="11178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highlight>
                  <a:srgbClr val="FFFF00"/>
                </a:highlight>
              </a:rPr>
              <a:t>FOCUS: African Americans in the North and South </a:t>
            </a:r>
          </a:p>
        </p:txBody>
      </p:sp>
    </p:spTree>
    <p:extLst>
      <p:ext uri="{BB962C8B-B14F-4D97-AF65-F5344CB8AC3E}">
        <p14:creationId xmlns:p14="http://schemas.microsoft.com/office/powerpoint/2010/main" val="5958314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407</Words>
  <Application>Microsoft Office PowerPoint</Application>
  <PresentationFormat>Widescreen</PresentationFormat>
  <Paragraphs>32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Arial</vt:lpstr>
      <vt:lpstr>Calibri</vt:lpstr>
      <vt:lpstr>Calibri Light</vt:lpstr>
      <vt:lpstr>Office Theme</vt:lpstr>
      <vt:lpstr>A-Level History</vt:lpstr>
      <vt:lpstr>Summer Tasks</vt:lpstr>
      <vt:lpstr>Summer Tasks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A-Level History</dc:title>
  <dc:creator>Elisabeth Page</dc:creator>
  <cp:lastModifiedBy>Autumn Wilson-Haywood</cp:lastModifiedBy>
  <cp:revision>4</cp:revision>
  <dcterms:created xsi:type="dcterms:W3CDTF">2023-07-04T07:48:46Z</dcterms:created>
  <dcterms:modified xsi:type="dcterms:W3CDTF">2026-06-26T09:16:32Z</dcterms:modified>
</cp:coreProperties>
</file>