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5" r:id="rId6"/>
    <p:sldId id="263" r:id="rId7"/>
    <p:sldId id="267" r:id="rId8"/>
    <p:sldId id="264" r:id="rId9"/>
    <p:sldId id="266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1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88"/>
  </p:normalViewPr>
  <p:slideViewPr>
    <p:cSldViewPr snapToGrid="0" snapToObjects="1">
      <p:cViewPr varScale="1">
        <p:scale>
          <a:sx n="114" d="100"/>
          <a:sy n="114" d="100"/>
        </p:scale>
        <p:origin x="4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6D041-4B40-9349-A4F9-B29881395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BC4E0C-C067-5442-ACE1-0B37FBE55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2C7B5-E78F-844D-9229-E1A05B3B1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3D409-3D75-B24F-84CC-4E60D50B9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973BA-A8E0-B24B-9608-0964DD39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99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D2A9-DA16-8E4D-9006-F93464953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65467-11C1-9542-8400-6CD514956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BAC70-C0B7-AB45-8687-DE96C7B6E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B50600-FA83-634C-A317-78AA850F2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9CB34-BA96-844D-808F-76FD7717A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607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76519-8F9A-DB4D-9780-B060B12D5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D3D1C-0B41-E34B-8048-9F2145F50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EF97B0-B077-BF49-AFE7-30B846AC3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A48D6-0A7A-A846-A18C-B4B67486E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5860A-9BEB-3344-B518-5667C0B3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8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018B1-0C65-704B-BFC9-2B4FAA31D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EEB5E-D045-BF4D-9CE4-BDEBEFF82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673E14-521B-D34F-88A0-26EFF50767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A779FE-13B7-4A46-A39B-C7723216D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961-0092-F64E-809F-5EAA5B91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4381D-42B7-DD44-91C0-CC836C4D3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E6009-AFFF-4347-9B90-806CAC74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75E91-EF89-4F4D-B35B-813D8A71E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252929-B192-F44A-837F-A09D21C60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DC6FB5-6C60-C24B-9094-F408B67DE4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687519-89F2-B04C-B3FB-4714B8B51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480BBA-032D-3D48-A12F-E1BCCFECB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AA9AE9-ADFD-0146-BF3A-CB86F06A5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9E9F45-AE34-9B4E-96F1-9E2AB8BD5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389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40CD3-0B5F-E14B-B2FA-A227355F8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432F5-9A50-934F-A446-D41BC3E2E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6C60B1-1D23-2241-A7D3-AD992755F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AF82C-CDE8-2C4A-AEA6-F0B10F31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4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521B16-F963-314F-B7F8-E4BA1D92F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AFA2B5-E249-004E-9DB1-500B23BA8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3D48C-F1D6-1247-8DBC-EB4C0E576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83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3FE63-B0D1-3145-9B21-435217E44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A28C3-3F47-4741-84BE-18E01AF4A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BAE7BC-3D21-E341-92E2-B293FEA67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71389F-4379-8747-AD20-D7F516C57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5FD012-8A8A-F34B-84F9-3BBED6DA7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2ADF4-2EB2-D843-A981-4BE4ABD04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71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65E2C-C622-ED4D-8488-DDAFA3E0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1F3073-8660-D247-A69D-076F513787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B3F63D-30F5-F144-B3B4-53BD89F41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755957-DBB1-3A40-8FF6-6F8C36887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17A070-4EC3-3543-A5A2-BF8263462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BE7AA5-C385-1D47-A15E-BBA49268F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931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B7920-BB15-934D-8987-A1D1AEE58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15ECE-570C-2E4E-9AAD-D0958E1C3F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8913D-3C01-C147-92A0-1F7F76420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1F366-1407-3044-B73C-6CA771DB9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0E2C4-3137-8344-943A-0C6DDB26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868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9F4215-F55E-8543-B555-03A8461D2B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C6D20-4371-304E-8074-33E7872A7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2746E-0619-1B4C-B5E9-932BC207C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A337F-A71D-6D45-8AB6-4D3EA0D45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9B903-3EE7-1741-963B-B3854926A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83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E18EC8-E042-5240-BE53-FAF6E8024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A6BE3-515F-6348-96B5-4C87D4745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96057-E724-D040-BE6C-8702C0DD03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4FF19-26E7-9242-B62F-6DC45957FE74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CF7A8-8101-7F41-8DC4-00EF74228D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333EB-16EE-4C4B-A206-11A60A7166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09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BF19E-EEC4-904C-92E0-659D7F288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08201"/>
            <a:ext cx="9144000" cy="238760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Business and Finance Faculty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707986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643C29-9270-BE4F-8A04-A18AB14EA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4834" y="463235"/>
            <a:ext cx="4782332" cy="200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87448"/>
      </p:ext>
    </p:extLst>
  </p:cSld>
  <p:clrMapOvr>
    <a:masterClrMapping/>
  </p:clrMapOvr>
  <p:transition spd="slow" advTm="7575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3FB4D6-FD6E-4648-B69F-974C8C17F80B}"/>
              </a:ext>
            </a:extLst>
          </p:cNvPr>
          <p:cNvSpPr txBox="1"/>
          <p:nvPr/>
        </p:nvSpPr>
        <p:spPr>
          <a:xfrm>
            <a:off x="842963" y="757237"/>
            <a:ext cx="90186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After your KS3 studies, you will be able to choose to continue your learning within our Business and Finance Faculty.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Our subjects comprise: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</a:p>
          <a:p>
            <a:pPr marL="285750" indent="-28575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Finance</a:t>
            </a:r>
          </a:p>
          <a:p>
            <a:pPr marL="285750" indent="-28575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Economics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0742FA7-0CD9-6540-9D97-F636072848DE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3" name="Picture 12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8054DF98-A3E6-D94E-87BF-770650671A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4" name="Picture 13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AD8963A4-1916-754B-BD41-1EDAFF8768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5" name="Picture 14" descr="A close up of a sign&#10;&#10;Description automatically generated">
              <a:extLst>
                <a:ext uri="{FF2B5EF4-FFF2-40B4-BE49-F238E27FC236}">
                  <a16:creationId xmlns:a16="http://schemas.microsoft.com/office/drawing/2014/main" id="{CD59C8D1-7E10-0944-9E88-435BE8B1DD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6" name="Video 3">
              <a:extLst>
                <a:ext uri="{FF2B5EF4-FFF2-40B4-BE49-F238E27FC236}">
                  <a16:creationId xmlns:a16="http://schemas.microsoft.com/office/drawing/2014/main" id="{007688A7-EC1E-964E-ADAA-D42B5AE6AE61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1865741"/>
      </p:ext>
    </p:extLst>
  </p:cSld>
  <p:clrMapOvr>
    <a:masterClrMapping/>
  </p:clrMapOvr>
  <p:transition spd="slow" advTm="8036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E3FF1-03F7-BE49-B929-20679FE26567}"/>
              </a:ext>
            </a:extLst>
          </p:cNvPr>
          <p:cNvSpPr txBox="1"/>
          <p:nvPr/>
        </p:nvSpPr>
        <p:spPr>
          <a:xfrm>
            <a:off x="842963" y="757237"/>
            <a:ext cx="877560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Our subjects will help provide the foundation of knowledge you need to enable a successful career within multiple industries.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Finance / accounting </a:t>
            </a:r>
          </a:p>
          <a:p>
            <a:pPr marL="457200" indent="-45720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Business structures </a:t>
            </a:r>
          </a:p>
          <a:p>
            <a:pPr marL="457200" indent="-45720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Enterprise and marketing  </a:t>
            </a:r>
          </a:p>
          <a:p>
            <a:pPr marL="457200" indent="-45720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Monetary matters </a:t>
            </a:r>
          </a:p>
          <a:p>
            <a:pPr marL="457200" indent="-457200">
              <a:buFontTx/>
              <a:buChar char="-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Career development </a:t>
            </a: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137345-4DCD-0447-A915-D239FAC75657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64EAAD6D-B39B-AF4F-8580-AE87157E07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CF2D9EDC-F72E-644D-AB19-CD28B07464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8CE606A5-30D8-314F-A2D6-E30057F618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F07B88C2-518A-9145-B41B-D1B47A8E1A59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7028846"/>
      </p:ext>
    </p:extLst>
  </p:cSld>
  <p:clrMapOvr>
    <a:masterClrMapping/>
  </p:clrMapOvr>
  <p:transition spd="slow" advTm="12677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842964" y="757237"/>
            <a:ext cx="68008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Business Studies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subject will teach you about being an </a:t>
            </a:r>
            <a:r>
              <a:rPr lang="en-GB" sz="28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entrepreneur and the skills for running a business, such as managing money, advertising and employing staff.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These skills can be applied to your future career.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F335D3-48E3-5841-89DC-AB5FFADE4CF4}"/>
              </a:ext>
            </a:extLst>
          </p:cNvPr>
          <p:cNvSpPr/>
          <p:nvPr/>
        </p:nvSpPr>
        <p:spPr>
          <a:xfrm>
            <a:off x="7986713" y="1000125"/>
            <a:ext cx="3626556" cy="384333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Choose this subject if you enjoy: 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Humanities subjects</a:t>
            </a: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English </a:t>
            </a: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Design/Graphics </a:t>
            </a:r>
          </a:p>
          <a:p>
            <a:pPr marL="285750" indent="-285750" algn="ctr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834801"/>
      </p:ext>
    </p:extLst>
  </p:cSld>
  <p:clrMapOvr>
    <a:masterClrMapping/>
  </p:clrMapOvr>
  <p:transition spd="slow" advTm="8953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842963" y="757237"/>
            <a:ext cx="1022502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Business Studies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You will study multiple units comprising enterprise skills, marketing, business structures and more.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Your exams will be at the end of Y11. The course is designed to enable you to understand the full depth of businesses in the UK.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890FDD-6CFE-944A-9C92-B73AA94AB085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DA65F785-DA7B-6846-9B3C-D31228932D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DBE5C9D4-2C28-A142-AAAB-B598ADAA70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5880ED77-EB83-7445-8702-927F0361DF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B1BF399B-971B-E940-96C7-CFBFBED513A4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3204854"/>
      </p:ext>
    </p:extLst>
  </p:cSld>
  <p:clrMapOvr>
    <a:masterClrMapping/>
  </p:clrMapOvr>
  <p:transition spd="slow" advTm="14046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578731" y="690682"/>
            <a:ext cx="677535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Economics (KS5 only)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Economics will help you to understand how money works in business. It helps you to understand our economy.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Why are some goods more expensive than others?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Should you pay for school?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Should footballers take a pay cut?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F335D3-48E3-5841-89DC-AB5FFADE4CF4}"/>
              </a:ext>
            </a:extLst>
          </p:cNvPr>
          <p:cNvSpPr/>
          <p:nvPr/>
        </p:nvSpPr>
        <p:spPr>
          <a:xfrm>
            <a:off x="7986713" y="1000125"/>
            <a:ext cx="3626556" cy="384333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Choose this subject if you enjoy: 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Politics  </a:t>
            </a: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Business Studies </a:t>
            </a:r>
          </a:p>
          <a:p>
            <a:pPr marL="285750" indent="-285750" algn="ctr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731468"/>
      </p:ext>
    </p:extLst>
  </p:cSld>
  <p:clrMapOvr>
    <a:masterClrMapping/>
  </p:clrMapOvr>
  <p:transition spd="slow" advTm="10665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578732" y="614362"/>
            <a:ext cx="945651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Economics (KS5 only)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Economics will enable you to explain why some people earn more than others.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Economics looks at environmental problems and how to solve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Economics looks at Global issues but helps explain local problems.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Economics helps people to make decisions.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1E59993-6911-F14B-B4EA-D1AC21F0F935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A0C696AD-E164-514D-B1F9-5EAC090DCD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575500A5-3110-FE4C-B10F-052F8FC796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A093A554-BAA0-5740-B254-33D9C199E4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6DA495F2-8AE0-224E-B7D0-2E4ACB629A7D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16897809"/>
      </p:ext>
    </p:extLst>
  </p:cSld>
  <p:clrMapOvr>
    <a:masterClrMapping/>
  </p:clrMapOvr>
  <p:transition spd="slow" advTm="10079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578731" y="628650"/>
            <a:ext cx="717540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Financial Studies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You will study financial capability in Year 7 and 8 before being able to choose Financial Studies at GCSE.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Skills learnt at KS3 will help you in later life. Skills learnt at KS4/KS5 will help you in your career. </a:t>
            </a: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F335D3-48E3-5841-89DC-AB5FFADE4CF4}"/>
              </a:ext>
            </a:extLst>
          </p:cNvPr>
          <p:cNvSpPr/>
          <p:nvPr/>
        </p:nvSpPr>
        <p:spPr>
          <a:xfrm>
            <a:off x="7986713" y="1000125"/>
            <a:ext cx="3626556" cy="384333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Choose this subject if you enjoy: 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</a:p>
          <a:p>
            <a:pPr marL="285750" indent="-285750" algn="ctr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Understanding money 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576343"/>
      </p:ext>
    </p:extLst>
  </p:cSld>
  <p:clrMapOvr>
    <a:masterClrMapping/>
  </p:clrMapOvr>
  <p:transition spd="slow" advTm="7677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583438" y="473874"/>
            <a:ext cx="10675838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Financial Studies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You will cover the fundamentals of personal finance including: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Budgeting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Types of income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Taxation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Borrowing products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Savings accounts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Interest rates and foreign exchange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Insurance products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need for emergency funds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C25AD8A-23BF-054C-AA49-6B44E31142BD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B485736D-5DDB-D347-BE74-D726B1B4C4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AF5954A3-5664-7344-A851-895492E9B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325A175D-E1D9-B64D-BF1D-8ED5760B3B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33BB9FBE-74C6-D340-8E8D-36A3AF1B44E7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02093732"/>
      </p:ext>
    </p:extLst>
  </p:cSld>
  <p:clrMapOvr>
    <a:masterClrMapping/>
  </p:clrMapOvr>
  <p:transition spd="slow" advTm="8537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498A9BC-EED6-8C4C-9749-9B8D5007B0FD}"/>
              </a:ext>
            </a:extLst>
          </p:cNvPr>
          <p:cNvSpPr txBox="1">
            <a:spLocks/>
          </p:cNvSpPr>
          <p:nvPr/>
        </p:nvSpPr>
        <p:spPr>
          <a:xfrm>
            <a:off x="730614" y="1275019"/>
            <a:ext cx="9122985" cy="4500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“Finance covers topics we go through in our day to day lives. It is helpful with budgeting and money management.”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“How finance affects your lives in the future.”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“To understand taxes for when I leave school.”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“The topic notes are extremely helpful and detailed and help a lot when it comes to the exams. The most interesting thing is how interest rates work and foreign exchange.”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“I enjoy learning about taxes and how they work. Also learning about mortgages and debt as it is useful to know for the future.”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“Learning about Finance which can help you in the future.”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035DED-145C-CA4F-BD14-BDEF5D74BEF1}"/>
              </a:ext>
            </a:extLst>
          </p:cNvPr>
          <p:cNvSpPr/>
          <p:nvPr/>
        </p:nvSpPr>
        <p:spPr>
          <a:xfrm>
            <a:off x="1534506" y="470124"/>
            <a:ext cx="75151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Financial Studies: what our students think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646BED-58E2-764C-89B1-2AAB929B58A1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A3EAFDB7-56C4-7E40-8B3A-F3084D6C74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24465FC0-36B2-3642-8DAA-40C827E7D2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72BB72D5-4412-7844-803F-D8A2A4D14F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EE056E93-8F0B-1046-92C5-FFE595996254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06851455"/>
      </p:ext>
    </p:extLst>
  </p:cSld>
  <p:clrMapOvr>
    <a:masterClrMapping/>
  </p:clrMapOvr>
  <p:transition spd="slow" advTm="17458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2D6BBB-202C-1448-A02C-B6E278066590}"/>
              </a:ext>
            </a:extLst>
          </p:cNvPr>
          <p:cNvSpPr txBox="1"/>
          <p:nvPr/>
        </p:nvSpPr>
        <p:spPr>
          <a:xfrm>
            <a:off x="842963" y="757237"/>
            <a:ext cx="874087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Our subjects are available to all CCS students when choosing their options.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After your KS3 &amp; KS4 studies, you will be able to transfer the skills learnt within other lessons, applying them to our world of work subjects.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More information can be sought by speaking with 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Ms. D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Vessey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Head of Business and Finance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90C8FC-2212-A544-839E-68EDCA98A8DC}"/>
              </a:ext>
            </a:extLst>
          </p:cNvPr>
          <p:cNvGrpSpPr/>
          <p:nvPr/>
        </p:nvGrpSpPr>
        <p:grpSpPr>
          <a:xfrm>
            <a:off x="10613980" y="-35415"/>
            <a:ext cx="1578020" cy="5811182"/>
            <a:chOff x="10613981" y="0"/>
            <a:chExt cx="1578020" cy="5811182"/>
          </a:xfrm>
        </p:grpSpPr>
        <p:pic>
          <p:nvPicPr>
            <p:cNvPr id="12" name="Picture 11" descr="A large body of water with a city in the background&#10;&#10;Description automatically generated">
              <a:extLst>
                <a:ext uri="{FF2B5EF4-FFF2-40B4-BE49-F238E27FC236}">
                  <a16:creationId xmlns:a16="http://schemas.microsoft.com/office/drawing/2014/main" id="{0D2AAD33-0AEA-3043-AB1D-BA95BDA32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5" r="5741"/>
            <a:stretch/>
          </p:blipFill>
          <p:spPr>
            <a:xfrm>
              <a:off x="10613983" y="2871006"/>
              <a:ext cx="1578018" cy="1573359"/>
            </a:xfrm>
            <a:prstGeom prst="rect">
              <a:avLst/>
            </a:prstGeom>
          </p:spPr>
        </p:pic>
        <p:pic>
          <p:nvPicPr>
            <p:cNvPr id="13" name="Picture 12" descr="A picture containing indoor, blue, table, room&#10;&#10;Description automatically generated">
              <a:extLst>
                <a:ext uri="{FF2B5EF4-FFF2-40B4-BE49-F238E27FC236}">
                  <a16:creationId xmlns:a16="http://schemas.microsoft.com/office/drawing/2014/main" id="{5C519BC8-B654-544B-8CB3-33DFFB30DA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54" r="32937"/>
            <a:stretch/>
          </p:blipFill>
          <p:spPr>
            <a:xfrm>
              <a:off x="10613981" y="4408951"/>
              <a:ext cx="1578019" cy="1402231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7AE30AE2-C807-6E44-801B-268393330A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89" r="3721"/>
            <a:stretch/>
          </p:blipFill>
          <p:spPr>
            <a:xfrm>
              <a:off x="10613985" y="1405036"/>
              <a:ext cx="1578015" cy="1573360"/>
            </a:xfrm>
            <a:prstGeom prst="rect">
              <a:avLst/>
            </a:prstGeom>
          </p:spPr>
        </p:pic>
        <p:pic>
          <p:nvPicPr>
            <p:cNvPr id="15" name="Video 3">
              <a:extLst>
                <a:ext uri="{FF2B5EF4-FFF2-40B4-BE49-F238E27FC236}">
                  <a16:creationId xmlns:a16="http://schemas.microsoft.com/office/drawing/2014/main" id="{1385E357-BD52-5F44-B86B-A78CB604101F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 rotWithShape="1">
            <a:blip r:embed="rId8"/>
            <a:srcRect l="36481" t="284" r="3314" b="1"/>
            <a:stretch/>
          </p:blipFill>
          <p:spPr>
            <a:xfrm>
              <a:off x="10613983" y="0"/>
              <a:ext cx="1578017" cy="14743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8301252"/>
      </p:ext>
    </p:extLst>
  </p:cSld>
  <p:clrMapOvr>
    <a:masterClrMapping/>
  </p:clrMapOvr>
  <p:transition spd="slow" advTm="17030">
    <p:wipe/>
  </p:transition>
  <p:timing>
    <p:tnLst>
      <p:par>
        <p:cTn id="1" dur="indefinite" restart="never" nodeType="tmRoot">
          <p:childTnLst>
            <p:video>
              <p:cMediaNode mute="1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542</Words>
  <Application>Microsoft Office PowerPoint</Application>
  <PresentationFormat>Widescreen</PresentationFormat>
  <Paragraphs>84</Paragraphs>
  <Slides>11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Business and Finance Faculty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Dawn Vessey</dc:creator>
  <cp:keywords/>
  <dc:description/>
  <cp:lastModifiedBy>Megan Innes</cp:lastModifiedBy>
  <cp:revision>8</cp:revision>
  <dcterms:created xsi:type="dcterms:W3CDTF">2020-09-26T11:56:47Z</dcterms:created>
  <dcterms:modified xsi:type="dcterms:W3CDTF">2020-09-28T12:50:37Z</dcterms:modified>
  <cp:category/>
</cp:coreProperties>
</file>