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5"/>
  </p:notesMasterIdLst>
  <p:sldIdLst>
    <p:sldId id="273" r:id="rId6"/>
    <p:sldId id="268" r:id="rId7"/>
    <p:sldId id="272" r:id="rId8"/>
    <p:sldId id="274" r:id="rId9"/>
    <p:sldId id="275" r:id="rId10"/>
    <p:sldId id="266" r:id="rId11"/>
    <p:sldId id="269" r:id="rId12"/>
    <p:sldId id="276" r:id="rId13"/>
    <p:sldId id="264"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285" autoAdjust="0"/>
    <p:restoredTop sz="89900" autoAdjust="0"/>
  </p:normalViewPr>
  <p:slideViewPr>
    <p:cSldViewPr snapToGrid="0">
      <p:cViewPr varScale="1">
        <p:scale>
          <a:sx n="102" d="100"/>
          <a:sy n="102" d="100"/>
        </p:scale>
        <p:origin x="122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Innes" userId="f1aa35de-211c-4f35-9ff5-596ee521be97" providerId="ADAL" clId="{1C3F018E-EE6E-4289-B56D-4448F4B92112}"/>
    <pc:docChg chg="undo custSel modSld">
      <pc:chgData name="Megan Innes" userId="f1aa35de-211c-4f35-9ff5-596ee521be97" providerId="ADAL" clId="{1C3F018E-EE6E-4289-B56D-4448F4B92112}" dt="2020-12-08T08:17:11.491" v="11" actId="2711"/>
      <pc:docMkLst>
        <pc:docMk/>
      </pc:docMkLst>
      <pc:sldChg chg="modSp mod">
        <pc:chgData name="Megan Innes" userId="f1aa35de-211c-4f35-9ff5-596ee521be97" providerId="ADAL" clId="{1C3F018E-EE6E-4289-B56D-4448F4B92112}" dt="2020-12-08T08:16:55.232" v="8" actId="2711"/>
        <pc:sldMkLst>
          <pc:docMk/>
          <pc:sldMk cId="1667744669" sldId="266"/>
        </pc:sldMkLst>
        <pc:spChg chg="mod">
          <ac:chgData name="Megan Innes" userId="f1aa35de-211c-4f35-9ff5-596ee521be97" providerId="ADAL" clId="{1C3F018E-EE6E-4289-B56D-4448F4B92112}" dt="2020-12-08T08:16:55.232" v="8" actId="2711"/>
          <ac:spMkLst>
            <pc:docMk/>
            <pc:sldMk cId="1667744669" sldId="266"/>
            <ac:spMk id="3" creationId="{00000000-0000-0000-0000-000000000000}"/>
          </ac:spMkLst>
        </pc:spChg>
      </pc:sldChg>
      <pc:sldChg chg="modSp mod">
        <pc:chgData name="Megan Innes" userId="f1aa35de-211c-4f35-9ff5-596ee521be97" providerId="ADAL" clId="{1C3F018E-EE6E-4289-B56D-4448F4B92112}" dt="2020-12-08T08:16:23.074" v="4" actId="2711"/>
        <pc:sldMkLst>
          <pc:docMk/>
          <pc:sldMk cId="1722700287" sldId="268"/>
        </pc:sldMkLst>
        <pc:spChg chg="mod">
          <ac:chgData name="Megan Innes" userId="f1aa35de-211c-4f35-9ff5-596ee521be97" providerId="ADAL" clId="{1C3F018E-EE6E-4289-B56D-4448F4B92112}" dt="2020-12-08T08:16:23.074" v="4" actId="2711"/>
          <ac:spMkLst>
            <pc:docMk/>
            <pc:sldMk cId="1722700287" sldId="268"/>
            <ac:spMk id="6" creationId="{0D785FED-C27D-4EA0-8422-A0B31ADE1255}"/>
          </ac:spMkLst>
        </pc:spChg>
        <pc:graphicFrameChg chg="modGraphic">
          <ac:chgData name="Megan Innes" userId="f1aa35de-211c-4f35-9ff5-596ee521be97" providerId="ADAL" clId="{1C3F018E-EE6E-4289-B56D-4448F4B92112}" dt="2020-12-08T08:16:12.751" v="3" actId="2711"/>
          <ac:graphicFrameMkLst>
            <pc:docMk/>
            <pc:sldMk cId="1722700287" sldId="268"/>
            <ac:graphicFrameMk id="5" creationId="{118A7744-903F-464C-BC01-9333545EF16C}"/>
          </ac:graphicFrameMkLst>
        </pc:graphicFrameChg>
      </pc:sldChg>
      <pc:sldChg chg="modSp mod">
        <pc:chgData name="Megan Innes" userId="f1aa35de-211c-4f35-9ff5-596ee521be97" providerId="ADAL" clId="{1C3F018E-EE6E-4289-B56D-4448F4B92112}" dt="2020-12-08T08:17:05.429" v="10" actId="27636"/>
        <pc:sldMkLst>
          <pc:docMk/>
          <pc:sldMk cId="4068040521" sldId="269"/>
        </pc:sldMkLst>
        <pc:spChg chg="mod">
          <ac:chgData name="Megan Innes" userId="f1aa35de-211c-4f35-9ff5-596ee521be97" providerId="ADAL" clId="{1C3F018E-EE6E-4289-B56D-4448F4B92112}" dt="2020-12-08T08:17:05.429" v="10" actId="27636"/>
          <ac:spMkLst>
            <pc:docMk/>
            <pc:sldMk cId="4068040521" sldId="269"/>
            <ac:spMk id="3" creationId="{A39CF0BB-E574-4256-A485-FA002F79F07D}"/>
          </ac:spMkLst>
        </pc:spChg>
      </pc:sldChg>
      <pc:sldChg chg="modSp mod">
        <pc:chgData name="Megan Innes" userId="f1aa35de-211c-4f35-9ff5-596ee521be97" providerId="ADAL" clId="{1C3F018E-EE6E-4289-B56D-4448F4B92112}" dt="2020-12-08T08:16:30.713" v="5" actId="2711"/>
        <pc:sldMkLst>
          <pc:docMk/>
          <pc:sldMk cId="4041427992" sldId="272"/>
        </pc:sldMkLst>
        <pc:spChg chg="mod">
          <ac:chgData name="Megan Innes" userId="f1aa35de-211c-4f35-9ff5-596ee521be97" providerId="ADAL" clId="{1C3F018E-EE6E-4289-B56D-4448F4B92112}" dt="2020-12-08T08:16:30.713" v="5" actId="2711"/>
          <ac:spMkLst>
            <pc:docMk/>
            <pc:sldMk cId="4041427992" sldId="272"/>
            <ac:spMk id="7" creationId="{964921F8-C206-46E9-AFEC-CD90947C9FF7}"/>
          </ac:spMkLst>
        </pc:spChg>
      </pc:sldChg>
      <pc:sldChg chg="modSp mod">
        <pc:chgData name="Megan Innes" userId="f1aa35de-211c-4f35-9ff5-596ee521be97" providerId="ADAL" clId="{1C3F018E-EE6E-4289-B56D-4448F4B92112}" dt="2020-12-08T08:16:42.360" v="6" actId="2711"/>
        <pc:sldMkLst>
          <pc:docMk/>
          <pc:sldMk cId="113513379" sldId="274"/>
        </pc:sldMkLst>
        <pc:spChg chg="mod">
          <ac:chgData name="Megan Innes" userId="f1aa35de-211c-4f35-9ff5-596ee521be97" providerId="ADAL" clId="{1C3F018E-EE6E-4289-B56D-4448F4B92112}" dt="2020-12-08T08:16:42.360" v="6" actId="2711"/>
          <ac:spMkLst>
            <pc:docMk/>
            <pc:sldMk cId="113513379" sldId="274"/>
            <ac:spMk id="8" creationId="{86371FF9-463F-4711-8282-A88CD370B489}"/>
          </ac:spMkLst>
        </pc:spChg>
      </pc:sldChg>
      <pc:sldChg chg="modSp mod">
        <pc:chgData name="Megan Innes" userId="f1aa35de-211c-4f35-9ff5-596ee521be97" providerId="ADAL" clId="{1C3F018E-EE6E-4289-B56D-4448F4B92112}" dt="2020-12-08T08:16:49.390" v="7" actId="2711"/>
        <pc:sldMkLst>
          <pc:docMk/>
          <pc:sldMk cId="92056859" sldId="275"/>
        </pc:sldMkLst>
        <pc:spChg chg="mod">
          <ac:chgData name="Megan Innes" userId="f1aa35de-211c-4f35-9ff5-596ee521be97" providerId="ADAL" clId="{1C3F018E-EE6E-4289-B56D-4448F4B92112}" dt="2020-12-08T08:16:49.390" v="7" actId="2711"/>
          <ac:spMkLst>
            <pc:docMk/>
            <pc:sldMk cId="92056859" sldId="275"/>
            <ac:spMk id="9" creationId="{C848FED6-76D0-4410-9F33-4733FD09BEDA}"/>
          </ac:spMkLst>
        </pc:spChg>
      </pc:sldChg>
      <pc:sldChg chg="modSp mod">
        <pc:chgData name="Megan Innes" userId="f1aa35de-211c-4f35-9ff5-596ee521be97" providerId="ADAL" clId="{1C3F018E-EE6E-4289-B56D-4448F4B92112}" dt="2020-12-08T08:17:11.491" v="11" actId="2711"/>
        <pc:sldMkLst>
          <pc:docMk/>
          <pc:sldMk cId="3107050605" sldId="276"/>
        </pc:sldMkLst>
        <pc:graphicFrameChg chg="modGraphic">
          <ac:chgData name="Megan Innes" userId="f1aa35de-211c-4f35-9ff5-596ee521be97" providerId="ADAL" clId="{1C3F018E-EE6E-4289-B56D-4448F4B92112}" dt="2020-12-08T08:17:11.491" v="11" actId="2711"/>
          <ac:graphicFrameMkLst>
            <pc:docMk/>
            <pc:sldMk cId="3107050605" sldId="276"/>
            <ac:graphicFrameMk id="8" creationId="{6FCDA112-A863-4EA7-B757-57BD7B18A467}"/>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8D903C-F053-459E-B3B1-DA62B10759F9}" type="datetimeFigureOut">
              <a:rPr lang="en-GB" smtClean="0"/>
              <a:t>08/12/2020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9D56C4-DEA0-4BDE-B6DD-E533B07A0625}" type="slidenum">
              <a:rPr lang="en-GB" smtClean="0"/>
              <a:t>‹#›</a:t>
            </a:fld>
            <a:endParaRPr lang="en-GB"/>
          </a:p>
        </p:txBody>
      </p:sp>
    </p:spTree>
    <p:extLst>
      <p:ext uri="{BB962C8B-B14F-4D97-AF65-F5344CB8AC3E}">
        <p14:creationId xmlns:p14="http://schemas.microsoft.com/office/powerpoint/2010/main" val="1184424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EA226BA-4809-4031-BF0C-7CFD36925C84}"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1839421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A226BA-4809-4031-BF0C-7CFD36925C84}"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23511660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EA226BA-4809-4031-BF0C-7CFD36925C84}"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7810587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EA226BA-4809-4031-BF0C-7CFD36925C84}"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4147640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EA226BA-4809-4031-BF0C-7CFD36925C84}" type="datetimeFigureOut">
              <a:rPr lang="en-GB" smtClean="0"/>
              <a:t>08/12/2020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4050851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EA226BA-4809-4031-BF0C-7CFD36925C84}" type="datetimeFigureOut">
              <a:rPr lang="en-GB" smtClean="0"/>
              <a:t>08/12/2020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4244748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EA226BA-4809-4031-BF0C-7CFD36925C84}" type="datetimeFigureOut">
              <a:rPr lang="en-GB" smtClean="0"/>
              <a:t>08/12/2020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39220290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EA226BA-4809-4031-BF0C-7CFD36925C84}"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35123450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EA226BA-4809-4031-BF0C-7CFD36925C84}"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33226308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A226BA-4809-4031-BF0C-7CFD36925C84}"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2853316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EA226BA-4809-4031-BF0C-7CFD36925C84}"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E2BFE12-4BDD-4056-9BDF-A8AA4B4F4FC4}" type="slidenum">
              <a:rPr lang="en-GB" smtClean="0"/>
              <a:t>‹#›</a:t>
            </a:fld>
            <a:endParaRPr lang="en-GB"/>
          </a:p>
        </p:txBody>
      </p:sp>
    </p:spTree>
    <p:extLst>
      <p:ext uri="{BB962C8B-B14F-4D97-AF65-F5344CB8AC3E}">
        <p14:creationId xmlns:p14="http://schemas.microsoft.com/office/powerpoint/2010/main" val="42753558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solidFill>
                  <a:srgbClr val="002956"/>
                </a:solidFill>
              </a:defRPr>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solidFill>
                  <a:srgbClr val="998546"/>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13F44E18-19A3-4CE3-BE3C-AC98FC7106FE}"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37941330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956"/>
                </a:solidFill>
                <a:latin typeface="+mj-lt"/>
              </a:defRPr>
            </a:lvl1pPr>
          </a:lstStyle>
          <a:p>
            <a:r>
              <a:rPr lang="en-US" dirty="0"/>
              <a:t>Click to edit Master title style</a:t>
            </a:r>
          </a:p>
        </p:txBody>
      </p:sp>
      <p:sp>
        <p:nvSpPr>
          <p:cNvPr id="3" name="Content Placeholder 2"/>
          <p:cNvSpPr>
            <a:spLocks noGrp="1"/>
          </p:cNvSpPr>
          <p:nvPr>
            <p:ph idx="1"/>
          </p:nvPr>
        </p:nvSpPr>
        <p:spPr/>
        <p:txBody>
          <a:bodyPr>
            <a:normAutofit/>
          </a:bodyPr>
          <a:lstStyle>
            <a:lvl1pPr marL="0" indent="0">
              <a:buNone/>
              <a:defRPr sz="2800">
                <a:solidFill>
                  <a:schemeClr val="tx1"/>
                </a:solidFill>
                <a:latin typeface="+mn-lt"/>
              </a:defRPr>
            </a:lvl1pPr>
          </a:lstStyle>
          <a:p>
            <a:pPr lvl="0"/>
            <a:endParaRPr lang="en-US" dirty="0"/>
          </a:p>
        </p:txBody>
      </p:sp>
      <p:sp>
        <p:nvSpPr>
          <p:cNvPr id="4" name="Date Placeholder 3"/>
          <p:cNvSpPr>
            <a:spLocks noGrp="1"/>
          </p:cNvSpPr>
          <p:nvPr>
            <p:ph type="dt" sz="half" idx="10"/>
          </p:nvPr>
        </p:nvSpPr>
        <p:spPr/>
        <p:txBody>
          <a:bodyPr/>
          <a:lstStyle/>
          <a:p>
            <a:fld id="{13F44E18-19A3-4CE3-BE3C-AC98FC7106FE}"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25482235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rgbClr val="002956"/>
                </a:solidFill>
              </a:defRPr>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rgbClr val="998546"/>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13F44E18-19A3-4CE3-BE3C-AC98FC7106FE}"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3453930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956"/>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3F44E18-19A3-4CE3-BE3C-AC98FC7106FE}"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26514667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lvl1pPr>
              <a:defRPr>
                <a:solidFill>
                  <a:srgbClr val="002956"/>
                </a:solidFill>
              </a:defRPr>
            </a:lvl1p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3F44E18-19A3-4CE3-BE3C-AC98FC7106FE}" type="datetimeFigureOut">
              <a:rPr lang="en-GB" smtClean="0"/>
              <a:t>08/12/2020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27245482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956"/>
                </a:solidFill>
              </a:defRPr>
            </a:lvl1pPr>
          </a:lstStyle>
          <a:p>
            <a:r>
              <a:rPr lang="en-US" dirty="0"/>
              <a:t>Click to edit Master title style</a:t>
            </a:r>
          </a:p>
        </p:txBody>
      </p:sp>
      <p:sp>
        <p:nvSpPr>
          <p:cNvPr id="3" name="Date Placeholder 2"/>
          <p:cNvSpPr>
            <a:spLocks noGrp="1"/>
          </p:cNvSpPr>
          <p:nvPr>
            <p:ph type="dt" sz="half" idx="10"/>
          </p:nvPr>
        </p:nvSpPr>
        <p:spPr/>
        <p:txBody>
          <a:bodyPr/>
          <a:lstStyle/>
          <a:p>
            <a:fld id="{13F44E18-19A3-4CE3-BE3C-AC98FC7106FE}" type="datetimeFigureOut">
              <a:rPr lang="en-GB" smtClean="0"/>
              <a:t>08/12/2020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198092167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3F44E18-19A3-4CE3-BE3C-AC98FC7106FE}" type="datetimeFigureOut">
              <a:rPr lang="en-GB" smtClean="0"/>
              <a:t>08/12/2020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4278942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solidFill>
                  <a:srgbClr val="002956"/>
                </a:solidFill>
              </a:defRPr>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solidFill>
                  <a:srgbClr val="998546"/>
                </a:solidFill>
                <a:latin typeface="+mj-lt"/>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13F44E18-19A3-4CE3-BE3C-AC98FC7106FE}"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34714539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solidFill>
                  <a:srgbClr val="002956"/>
                </a:solidFill>
              </a:defRPr>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3F44E18-19A3-4CE3-BE3C-AC98FC7106FE}"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34926058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1_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002956"/>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F44E18-19A3-4CE3-BE3C-AC98FC7106FE}"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381427084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lvl1pPr>
              <a:defRPr>
                <a:solidFill>
                  <a:srgbClr val="002956"/>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F44E18-19A3-4CE3-BE3C-AC98FC7106FE}"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4746343-8FB2-46FF-8A45-283A9204A497}" type="slidenum">
              <a:rPr lang="en-GB" smtClean="0"/>
              <a:t>‹#›</a:t>
            </a:fld>
            <a:endParaRPr lang="en-GB"/>
          </a:p>
        </p:txBody>
      </p:sp>
    </p:spTree>
    <p:extLst>
      <p:ext uri="{BB962C8B-B14F-4D97-AF65-F5344CB8AC3E}">
        <p14:creationId xmlns:p14="http://schemas.microsoft.com/office/powerpoint/2010/main" val="195888820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BC024-69B6-4E66-8936-02DD54F315D6}"/>
              </a:ext>
            </a:extLst>
          </p:cNvPr>
          <p:cNvSpPr>
            <a:spLocks noGrp="1"/>
          </p:cNvSpPr>
          <p:nvPr>
            <p:ph type="ctrTitle"/>
          </p:nvPr>
        </p:nvSpPr>
        <p:spPr>
          <a:xfrm>
            <a:off x="1524000" y="1122363"/>
            <a:ext cx="9144000" cy="2387600"/>
          </a:xfrm>
        </p:spPr>
        <p:txBody>
          <a:bodyPr anchor="b"/>
          <a:lstStyle>
            <a:lvl1pPr algn="ctr">
              <a:defRPr sz="6000">
                <a:solidFill>
                  <a:srgbClr val="002956"/>
                </a:solidFill>
              </a:defRPr>
            </a:lvl1pPr>
          </a:lstStyle>
          <a:p>
            <a:r>
              <a:rPr lang="en-US" dirty="0"/>
              <a:t>Click to edit Master title style</a:t>
            </a:r>
            <a:endParaRPr lang="en-GB" dirty="0"/>
          </a:p>
        </p:txBody>
      </p:sp>
      <p:sp>
        <p:nvSpPr>
          <p:cNvPr id="3" name="Subtitle 2">
            <a:extLst>
              <a:ext uri="{FF2B5EF4-FFF2-40B4-BE49-F238E27FC236}">
                <a16:creationId xmlns:a16="http://schemas.microsoft.com/office/drawing/2014/main" id="{80226B3F-99FD-43A9-A75B-DB923E926B3F}"/>
              </a:ext>
            </a:extLst>
          </p:cNvPr>
          <p:cNvSpPr>
            <a:spLocks noGrp="1"/>
          </p:cNvSpPr>
          <p:nvPr>
            <p:ph type="subTitle" idx="1"/>
          </p:nvPr>
        </p:nvSpPr>
        <p:spPr>
          <a:xfrm>
            <a:off x="1524000" y="3602038"/>
            <a:ext cx="9144000" cy="1655762"/>
          </a:xfrm>
        </p:spPr>
        <p:txBody>
          <a:bodyPr/>
          <a:lstStyle>
            <a:lvl1pPr marL="0" indent="0" algn="ctr">
              <a:buNone/>
              <a:defRPr sz="2400">
                <a:solidFill>
                  <a:srgbClr val="998546"/>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endParaRPr lang="en-GB" dirty="0"/>
          </a:p>
        </p:txBody>
      </p:sp>
      <p:sp>
        <p:nvSpPr>
          <p:cNvPr id="4" name="Date Placeholder 3">
            <a:extLst>
              <a:ext uri="{FF2B5EF4-FFF2-40B4-BE49-F238E27FC236}">
                <a16:creationId xmlns:a16="http://schemas.microsoft.com/office/drawing/2014/main" id="{3DC694D4-12E0-4478-AD8D-ADE48B02CB71}"/>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5" name="Footer Placeholder 4">
            <a:extLst>
              <a:ext uri="{FF2B5EF4-FFF2-40B4-BE49-F238E27FC236}">
                <a16:creationId xmlns:a16="http://schemas.microsoft.com/office/drawing/2014/main" id="{5B3D798C-5B79-43F7-9C6B-BF5CC5F3B7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211D77-5FB7-47EE-995D-ACD0953654E2}"/>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194895742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FC2354-D921-4B20-B6C9-59FFF5C4A526}"/>
              </a:ext>
            </a:extLst>
          </p:cNvPr>
          <p:cNvSpPr>
            <a:spLocks noGrp="1"/>
          </p:cNvSpPr>
          <p:nvPr>
            <p:ph type="title"/>
          </p:nvPr>
        </p:nvSpPr>
        <p:spPr/>
        <p:txBody>
          <a:bodyPr/>
          <a:lstStyle>
            <a:lvl1pPr>
              <a:defRPr>
                <a:solidFill>
                  <a:srgbClr val="002956"/>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542C9A8E-0709-465D-B7C6-00BA2A766835}"/>
              </a:ext>
            </a:extLst>
          </p:cNvPr>
          <p:cNvSpPr>
            <a:spLocks noGrp="1"/>
          </p:cNvSpPr>
          <p:nvPr>
            <p:ph idx="1"/>
          </p:nvPr>
        </p:nvSpPr>
        <p:spPr/>
        <p:txBody>
          <a:bodyPr/>
          <a:lstStyle>
            <a:lvl1pPr>
              <a:defRPr>
                <a:solidFill>
                  <a:srgbClr val="998546"/>
                </a:solidFill>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6407B6B3-F036-4818-A59F-2D860636E7D4}"/>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5" name="Footer Placeholder 4">
            <a:extLst>
              <a:ext uri="{FF2B5EF4-FFF2-40B4-BE49-F238E27FC236}">
                <a16:creationId xmlns:a16="http://schemas.microsoft.com/office/drawing/2014/main" id="{3E969E87-D3C3-4EA5-B89B-4B2B44E11D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FAA7E3-8C40-4B96-B1A7-5459C06A688F}"/>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17557221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59D7C3-9F03-4D45-96CF-31A82DFF9BFE}"/>
              </a:ext>
            </a:extLst>
          </p:cNvPr>
          <p:cNvSpPr>
            <a:spLocks noGrp="1"/>
          </p:cNvSpPr>
          <p:nvPr>
            <p:ph type="title"/>
          </p:nvPr>
        </p:nvSpPr>
        <p:spPr>
          <a:xfrm>
            <a:off x="831850" y="1709738"/>
            <a:ext cx="10515600" cy="2852737"/>
          </a:xfrm>
        </p:spPr>
        <p:txBody>
          <a:bodyPr anchor="b"/>
          <a:lstStyle>
            <a:lvl1pPr>
              <a:defRPr sz="6000">
                <a:solidFill>
                  <a:srgbClr val="002956"/>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81E939B9-660E-444F-939B-84DE9A9BB9A9}"/>
              </a:ext>
            </a:extLst>
          </p:cNvPr>
          <p:cNvSpPr>
            <a:spLocks noGrp="1"/>
          </p:cNvSpPr>
          <p:nvPr>
            <p:ph type="body" idx="1"/>
          </p:nvPr>
        </p:nvSpPr>
        <p:spPr>
          <a:xfrm>
            <a:off x="831850" y="4589463"/>
            <a:ext cx="10515600" cy="1500187"/>
          </a:xfrm>
        </p:spPr>
        <p:txBody>
          <a:bodyPr/>
          <a:lstStyle>
            <a:lvl1pPr marL="0" indent="0">
              <a:buNone/>
              <a:defRPr sz="2400">
                <a:solidFill>
                  <a:srgbClr val="998546"/>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825DB398-2118-4CA0-9A85-FD0B1E1FFCFE}"/>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5" name="Footer Placeholder 4">
            <a:extLst>
              <a:ext uri="{FF2B5EF4-FFF2-40B4-BE49-F238E27FC236}">
                <a16:creationId xmlns:a16="http://schemas.microsoft.com/office/drawing/2014/main" id="{E97845A4-56FF-482E-A153-CDAC12BC02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2367631-9F72-4A52-BC67-74219AF7E6F6}"/>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213404287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B61E0-9219-44A4-BAB7-F32EBD0F2125}"/>
              </a:ext>
            </a:extLst>
          </p:cNvPr>
          <p:cNvSpPr>
            <a:spLocks noGrp="1"/>
          </p:cNvSpPr>
          <p:nvPr>
            <p:ph type="title"/>
          </p:nvPr>
        </p:nvSpPr>
        <p:spPr/>
        <p:txBody>
          <a:bodyPr/>
          <a:lstStyle>
            <a:lvl1pPr>
              <a:defRPr>
                <a:solidFill>
                  <a:srgbClr val="002956"/>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FEF4D748-72F7-4D1D-8243-9F0D1E0069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F5D6757-C41D-4854-ABAA-633034CE6F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F398F28-7EE7-450D-A7EF-72137A8C35E6}"/>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6" name="Footer Placeholder 5">
            <a:extLst>
              <a:ext uri="{FF2B5EF4-FFF2-40B4-BE49-F238E27FC236}">
                <a16:creationId xmlns:a16="http://schemas.microsoft.com/office/drawing/2014/main" id="{D420CAC9-D5E0-4689-AE2A-82D1D51D1A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D943D6-48F8-42EC-A766-8A5C1DB8FC9E}"/>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17286621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C3D86-6DCF-41B5-8583-060989B77600}"/>
              </a:ext>
            </a:extLst>
          </p:cNvPr>
          <p:cNvSpPr>
            <a:spLocks noGrp="1"/>
          </p:cNvSpPr>
          <p:nvPr>
            <p:ph type="title"/>
          </p:nvPr>
        </p:nvSpPr>
        <p:spPr>
          <a:xfrm>
            <a:off x="839788" y="365125"/>
            <a:ext cx="10515600" cy="1325563"/>
          </a:xfrm>
        </p:spPr>
        <p:txBody>
          <a:bodyPr/>
          <a:lstStyle>
            <a:lvl1pPr>
              <a:defRPr>
                <a:solidFill>
                  <a:srgbClr val="002956"/>
                </a:solidFill>
              </a:defRPr>
            </a:lvl1p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A7A96E7D-7A03-41AF-986D-2AF8DDF1C9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EE04EA2-C197-437F-9276-CB8B752E8AA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062E3D6-9CD0-4CD1-91AF-3F023FE3F9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BD76447-29C8-4F86-B937-018D353A5E6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1975E7-512E-4675-B3BE-9498C3F05BC4}"/>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8" name="Footer Placeholder 7">
            <a:extLst>
              <a:ext uri="{FF2B5EF4-FFF2-40B4-BE49-F238E27FC236}">
                <a16:creationId xmlns:a16="http://schemas.microsoft.com/office/drawing/2014/main" id="{1083BDC7-9C69-47C2-B0A6-5F039F3E9A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CD80F0-EF6E-47BA-9C7A-EF0EEFB7F857}"/>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137929809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52D66-5D20-477E-8FAC-219F65A19826}"/>
              </a:ext>
            </a:extLst>
          </p:cNvPr>
          <p:cNvSpPr>
            <a:spLocks noGrp="1"/>
          </p:cNvSpPr>
          <p:nvPr>
            <p:ph type="title"/>
          </p:nvPr>
        </p:nvSpPr>
        <p:spPr/>
        <p:txBody>
          <a:bodyPr/>
          <a:lstStyle>
            <a:lvl1pPr>
              <a:defRPr>
                <a:solidFill>
                  <a:srgbClr val="002956"/>
                </a:solidFill>
              </a:defRPr>
            </a:lvl1pPr>
          </a:lstStyle>
          <a:p>
            <a:r>
              <a:rPr lang="en-US" dirty="0"/>
              <a:t>Click to edit Master title style</a:t>
            </a:r>
            <a:endParaRPr lang="en-GB" dirty="0"/>
          </a:p>
        </p:txBody>
      </p:sp>
      <p:sp>
        <p:nvSpPr>
          <p:cNvPr id="3" name="Date Placeholder 2">
            <a:extLst>
              <a:ext uri="{FF2B5EF4-FFF2-40B4-BE49-F238E27FC236}">
                <a16:creationId xmlns:a16="http://schemas.microsoft.com/office/drawing/2014/main" id="{3F69C777-8DA5-4A96-B267-0134A5DF6C44}"/>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4" name="Footer Placeholder 3">
            <a:extLst>
              <a:ext uri="{FF2B5EF4-FFF2-40B4-BE49-F238E27FC236}">
                <a16:creationId xmlns:a16="http://schemas.microsoft.com/office/drawing/2014/main" id="{2938617B-43D3-4C19-99BF-1A2F4DE7E6F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A6B26CF-55EC-419D-8E54-F53B4E1AC443}"/>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242198164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D76C82-8B76-486E-9F0C-38203E732634}"/>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3" name="Footer Placeholder 2">
            <a:extLst>
              <a:ext uri="{FF2B5EF4-FFF2-40B4-BE49-F238E27FC236}">
                <a16:creationId xmlns:a16="http://schemas.microsoft.com/office/drawing/2014/main" id="{9C9AA313-F0BD-42FE-8FC9-2AF0D0B2E3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FDB89C-7F75-47B9-92E2-D2E149976661}"/>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292834757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61426F-BD43-4F61-8F22-0FAC9439273A}"/>
              </a:ext>
            </a:extLst>
          </p:cNvPr>
          <p:cNvSpPr>
            <a:spLocks noGrp="1"/>
          </p:cNvSpPr>
          <p:nvPr>
            <p:ph type="title"/>
          </p:nvPr>
        </p:nvSpPr>
        <p:spPr>
          <a:xfrm>
            <a:off x="839788" y="457200"/>
            <a:ext cx="3932237" cy="1600200"/>
          </a:xfrm>
        </p:spPr>
        <p:txBody>
          <a:bodyPr anchor="b"/>
          <a:lstStyle>
            <a:lvl1pPr>
              <a:defRPr sz="3200">
                <a:solidFill>
                  <a:srgbClr val="002956"/>
                </a:solidFil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9CD4745D-F460-4A58-B31A-4C447205C5B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516018B-DA44-42DE-B364-2213E47319F0}"/>
              </a:ext>
            </a:extLst>
          </p:cNvPr>
          <p:cNvSpPr>
            <a:spLocks noGrp="1"/>
          </p:cNvSpPr>
          <p:nvPr>
            <p:ph type="body" sz="half" idx="2"/>
          </p:nvPr>
        </p:nvSpPr>
        <p:spPr>
          <a:xfrm>
            <a:off x="839788" y="2057400"/>
            <a:ext cx="3932237" cy="3811588"/>
          </a:xfrm>
        </p:spPr>
        <p:txBody>
          <a:bodyPr/>
          <a:lstStyle>
            <a:lvl1pPr marL="0" indent="0">
              <a:buNone/>
              <a:defRPr sz="1600">
                <a:solidFill>
                  <a:srgbClr val="998546"/>
                </a:solidFill>
                <a:latin typeface="+mj-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903B386-73A9-4DF9-A85C-977DDC2ABB97}"/>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6" name="Footer Placeholder 5">
            <a:extLst>
              <a:ext uri="{FF2B5EF4-FFF2-40B4-BE49-F238E27FC236}">
                <a16:creationId xmlns:a16="http://schemas.microsoft.com/office/drawing/2014/main" id="{2764FE83-43C0-4BCE-A4A3-3656BF5362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FBA798D-C903-4CB0-B636-44F2347708EB}"/>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22592707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3ED57-E052-4CB2-9A4E-5901598B5022}"/>
              </a:ext>
            </a:extLst>
          </p:cNvPr>
          <p:cNvSpPr>
            <a:spLocks noGrp="1"/>
          </p:cNvSpPr>
          <p:nvPr>
            <p:ph type="title"/>
          </p:nvPr>
        </p:nvSpPr>
        <p:spPr>
          <a:xfrm>
            <a:off x="839788" y="457200"/>
            <a:ext cx="3932237" cy="1600200"/>
          </a:xfrm>
        </p:spPr>
        <p:txBody>
          <a:bodyPr anchor="b"/>
          <a:lstStyle>
            <a:lvl1pPr>
              <a:defRPr sz="3200">
                <a:solidFill>
                  <a:srgbClr val="002956"/>
                </a:solidFill>
              </a:defRPr>
            </a:lvl1pPr>
          </a:lstStyle>
          <a:p>
            <a:r>
              <a:rPr lang="en-US" dirty="0"/>
              <a:t>Click to edit Master title style</a:t>
            </a:r>
            <a:endParaRPr lang="en-GB" dirty="0"/>
          </a:p>
        </p:txBody>
      </p:sp>
      <p:sp>
        <p:nvSpPr>
          <p:cNvPr id="3" name="Picture Placeholder 2">
            <a:extLst>
              <a:ext uri="{FF2B5EF4-FFF2-40B4-BE49-F238E27FC236}">
                <a16:creationId xmlns:a16="http://schemas.microsoft.com/office/drawing/2014/main" id="{8F941CB7-DC21-4BBF-865E-8E5E1F40F9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444B234-B3A3-4B1F-A419-40683B855C0F}"/>
              </a:ext>
            </a:extLst>
          </p:cNvPr>
          <p:cNvSpPr>
            <a:spLocks noGrp="1"/>
          </p:cNvSpPr>
          <p:nvPr>
            <p:ph type="body" sz="half" idx="2"/>
          </p:nvPr>
        </p:nvSpPr>
        <p:spPr>
          <a:xfrm>
            <a:off x="839788" y="2057400"/>
            <a:ext cx="3932237" cy="3811588"/>
          </a:xfrm>
        </p:spPr>
        <p:txBody>
          <a:bodyPr/>
          <a:lstStyle>
            <a:lvl1pPr marL="0" indent="0">
              <a:buNone/>
              <a:defRPr sz="1600">
                <a:solidFill>
                  <a:srgbClr val="998546"/>
                </a:solidFill>
                <a:latin typeface="+mj-lt"/>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DE8AC7D-9EC1-42DB-846C-7F3283D82A5E}"/>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6" name="Footer Placeholder 5">
            <a:extLst>
              <a:ext uri="{FF2B5EF4-FFF2-40B4-BE49-F238E27FC236}">
                <a16:creationId xmlns:a16="http://schemas.microsoft.com/office/drawing/2014/main" id="{F2C5E45C-3814-4F66-A766-742FA5FCCA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206573-4504-4F9B-A6D6-1BE950EA14CC}"/>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26879722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40C7A-B700-437A-8E73-F8623C45BE40}"/>
              </a:ext>
            </a:extLst>
          </p:cNvPr>
          <p:cNvSpPr>
            <a:spLocks noGrp="1"/>
          </p:cNvSpPr>
          <p:nvPr>
            <p:ph type="title"/>
          </p:nvPr>
        </p:nvSpPr>
        <p:spPr/>
        <p:txBody>
          <a:bodyPr/>
          <a:lstStyle>
            <a:lvl1pPr>
              <a:defRPr>
                <a:solidFill>
                  <a:srgbClr val="002956"/>
                </a:solidFill>
              </a:defRPr>
            </a:lvl1pPr>
          </a:lstStyle>
          <a:p>
            <a:r>
              <a:rPr lang="en-US" dirty="0"/>
              <a:t>Click to edit Master title style</a:t>
            </a:r>
            <a:endParaRPr lang="en-GB" dirty="0"/>
          </a:p>
        </p:txBody>
      </p:sp>
      <p:sp>
        <p:nvSpPr>
          <p:cNvPr id="3" name="Vertical Text Placeholder 2">
            <a:extLst>
              <a:ext uri="{FF2B5EF4-FFF2-40B4-BE49-F238E27FC236}">
                <a16:creationId xmlns:a16="http://schemas.microsoft.com/office/drawing/2014/main" id="{E8E4A1E4-1629-459F-94D6-A8DFFF1F42E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B49C84-3DCE-413D-84DD-461479C09267}"/>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5" name="Footer Placeholder 4">
            <a:extLst>
              <a:ext uri="{FF2B5EF4-FFF2-40B4-BE49-F238E27FC236}">
                <a16:creationId xmlns:a16="http://schemas.microsoft.com/office/drawing/2014/main" id="{5400F373-5405-4D60-9FC4-EABCE4BBC9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6FC478-7621-4FAE-B407-1FB2515A392F}"/>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10337319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746F3-1AC8-415D-BE5D-173DAF1BE9CE}"/>
              </a:ext>
            </a:extLst>
          </p:cNvPr>
          <p:cNvSpPr>
            <a:spLocks noGrp="1"/>
          </p:cNvSpPr>
          <p:nvPr>
            <p:ph type="title" orient="vert"/>
          </p:nvPr>
        </p:nvSpPr>
        <p:spPr>
          <a:xfrm>
            <a:off x="8724900" y="365125"/>
            <a:ext cx="2628900" cy="5811838"/>
          </a:xfrm>
        </p:spPr>
        <p:txBody>
          <a:bodyPr vert="eaVert"/>
          <a:lstStyle>
            <a:lvl1pPr>
              <a:defRPr>
                <a:solidFill>
                  <a:srgbClr val="002956"/>
                </a:solidFill>
              </a:defRPr>
            </a:lvl1pPr>
          </a:lstStyle>
          <a:p>
            <a:r>
              <a:rPr lang="en-US" dirty="0"/>
              <a:t>Click to edit Master title style</a:t>
            </a:r>
            <a:endParaRPr lang="en-GB" dirty="0"/>
          </a:p>
        </p:txBody>
      </p:sp>
      <p:sp>
        <p:nvSpPr>
          <p:cNvPr id="3" name="Vertical Text Placeholder 2">
            <a:extLst>
              <a:ext uri="{FF2B5EF4-FFF2-40B4-BE49-F238E27FC236}">
                <a16:creationId xmlns:a16="http://schemas.microsoft.com/office/drawing/2014/main" id="{9B7C2E7B-6F87-4164-8DE0-2BDD13A9E32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6E5742-525D-43E9-9D17-F1A0F3A0C40F}"/>
              </a:ext>
            </a:extLst>
          </p:cNvPr>
          <p:cNvSpPr>
            <a:spLocks noGrp="1"/>
          </p:cNvSpPr>
          <p:nvPr>
            <p:ph type="dt" sz="half" idx="10"/>
          </p:nvPr>
        </p:nvSpPr>
        <p:spPr/>
        <p:txBody>
          <a:bodyPr/>
          <a:lstStyle/>
          <a:p>
            <a:fld id="{7054DDD5-68A4-48E6-AEFC-8EAC99D0F067}" type="datetimeFigureOut">
              <a:rPr lang="en-GB" smtClean="0"/>
              <a:t>08/12/2020</a:t>
            </a:fld>
            <a:endParaRPr lang="en-GB"/>
          </a:p>
        </p:txBody>
      </p:sp>
      <p:sp>
        <p:nvSpPr>
          <p:cNvPr id="5" name="Footer Placeholder 4">
            <a:extLst>
              <a:ext uri="{FF2B5EF4-FFF2-40B4-BE49-F238E27FC236}">
                <a16:creationId xmlns:a16="http://schemas.microsoft.com/office/drawing/2014/main" id="{72B8D7EE-E17D-45AD-BA64-220C090B543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833534-058D-4302-9836-C0D60DF1B4F1}"/>
              </a:ext>
            </a:extLst>
          </p:cNvPr>
          <p:cNvSpPr>
            <a:spLocks noGrp="1"/>
          </p:cNvSpPr>
          <p:nvPr>
            <p:ph type="sldNum" sz="quarter" idx="12"/>
          </p:nvPr>
        </p:nvSpPr>
        <p:spPr/>
        <p:txBody>
          <a:bodyPr/>
          <a:lstStyle/>
          <a:p>
            <a:fld id="{7796FE14-E0BC-4980-AE09-B474EA569F05}" type="slidenum">
              <a:rPr lang="en-GB" smtClean="0"/>
              <a:t>‹#›</a:t>
            </a:fld>
            <a:endParaRPr lang="en-GB"/>
          </a:p>
        </p:txBody>
      </p:sp>
    </p:spTree>
    <p:extLst>
      <p:ext uri="{BB962C8B-B14F-4D97-AF65-F5344CB8AC3E}">
        <p14:creationId xmlns:p14="http://schemas.microsoft.com/office/powerpoint/2010/main" val="14950456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theme" Target="../theme/theme2.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A226BA-4809-4031-BF0C-7CFD36925C84}" type="datetimeFigureOut">
              <a:rPr lang="en-GB" smtClean="0"/>
              <a:t>08/12/2020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2BFE12-4BDD-4056-9BDF-A8AA4B4F4FC4}" type="slidenum">
              <a:rPr lang="en-GB" smtClean="0"/>
              <a:t>‹#›</a:t>
            </a:fld>
            <a:endParaRPr lang="en-GB"/>
          </a:p>
        </p:txBody>
      </p:sp>
    </p:spTree>
    <p:extLst>
      <p:ext uri="{BB962C8B-B14F-4D97-AF65-F5344CB8AC3E}">
        <p14:creationId xmlns:p14="http://schemas.microsoft.com/office/powerpoint/2010/main" val="11248853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BC2C259-919C-4423-ADE9-D9A43B429B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a:extLst>
              <a:ext uri="{FF2B5EF4-FFF2-40B4-BE49-F238E27FC236}">
                <a16:creationId xmlns:a16="http://schemas.microsoft.com/office/drawing/2014/main" id="{02F57C09-FF9C-40D2-BF6F-3700CC18574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D5B28DC7-3A36-4DFC-B4DB-3D94C683C0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54DDD5-68A4-48E6-AEFC-8EAC99D0F067}" type="datetimeFigureOut">
              <a:rPr lang="en-GB" smtClean="0"/>
              <a:t>08/12/2020</a:t>
            </a:fld>
            <a:endParaRPr lang="en-GB"/>
          </a:p>
        </p:txBody>
      </p:sp>
      <p:sp>
        <p:nvSpPr>
          <p:cNvPr id="5" name="Footer Placeholder 4">
            <a:extLst>
              <a:ext uri="{FF2B5EF4-FFF2-40B4-BE49-F238E27FC236}">
                <a16:creationId xmlns:a16="http://schemas.microsoft.com/office/drawing/2014/main" id="{D6607C58-60EB-4E21-A91A-4D0DE1B29E1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B41469-61A0-4DE3-9997-26DC5A3CE1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96FE14-E0BC-4980-AE09-B474EA569F05}" type="slidenum">
              <a:rPr lang="en-GB" smtClean="0"/>
              <a:t>‹#›</a:t>
            </a:fld>
            <a:endParaRPr lang="en-GB"/>
          </a:p>
        </p:txBody>
      </p:sp>
    </p:spTree>
    <p:extLst>
      <p:ext uri="{BB962C8B-B14F-4D97-AF65-F5344CB8AC3E}">
        <p14:creationId xmlns:p14="http://schemas.microsoft.com/office/powerpoint/2010/main" val="23411002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Lst>
  <p:txStyles>
    <p:titleStyle>
      <a:lvl1pPr algn="l" defTabSz="914400" rtl="0" eaLnBrk="1" latinLnBrk="0" hangingPunct="1">
        <a:lnSpc>
          <a:spcPct val="90000"/>
        </a:lnSpc>
        <a:spcBef>
          <a:spcPct val="0"/>
        </a:spcBef>
        <a:buNone/>
        <a:defRPr sz="4400" kern="1200">
          <a:solidFill>
            <a:srgbClr val="002956"/>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998546"/>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mailto:tpurkiss@ccs.northants.sch.uk" TargetMode="External"/><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hyperlink" Target="mailto:jkirk@ccs.northants.sch.uk"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indoor, table, sitting, vase&#10;&#10;Description automatically generated">
            <a:extLst>
              <a:ext uri="{FF2B5EF4-FFF2-40B4-BE49-F238E27FC236}">
                <a16:creationId xmlns:a16="http://schemas.microsoft.com/office/drawing/2014/main" id="{03075C14-7702-4E71-9DCE-4F6AA02EFCAD}"/>
              </a:ext>
            </a:extLst>
          </p:cNvPr>
          <p:cNvPicPr>
            <a:picLocks noChangeAspect="1"/>
          </p:cNvPicPr>
          <p:nvPr/>
        </p:nvPicPr>
        <p:blipFill rotWithShape="1">
          <a:blip r:embed="rId2">
            <a:extLst>
              <a:ext uri="{28A0092B-C50C-407E-A947-70E740481C1C}">
                <a14:useLocalDpi xmlns:a14="http://schemas.microsoft.com/office/drawing/2010/main" val="0"/>
              </a:ext>
            </a:extLst>
          </a:blip>
          <a:srcRect l="9091" t="14864" b="8528"/>
          <a:stretch/>
        </p:blipFill>
        <p:spPr>
          <a:xfrm>
            <a:off x="20" y="10"/>
            <a:ext cx="12191981" cy="6857990"/>
          </a:xfrm>
          <a:prstGeom prst="rect">
            <a:avLst/>
          </a:prstGeom>
        </p:spPr>
      </p:pic>
      <p:sp>
        <p:nvSpPr>
          <p:cNvPr id="12" name="Rectangle 11">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5A15F8-2145-4D69-8438-5738AA69EA86}"/>
              </a:ext>
            </a:extLst>
          </p:cNvPr>
          <p:cNvSpPr>
            <a:spLocks noGrp="1"/>
          </p:cNvSpPr>
          <p:nvPr>
            <p:ph type="ctrTitle"/>
          </p:nvPr>
        </p:nvSpPr>
        <p:spPr>
          <a:xfrm>
            <a:off x="404552" y="3091928"/>
            <a:ext cx="10002639" cy="2387600"/>
          </a:xfrm>
        </p:spPr>
        <p:txBody>
          <a:bodyPr>
            <a:normAutofit/>
          </a:bodyPr>
          <a:lstStyle/>
          <a:p>
            <a:pPr algn="l"/>
            <a:r>
              <a:rPr lang="en-GB" sz="6600" dirty="0">
                <a:latin typeface="OPTILawrence" pitchFamily="50" charset="0"/>
              </a:rPr>
              <a:t>A Level Geography (OCR)</a:t>
            </a:r>
          </a:p>
        </p:txBody>
      </p:sp>
      <p:sp>
        <p:nvSpPr>
          <p:cNvPr id="14" name="Rectangle: Rounded Corners 13">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4309240"/>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4F9F0-CEB4-4B7B-A033-29746998334B}"/>
              </a:ext>
            </a:extLst>
          </p:cNvPr>
          <p:cNvSpPr>
            <a:spLocks noGrp="1"/>
          </p:cNvSpPr>
          <p:nvPr>
            <p:ph type="title"/>
          </p:nvPr>
        </p:nvSpPr>
        <p:spPr>
          <a:xfrm>
            <a:off x="214660" y="222452"/>
            <a:ext cx="10515600" cy="911947"/>
          </a:xfrm>
        </p:spPr>
        <p:txBody>
          <a:bodyPr/>
          <a:lstStyle/>
          <a:p>
            <a:r>
              <a:rPr lang="en-GB" dirty="0">
                <a:latin typeface="OPTILawrence" pitchFamily="50" charset="0"/>
              </a:rPr>
              <a:t>Course outline </a:t>
            </a:r>
          </a:p>
        </p:txBody>
      </p:sp>
      <p:graphicFrame>
        <p:nvGraphicFramePr>
          <p:cNvPr id="5" name="Table 4">
            <a:extLst>
              <a:ext uri="{FF2B5EF4-FFF2-40B4-BE49-F238E27FC236}">
                <a16:creationId xmlns:a16="http://schemas.microsoft.com/office/drawing/2014/main" id="{118A7744-903F-464C-BC01-9333545EF16C}"/>
              </a:ext>
            </a:extLst>
          </p:cNvPr>
          <p:cNvGraphicFramePr>
            <a:graphicFrameLocks noGrp="1"/>
          </p:cNvGraphicFramePr>
          <p:nvPr>
            <p:extLst>
              <p:ext uri="{D42A27DB-BD31-4B8C-83A1-F6EECF244321}">
                <p14:modId xmlns:p14="http://schemas.microsoft.com/office/powerpoint/2010/main" val="1405595685"/>
              </p:ext>
            </p:extLst>
          </p:nvPr>
        </p:nvGraphicFramePr>
        <p:xfrm>
          <a:off x="214660" y="1196569"/>
          <a:ext cx="8171984" cy="4856453"/>
        </p:xfrm>
        <a:graphic>
          <a:graphicData uri="http://schemas.openxmlformats.org/drawingml/2006/table">
            <a:tbl>
              <a:tblPr firstRow="1" firstCol="1" bandRow="1">
                <a:tableStyleId>{5C22544A-7EE6-4342-B048-85BDC9FD1C3A}</a:tableStyleId>
              </a:tblPr>
              <a:tblGrid>
                <a:gridCol w="939572">
                  <a:extLst>
                    <a:ext uri="{9D8B030D-6E8A-4147-A177-3AD203B41FA5}">
                      <a16:colId xmlns:a16="http://schemas.microsoft.com/office/drawing/2014/main" val="20000"/>
                    </a:ext>
                  </a:extLst>
                </a:gridCol>
                <a:gridCol w="2882509">
                  <a:extLst>
                    <a:ext uri="{9D8B030D-6E8A-4147-A177-3AD203B41FA5}">
                      <a16:colId xmlns:a16="http://schemas.microsoft.com/office/drawing/2014/main" val="20001"/>
                    </a:ext>
                  </a:extLst>
                </a:gridCol>
                <a:gridCol w="2306907">
                  <a:extLst>
                    <a:ext uri="{9D8B030D-6E8A-4147-A177-3AD203B41FA5}">
                      <a16:colId xmlns:a16="http://schemas.microsoft.com/office/drawing/2014/main" val="20002"/>
                    </a:ext>
                  </a:extLst>
                </a:gridCol>
                <a:gridCol w="2042996">
                  <a:extLst>
                    <a:ext uri="{9D8B030D-6E8A-4147-A177-3AD203B41FA5}">
                      <a16:colId xmlns:a16="http://schemas.microsoft.com/office/drawing/2014/main" val="20003"/>
                    </a:ext>
                  </a:extLst>
                </a:gridCol>
              </a:tblGrid>
              <a:tr h="531573">
                <a:tc gridSpan="2">
                  <a:txBody>
                    <a:bodyPr/>
                    <a:lstStyle/>
                    <a:p>
                      <a:pPr algn="ctr">
                        <a:lnSpc>
                          <a:spcPct val="115000"/>
                        </a:lnSpc>
                        <a:spcAft>
                          <a:spcPts val="0"/>
                        </a:spcAft>
                      </a:pPr>
                      <a:r>
                        <a:rPr lang="en-US" sz="3200" b="0" dirty="0">
                          <a:effectLst/>
                          <a:latin typeface="Segoe UI" panose="020B0502040204020203" pitchFamily="34" charset="0"/>
                          <a:cs typeface="Segoe UI" panose="020B0502040204020203" pitchFamily="34" charset="0"/>
                        </a:rPr>
                        <a:t>A</a:t>
                      </a:r>
                      <a:r>
                        <a:rPr lang="en-US" sz="3200" b="0" baseline="0" dirty="0">
                          <a:effectLst/>
                          <a:latin typeface="Segoe UI" panose="020B0502040204020203" pitchFamily="34" charset="0"/>
                          <a:cs typeface="Segoe UI" panose="020B0502040204020203" pitchFamily="34" charset="0"/>
                        </a:rPr>
                        <a:t> level</a:t>
                      </a:r>
                      <a:endParaRPr lang="en-GB" sz="3200" b="0" dirty="0">
                        <a:effectLst/>
                        <a:latin typeface="Segoe UI" panose="020B0502040204020203" pitchFamily="34" charset="0"/>
                        <a:cs typeface="Segoe UI" panose="020B0502040204020203" pitchFamily="34" charset="0"/>
                      </a:endParaRPr>
                    </a:p>
                  </a:txBody>
                  <a:tcPr marL="68580" marR="68580" marT="0" marB="0"/>
                </a:tc>
                <a:tc hMerge="1">
                  <a:txBody>
                    <a:bodyPr/>
                    <a:lstStyle/>
                    <a:p>
                      <a:endParaRPr lang="en-GB"/>
                    </a:p>
                  </a:txBody>
                  <a:tcPr/>
                </a:tc>
                <a:tc>
                  <a:txBody>
                    <a:bodyPr/>
                    <a:lstStyle/>
                    <a:p>
                      <a:pPr algn="ctr">
                        <a:lnSpc>
                          <a:spcPct val="115000"/>
                        </a:lnSpc>
                        <a:spcAft>
                          <a:spcPts val="0"/>
                        </a:spcAft>
                      </a:pPr>
                      <a:r>
                        <a:rPr lang="en-US" sz="3200" b="0" dirty="0">
                          <a:solidFill>
                            <a:schemeClr val="bg1"/>
                          </a:solidFill>
                          <a:effectLst/>
                          <a:latin typeface="Segoe UI" panose="020B0502040204020203" pitchFamily="34" charset="0"/>
                          <a:cs typeface="Segoe UI" panose="020B0502040204020203" pitchFamily="34" charset="0"/>
                        </a:rPr>
                        <a:t>Assessment</a:t>
                      </a:r>
                      <a:endParaRPr lang="en-GB" sz="3200" b="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algn="ctr">
                        <a:lnSpc>
                          <a:spcPct val="115000"/>
                        </a:lnSpc>
                        <a:spcAft>
                          <a:spcPts val="0"/>
                        </a:spcAft>
                      </a:pPr>
                      <a:r>
                        <a:rPr lang="en-US" sz="3200" b="0" dirty="0">
                          <a:solidFill>
                            <a:schemeClr val="bg1"/>
                          </a:solidFill>
                          <a:effectLst/>
                          <a:latin typeface="Segoe UI" panose="020B0502040204020203" pitchFamily="34" charset="0"/>
                          <a:cs typeface="Segoe UI" panose="020B0502040204020203" pitchFamily="34" charset="0"/>
                        </a:rPr>
                        <a:t>Weight</a:t>
                      </a:r>
                      <a:endParaRPr lang="en-GB" sz="3200" b="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0003"/>
                  </a:ext>
                </a:extLst>
              </a:tr>
              <a:tr h="1081220">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Unit 1</a:t>
                      </a:r>
                      <a:endParaRPr lang="en-GB" sz="2000" dirty="0">
                        <a:effectLst/>
                        <a:latin typeface="Segoe UI" panose="020B0502040204020203" pitchFamily="34" charset="0"/>
                        <a:cs typeface="Segoe UI" panose="020B0502040204020203" pitchFamily="34" charset="0"/>
                      </a:endParaRPr>
                    </a:p>
                    <a:p>
                      <a:pPr>
                        <a:lnSpc>
                          <a:spcPct val="115000"/>
                        </a:lnSpc>
                        <a:spcAft>
                          <a:spcPts val="0"/>
                        </a:spcAft>
                      </a:pPr>
                      <a:r>
                        <a:rPr lang="en-US" sz="2000" dirty="0">
                          <a:effectLst/>
                          <a:latin typeface="Segoe UI" panose="020B0502040204020203" pitchFamily="34" charset="0"/>
                          <a:cs typeface="Segoe UI" panose="020B0502040204020203" pitchFamily="34" charset="0"/>
                        </a:rPr>
                        <a:t> </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R w="12700" cap="flat" cmpd="sng" algn="ctr">
                      <a:solidFill>
                        <a:schemeClr val="tx1"/>
                      </a:solidFill>
                      <a:prstDash val="solid"/>
                      <a:round/>
                      <a:headEnd type="none" w="med" len="med"/>
                      <a:tailEnd type="none" w="med" len="med"/>
                    </a:lnR>
                  </a:tcPr>
                </a:tc>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Physical Systems</a:t>
                      </a:r>
                    </a:p>
                    <a:p>
                      <a:pPr>
                        <a:lnSpc>
                          <a:spcPct val="115000"/>
                        </a:lnSpc>
                        <a:spcAft>
                          <a:spcPts val="0"/>
                        </a:spcAft>
                      </a:pP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Written exam</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1800" dirty="0">
                          <a:effectLst/>
                          <a:latin typeface="Segoe UI" panose="020B0502040204020203" pitchFamily="34" charset="0"/>
                          <a:cs typeface="Segoe UI" panose="020B0502040204020203" pitchFamily="34" charset="0"/>
                        </a:rPr>
                        <a:t>22% - 1 hour 30 minutes</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1081220">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Unit 2</a:t>
                      </a:r>
                      <a:endParaRPr lang="en-GB" sz="2000" dirty="0">
                        <a:effectLst/>
                        <a:latin typeface="Segoe UI" panose="020B0502040204020203" pitchFamily="34" charset="0"/>
                        <a:cs typeface="Segoe UI" panose="020B0502040204020203" pitchFamily="34" charset="0"/>
                      </a:endParaRPr>
                    </a:p>
                    <a:p>
                      <a:pPr>
                        <a:lnSpc>
                          <a:spcPct val="115000"/>
                        </a:lnSpc>
                        <a:spcAft>
                          <a:spcPts val="0"/>
                        </a:spcAft>
                      </a:pPr>
                      <a:r>
                        <a:rPr lang="en-US" sz="2000" dirty="0">
                          <a:effectLst/>
                          <a:latin typeface="Segoe UI" panose="020B0502040204020203" pitchFamily="34" charset="0"/>
                          <a:cs typeface="Segoe UI" panose="020B0502040204020203" pitchFamily="34" charset="0"/>
                        </a:rPr>
                        <a:t> </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R w="12700" cap="flat" cmpd="sng" algn="ctr">
                      <a:solidFill>
                        <a:schemeClr val="tx1"/>
                      </a:solidFill>
                      <a:prstDash val="solid"/>
                      <a:round/>
                      <a:headEnd type="none" w="med" len="med"/>
                      <a:tailEnd type="none" w="med" len="med"/>
                    </a:lnR>
                  </a:tcPr>
                </a:tc>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Human Interactions</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Written exam</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1800" dirty="0">
                          <a:effectLst/>
                          <a:latin typeface="Segoe UI" panose="020B0502040204020203" pitchFamily="34" charset="0"/>
                          <a:cs typeface="Segoe UI" panose="020B0502040204020203" pitchFamily="34" charset="0"/>
                        </a:rPr>
                        <a:t>22%  - 1 hour</a:t>
                      </a:r>
                      <a:r>
                        <a:rPr lang="en-US" sz="1800" baseline="0" dirty="0">
                          <a:effectLst/>
                          <a:latin typeface="Segoe UI" panose="020B0502040204020203" pitchFamily="34" charset="0"/>
                          <a:cs typeface="Segoe UI" panose="020B0502040204020203" pitchFamily="34" charset="0"/>
                        </a:rPr>
                        <a:t> 30 </a:t>
                      </a:r>
                      <a:r>
                        <a:rPr lang="en-US" sz="1800" dirty="0">
                          <a:effectLst/>
                          <a:latin typeface="Segoe UI" panose="020B0502040204020203" pitchFamily="34" charset="0"/>
                          <a:cs typeface="Segoe UI" panose="020B0502040204020203" pitchFamily="34" charset="0"/>
                        </a:rPr>
                        <a:t>minutes</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1081220">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Unit 3</a:t>
                      </a:r>
                      <a:endParaRPr lang="en-GB" sz="2000" dirty="0">
                        <a:effectLst/>
                        <a:latin typeface="Segoe UI" panose="020B0502040204020203" pitchFamily="34" charset="0"/>
                        <a:cs typeface="Segoe UI" panose="020B0502040204020203" pitchFamily="34" charset="0"/>
                      </a:endParaRPr>
                    </a:p>
                    <a:p>
                      <a:pPr>
                        <a:lnSpc>
                          <a:spcPct val="115000"/>
                        </a:lnSpc>
                        <a:spcAft>
                          <a:spcPts val="0"/>
                        </a:spcAft>
                      </a:pPr>
                      <a:r>
                        <a:rPr lang="en-US" sz="2000" dirty="0">
                          <a:effectLst/>
                          <a:latin typeface="Segoe UI" panose="020B0502040204020203" pitchFamily="34" charset="0"/>
                          <a:cs typeface="Segoe UI" panose="020B0502040204020203" pitchFamily="34" charset="0"/>
                        </a:rPr>
                        <a:t> </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R w="12700" cap="flat" cmpd="sng" algn="ctr">
                      <a:solidFill>
                        <a:schemeClr val="tx1"/>
                      </a:solidFill>
                      <a:prstDash val="solid"/>
                      <a:round/>
                      <a:headEnd type="none" w="med" len="med"/>
                      <a:tailEnd type="none" w="med" len="med"/>
                    </a:lnR>
                  </a:tcPr>
                </a:tc>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Geographical debates</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Written exam</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1800" dirty="0">
                          <a:effectLst/>
                          <a:latin typeface="Segoe UI" panose="020B0502040204020203" pitchFamily="34" charset="0"/>
                          <a:cs typeface="Segoe UI" panose="020B0502040204020203" pitchFamily="34" charset="0"/>
                        </a:rPr>
                        <a:t>36%  - 2 hour 30 minutes </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1081220">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Unit 4</a:t>
                      </a:r>
                      <a:endParaRPr lang="en-GB" sz="2000" dirty="0">
                        <a:effectLst/>
                        <a:latin typeface="Segoe UI" panose="020B0502040204020203" pitchFamily="34" charset="0"/>
                        <a:cs typeface="Segoe UI" panose="020B0502040204020203" pitchFamily="34" charset="0"/>
                      </a:endParaRPr>
                    </a:p>
                    <a:p>
                      <a:pPr>
                        <a:lnSpc>
                          <a:spcPct val="115000"/>
                        </a:lnSpc>
                        <a:spcAft>
                          <a:spcPts val="0"/>
                        </a:spcAft>
                      </a:pPr>
                      <a:r>
                        <a:rPr lang="en-US" sz="2000" dirty="0">
                          <a:effectLst/>
                          <a:latin typeface="Segoe UI" panose="020B0502040204020203" pitchFamily="34" charset="0"/>
                          <a:cs typeface="Segoe UI" panose="020B0502040204020203" pitchFamily="34" charset="0"/>
                        </a:rPr>
                        <a:t> </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R w="12700" cap="flat" cmpd="sng" algn="ctr">
                      <a:solidFill>
                        <a:schemeClr val="tx1"/>
                      </a:solidFill>
                      <a:prstDash val="solid"/>
                      <a:round/>
                      <a:headEnd type="none" w="med" len="med"/>
                      <a:tailEnd type="none" w="med" len="med"/>
                    </a:lnR>
                  </a:tcPr>
                </a:tc>
                <a:tc>
                  <a:txBody>
                    <a:bodyPr/>
                    <a:lstStyle/>
                    <a:p>
                      <a:pPr>
                        <a:lnSpc>
                          <a:spcPct val="115000"/>
                        </a:lnSpc>
                        <a:spcAft>
                          <a:spcPts val="0"/>
                        </a:spcAft>
                      </a:pPr>
                      <a:r>
                        <a:rPr lang="en-US" sz="2000">
                          <a:effectLst/>
                          <a:latin typeface="Segoe UI" panose="020B0502040204020203" pitchFamily="34" charset="0"/>
                          <a:cs typeface="Segoe UI" panose="020B0502040204020203" pitchFamily="34" charset="0"/>
                        </a:rPr>
                        <a:t>Investigative Geography</a:t>
                      </a:r>
                      <a:endParaRPr lang="en-GB" sz="200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2000" dirty="0">
                          <a:effectLst/>
                          <a:latin typeface="Segoe UI" panose="020B0502040204020203" pitchFamily="34" charset="0"/>
                          <a:cs typeface="Segoe UI" panose="020B0502040204020203" pitchFamily="34" charset="0"/>
                        </a:rPr>
                        <a:t>Externally moderated</a:t>
                      </a:r>
                      <a:endParaRPr lang="en-GB" sz="20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ct val="115000"/>
                        </a:lnSpc>
                        <a:spcAft>
                          <a:spcPts val="0"/>
                        </a:spcAft>
                      </a:pPr>
                      <a:r>
                        <a:rPr lang="en-US" sz="1800" dirty="0">
                          <a:effectLst/>
                          <a:latin typeface="Segoe UI" panose="020B0502040204020203" pitchFamily="34" charset="0"/>
                          <a:cs typeface="Segoe UI" panose="020B0502040204020203" pitchFamily="34" charset="0"/>
                        </a:rPr>
                        <a:t>20%</a:t>
                      </a:r>
                      <a:endParaRPr lang="en-GB" sz="1800" dirty="0">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bl>
          </a:graphicData>
        </a:graphic>
      </p:graphicFrame>
      <p:sp>
        <p:nvSpPr>
          <p:cNvPr id="6" name="Rectangle 3">
            <a:extLst>
              <a:ext uri="{FF2B5EF4-FFF2-40B4-BE49-F238E27FC236}">
                <a16:creationId xmlns:a16="http://schemas.microsoft.com/office/drawing/2014/main" id="{0D785FED-C27D-4EA0-8422-A0B31ADE1255}"/>
              </a:ext>
            </a:extLst>
          </p:cNvPr>
          <p:cNvSpPr txBox="1">
            <a:spLocks noChangeArrowheads="1"/>
          </p:cNvSpPr>
          <p:nvPr/>
        </p:nvSpPr>
        <p:spPr>
          <a:xfrm>
            <a:off x="8720253" y="678426"/>
            <a:ext cx="3078667" cy="5722377"/>
          </a:xfrm>
          <a:prstGeom prst="rect">
            <a:avLst/>
          </a:prstGeom>
          <a:solidFill>
            <a:schemeClr val="bg1"/>
          </a:solidFill>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0000"/>
              </a:lnSpc>
              <a:spcBef>
                <a:spcPts val="400"/>
              </a:spcBef>
              <a:buFont typeface="Arial" panose="020B0604020202020204" pitchFamily="34" charset="0"/>
              <a:buNone/>
            </a:pPr>
            <a:r>
              <a:rPr lang="en-GB" altLang="en-US" sz="2300" b="1" dirty="0">
                <a:latin typeface="Segoe UI Light" panose="020B0502040204020203" pitchFamily="34" charset="0"/>
                <a:cs typeface="Segoe UI Light" panose="020B0502040204020203" pitchFamily="34" charset="0"/>
              </a:rPr>
              <a:t>OCR A LEVEL</a:t>
            </a:r>
          </a:p>
          <a:p>
            <a:pPr>
              <a:lnSpc>
                <a:spcPct val="110000"/>
              </a:lnSpc>
              <a:spcBef>
                <a:spcPts val="400"/>
              </a:spcBef>
            </a:pPr>
            <a:r>
              <a:rPr lang="en-GB" altLang="en-US" sz="2300" dirty="0">
                <a:latin typeface="Segoe UI Light" panose="020B0502040204020203" pitchFamily="34" charset="0"/>
                <a:cs typeface="Segoe UI Light" panose="020B0502040204020203" pitchFamily="34" charset="0"/>
              </a:rPr>
              <a:t>There are </a:t>
            </a:r>
            <a:r>
              <a:rPr lang="en-GB" altLang="en-US" sz="2300" dirty="0">
                <a:solidFill>
                  <a:srgbClr val="00B050"/>
                </a:solidFill>
                <a:latin typeface="Segoe UI Light" panose="020B0502040204020203" pitchFamily="34" charset="0"/>
                <a:cs typeface="Segoe UI Light" panose="020B0502040204020203" pitchFamily="34" charset="0"/>
              </a:rPr>
              <a:t>3 written exams</a:t>
            </a:r>
            <a:r>
              <a:rPr lang="en-GB" altLang="en-US" sz="2300" dirty="0">
                <a:latin typeface="Segoe UI Light" panose="020B0502040204020203" pitchFamily="34" charset="0"/>
                <a:cs typeface="Segoe UI Light" panose="020B0502040204020203" pitchFamily="34" charset="0"/>
              </a:rPr>
              <a:t>: Physical, Human and Geographical debates. You will also complete 1 piece of </a:t>
            </a:r>
            <a:r>
              <a:rPr lang="en-GB" altLang="en-US" sz="2300" dirty="0">
                <a:solidFill>
                  <a:srgbClr val="00B050"/>
                </a:solidFill>
                <a:latin typeface="Segoe UI Light" panose="020B0502040204020203" pitchFamily="34" charset="0"/>
                <a:cs typeface="Segoe UI Light" panose="020B0502040204020203" pitchFamily="34" charset="0"/>
              </a:rPr>
              <a:t>independent coursework </a:t>
            </a:r>
            <a:r>
              <a:rPr lang="en-GB" altLang="en-US" sz="2300" dirty="0">
                <a:latin typeface="Segoe UI Light" panose="020B0502040204020203" pitchFamily="34" charset="0"/>
                <a:cs typeface="Segoe UI Light" panose="020B0502040204020203" pitchFamily="34" charset="0"/>
              </a:rPr>
              <a:t>based on a piece of </a:t>
            </a:r>
            <a:r>
              <a:rPr lang="en-GB" altLang="en-US" sz="2300" dirty="0">
                <a:solidFill>
                  <a:srgbClr val="00B050"/>
                </a:solidFill>
                <a:latin typeface="Segoe UI Light" panose="020B0502040204020203" pitchFamily="34" charset="0"/>
                <a:cs typeface="Segoe UI Light" panose="020B0502040204020203" pitchFamily="34" charset="0"/>
              </a:rPr>
              <a:t>residential fieldtrip.  </a:t>
            </a:r>
            <a:r>
              <a:rPr lang="en-GB" altLang="en-US" sz="2300" dirty="0">
                <a:latin typeface="Segoe UI Light" panose="020B0502040204020203" pitchFamily="34" charset="0"/>
                <a:cs typeface="Segoe UI Light" panose="020B0502040204020203" pitchFamily="34" charset="0"/>
              </a:rPr>
              <a:t> </a:t>
            </a:r>
          </a:p>
          <a:p>
            <a:pPr>
              <a:lnSpc>
                <a:spcPct val="110000"/>
              </a:lnSpc>
              <a:spcBef>
                <a:spcPts val="400"/>
              </a:spcBef>
            </a:pPr>
            <a:r>
              <a:rPr lang="en-US" altLang="en-US" sz="2300" dirty="0">
                <a:latin typeface="Segoe UI Light" panose="020B0502040204020203" pitchFamily="34" charset="0"/>
                <a:cs typeface="Segoe UI Light" panose="020B0502040204020203" pitchFamily="34" charset="0"/>
              </a:rPr>
              <a:t>The exams include a range of </a:t>
            </a:r>
            <a:r>
              <a:rPr lang="en-US" altLang="en-US" sz="2300" dirty="0">
                <a:solidFill>
                  <a:srgbClr val="00B050"/>
                </a:solidFill>
                <a:latin typeface="Segoe UI Light" panose="020B0502040204020203" pitchFamily="34" charset="0"/>
                <a:cs typeface="Segoe UI Light" panose="020B0502040204020203" pitchFamily="34" charset="0"/>
              </a:rPr>
              <a:t>short answer, source based and extended questions as well as essays. </a:t>
            </a:r>
            <a:endParaRPr lang="en-GB" altLang="en-US" sz="2300" dirty="0">
              <a:solidFill>
                <a:srgbClr val="00B050"/>
              </a:solidFill>
              <a:latin typeface="Segoe UI Light" panose="020B0502040204020203" pitchFamily="34" charset="0"/>
              <a:cs typeface="Segoe UI Light" panose="020B0502040204020203" pitchFamily="34" charset="0"/>
            </a:endParaRPr>
          </a:p>
          <a:p>
            <a:pPr>
              <a:lnSpc>
                <a:spcPct val="110000"/>
              </a:lnSpc>
              <a:spcBef>
                <a:spcPts val="400"/>
              </a:spcBef>
            </a:pPr>
            <a:endParaRPr lang="en-GB" altLang="en-US" dirty="0">
              <a:latin typeface="Segoe UI Light" panose="020B0502040204020203" pitchFamily="34" charset="0"/>
              <a:cs typeface="Segoe UI Light" panose="020B0502040204020203" pitchFamily="34" charset="0"/>
            </a:endParaRPr>
          </a:p>
        </p:txBody>
      </p:sp>
      <p:pic>
        <p:nvPicPr>
          <p:cNvPr id="7" name="Content Placeholder 4">
            <a:extLst>
              <a:ext uri="{FF2B5EF4-FFF2-40B4-BE49-F238E27FC236}">
                <a16:creationId xmlns:a16="http://schemas.microsoft.com/office/drawing/2014/main" id="{981D8149-DE5D-40A0-876E-2E42669CA5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710" y="6080220"/>
            <a:ext cx="549650" cy="657975"/>
          </a:xfrm>
          <a:prstGeom prst="rect">
            <a:avLst/>
          </a:prstGeom>
        </p:spPr>
      </p:pic>
    </p:spTree>
    <p:extLst>
      <p:ext uri="{BB962C8B-B14F-4D97-AF65-F5344CB8AC3E}">
        <p14:creationId xmlns:p14="http://schemas.microsoft.com/office/powerpoint/2010/main" val="1722700287"/>
      </p:ext>
    </p:extLst>
  </p:cSld>
  <p:clrMapOvr>
    <a:masterClrMapping/>
  </p:clrMapOvr>
  <mc:AlternateContent xmlns:mc="http://schemas.openxmlformats.org/markup-compatibility/2006" xmlns:p14="http://schemas.microsoft.com/office/powerpoint/2010/main">
    <mc:Choice Requires="p14">
      <p:transition spd="slow" p14:dur="2000" advTm="88193"/>
    </mc:Choice>
    <mc:Fallback xmlns="">
      <p:transition spd="slow" advTm="881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large mountain in the background&#10;&#10;Description automatically generated">
            <a:extLst>
              <a:ext uri="{FF2B5EF4-FFF2-40B4-BE49-F238E27FC236}">
                <a16:creationId xmlns:a16="http://schemas.microsoft.com/office/drawing/2014/main" id="{AE069F49-7FD7-4C86-9683-C9971F20DB72}"/>
              </a:ext>
            </a:extLst>
          </p:cNvPr>
          <p:cNvPicPr>
            <a:picLocks noChangeAspect="1"/>
          </p:cNvPicPr>
          <p:nvPr/>
        </p:nvPicPr>
        <p:blipFill rotWithShape="1">
          <a:blip r:embed="rId2">
            <a:extLst>
              <a:ext uri="{28A0092B-C50C-407E-A947-70E740481C1C}">
                <a14:useLocalDpi xmlns:a14="http://schemas.microsoft.com/office/drawing/2010/main" val="0"/>
              </a:ext>
            </a:extLst>
          </a:blip>
          <a:srcRect t="9091" r="11920" b="1"/>
          <a:stretch/>
        </p:blipFill>
        <p:spPr>
          <a:xfrm>
            <a:off x="-1" y="10"/>
            <a:ext cx="12192000" cy="6857990"/>
          </a:xfrm>
          <a:prstGeom prst="rect">
            <a:avLst/>
          </a:prstGeom>
        </p:spPr>
      </p:pic>
      <p:sp>
        <p:nvSpPr>
          <p:cNvPr id="22" name="Rectangle 21">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E4F9F0-CEB4-4B7B-A033-29746998334B}"/>
              </a:ext>
            </a:extLst>
          </p:cNvPr>
          <p:cNvSpPr>
            <a:spLocks noGrp="1"/>
          </p:cNvSpPr>
          <p:nvPr>
            <p:ph type="title"/>
          </p:nvPr>
        </p:nvSpPr>
        <p:spPr>
          <a:xfrm>
            <a:off x="359133" y="358912"/>
            <a:ext cx="6619811" cy="886716"/>
          </a:xfrm>
        </p:spPr>
        <p:txBody>
          <a:bodyPr>
            <a:normAutofit/>
          </a:bodyPr>
          <a:lstStyle/>
          <a:p>
            <a:r>
              <a:rPr lang="en-GB" sz="4000" u="sng" dirty="0">
                <a:latin typeface="OPTILawrence" pitchFamily="50" charset="0"/>
              </a:rPr>
              <a:t>Details of each component </a:t>
            </a:r>
          </a:p>
        </p:txBody>
      </p:sp>
      <p:sp>
        <p:nvSpPr>
          <p:cNvPr id="7" name="Content Placeholder 2">
            <a:extLst>
              <a:ext uri="{FF2B5EF4-FFF2-40B4-BE49-F238E27FC236}">
                <a16:creationId xmlns:a16="http://schemas.microsoft.com/office/drawing/2014/main" id="{964921F8-C206-46E9-AFEC-CD90947C9FF7}"/>
              </a:ext>
            </a:extLst>
          </p:cNvPr>
          <p:cNvSpPr>
            <a:spLocks noGrp="1"/>
          </p:cNvSpPr>
          <p:nvPr>
            <p:ph idx="1"/>
          </p:nvPr>
        </p:nvSpPr>
        <p:spPr>
          <a:xfrm>
            <a:off x="336885" y="1283364"/>
            <a:ext cx="7197772" cy="4796856"/>
          </a:xfrm>
        </p:spPr>
        <p:txBody>
          <a:bodyPr>
            <a:noAutofit/>
          </a:bodyPr>
          <a:lstStyle/>
          <a:p>
            <a:pPr marL="0" indent="0">
              <a:lnSpc>
                <a:spcPct val="100000"/>
              </a:lnSpc>
              <a:spcBef>
                <a:spcPts val="0"/>
              </a:spcBef>
              <a:buNone/>
            </a:pPr>
            <a:r>
              <a:rPr lang="en-US" sz="2000" u="sng" dirty="0">
                <a:latin typeface="Segoe UI Light" panose="020B0502040204020203" pitchFamily="34" charset="0"/>
                <a:cs typeface="Segoe UI Light" panose="020B0502040204020203" pitchFamily="34" charset="0"/>
              </a:rPr>
              <a:t>Unit 1 ‘Physical Systems’</a:t>
            </a:r>
            <a:endParaRPr lang="en-GB" sz="2000" dirty="0">
              <a:latin typeface="Segoe UI Light" panose="020B0502040204020203" pitchFamily="34" charset="0"/>
              <a:cs typeface="Segoe UI Light" panose="020B0502040204020203" pitchFamily="34" charset="0"/>
            </a:endParaRPr>
          </a:p>
          <a:p>
            <a:pPr marL="342900" indent="-342900">
              <a:lnSpc>
                <a:spcPct val="100000"/>
              </a:lnSpc>
              <a:spcBef>
                <a:spcPts val="0"/>
              </a:spcBef>
              <a:buFont typeface="+mj-lt"/>
              <a:buAutoNum type="arabicPeriod"/>
            </a:pPr>
            <a:r>
              <a:rPr lang="en-GB" sz="2000" b="1" u="sng" dirty="0">
                <a:latin typeface="Segoe UI Light" panose="020B0502040204020203" pitchFamily="34" charset="0"/>
                <a:cs typeface="Segoe UI Light" panose="020B0502040204020203" pitchFamily="34" charset="0"/>
              </a:rPr>
              <a:t>Coastal Landscapes</a:t>
            </a:r>
          </a:p>
          <a:p>
            <a:pPr>
              <a:lnSpc>
                <a:spcPct val="100000"/>
              </a:lnSpc>
              <a:spcBef>
                <a:spcPts val="0"/>
              </a:spcBef>
            </a:pPr>
            <a:r>
              <a:rPr lang="en-GB" sz="2000" dirty="0">
                <a:latin typeface="Segoe UI Light" panose="020B0502040204020203" pitchFamily="34" charset="0"/>
                <a:cs typeface="Segoe UI Light" panose="020B0502040204020203" pitchFamily="34" charset="0"/>
              </a:rPr>
              <a:t>How do you build a beach or shape a cliff?  Why is the sea salty? How does sea level change affect our world? Where does all the sand on a beach come from?</a:t>
            </a:r>
          </a:p>
          <a:p>
            <a:pPr>
              <a:lnSpc>
                <a:spcPct val="100000"/>
              </a:lnSpc>
              <a:spcBef>
                <a:spcPts val="0"/>
              </a:spcBef>
            </a:pPr>
            <a:r>
              <a:rPr lang="en-GB" sz="2000" dirty="0">
                <a:latin typeface="Segoe UI Light" panose="020B0502040204020203" pitchFamily="34" charset="0"/>
                <a:cs typeface="Segoe UI Light" panose="020B0502040204020203" pitchFamily="34" charset="0"/>
              </a:rPr>
              <a:t>Why do coastlines matter to humans? How have we unintentionally altered our landscape?  </a:t>
            </a:r>
          </a:p>
          <a:p>
            <a:pPr marL="342900" indent="-342900">
              <a:lnSpc>
                <a:spcPct val="100000"/>
              </a:lnSpc>
              <a:spcBef>
                <a:spcPts val="0"/>
              </a:spcBef>
              <a:buFont typeface="+mj-lt"/>
              <a:buAutoNum type="arabicPeriod" startAt="2"/>
            </a:pPr>
            <a:r>
              <a:rPr lang="en-GB" sz="2000" b="1" u="sng" dirty="0">
                <a:latin typeface="Segoe UI Light" panose="020B0502040204020203" pitchFamily="34" charset="0"/>
                <a:cs typeface="Segoe UI Light" panose="020B0502040204020203" pitchFamily="34" charset="0"/>
              </a:rPr>
              <a:t>Earth’s life support systems</a:t>
            </a:r>
          </a:p>
          <a:p>
            <a:pPr>
              <a:lnSpc>
                <a:spcPct val="100000"/>
              </a:lnSpc>
              <a:spcBef>
                <a:spcPts val="0"/>
              </a:spcBef>
            </a:pPr>
            <a:r>
              <a:rPr lang="en-GB" sz="2000" dirty="0">
                <a:latin typeface="Segoe UI Light" panose="020B0502040204020203" pitchFamily="34" charset="0"/>
                <a:cs typeface="Segoe UI Light" panose="020B0502040204020203" pitchFamily="34" charset="0"/>
              </a:rPr>
              <a:t>Where does all our water come from? How did it get there? What controls our climate &amp; weather? How does it rain and why does it get colder as you climb up a mountain?</a:t>
            </a:r>
          </a:p>
          <a:p>
            <a:pPr>
              <a:lnSpc>
                <a:spcPct val="100000"/>
              </a:lnSpc>
              <a:spcBef>
                <a:spcPts val="0"/>
              </a:spcBef>
            </a:pPr>
            <a:r>
              <a:rPr lang="en-GB" sz="2000" dirty="0">
                <a:latin typeface="Segoe UI Light" panose="020B0502040204020203" pitchFamily="34" charset="0"/>
                <a:cs typeface="Segoe UI Light" panose="020B0502040204020203" pitchFamily="34" charset="0"/>
              </a:rPr>
              <a:t>Why is the rainforest so full of life? Does it matter to us if Alaska starts to warm up? </a:t>
            </a:r>
          </a:p>
          <a:p>
            <a:pPr>
              <a:lnSpc>
                <a:spcPct val="100000"/>
              </a:lnSpc>
              <a:spcBef>
                <a:spcPts val="0"/>
              </a:spcBef>
            </a:pPr>
            <a:endParaRPr lang="en-GB" sz="2000" dirty="0">
              <a:latin typeface="Segoe UI Light" panose="020B0502040204020203" pitchFamily="34" charset="0"/>
              <a:cs typeface="Segoe UI Light" panose="020B0502040204020203" pitchFamily="34" charset="0"/>
            </a:endParaRPr>
          </a:p>
          <a:p>
            <a:pPr>
              <a:lnSpc>
                <a:spcPct val="100000"/>
              </a:lnSpc>
              <a:spcBef>
                <a:spcPts val="0"/>
              </a:spcBef>
            </a:pPr>
            <a:r>
              <a:rPr lang="en-GB" sz="2000" dirty="0">
                <a:latin typeface="Segoe UI Light" panose="020B0502040204020203" pitchFamily="34" charset="0"/>
                <a:cs typeface="Segoe UI Light" panose="020B0502040204020203" pitchFamily="34" charset="0"/>
              </a:rPr>
              <a:t>Fieldwork</a:t>
            </a:r>
          </a:p>
          <a:p>
            <a:pPr>
              <a:lnSpc>
                <a:spcPct val="100000"/>
              </a:lnSpc>
              <a:spcBef>
                <a:spcPts val="0"/>
              </a:spcBef>
            </a:pPr>
            <a:r>
              <a:rPr lang="en-GB" sz="2000" dirty="0">
                <a:latin typeface="Segoe UI Light" panose="020B0502040204020203" pitchFamily="34" charset="0"/>
                <a:cs typeface="Segoe UI Light" panose="020B0502040204020203" pitchFamily="34" charset="0"/>
              </a:rPr>
              <a:t>Geographical Skills</a:t>
            </a:r>
          </a:p>
        </p:txBody>
      </p:sp>
      <p:pic>
        <p:nvPicPr>
          <p:cNvPr id="10" name="Content Placeholder 4" descr="Icon&#10;&#10;Description automatically generated">
            <a:extLst>
              <a:ext uri="{FF2B5EF4-FFF2-40B4-BE49-F238E27FC236}">
                <a16:creationId xmlns:a16="http://schemas.microsoft.com/office/drawing/2014/main" id="{237C05A5-1B6B-4121-A73F-8D388DF437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10" y="6080220"/>
            <a:ext cx="549650" cy="657975"/>
          </a:xfrm>
          <a:prstGeom prst="rect">
            <a:avLst/>
          </a:prstGeom>
        </p:spPr>
      </p:pic>
    </p:spTree>
    <p:extLst>
      <p:ext uri="{BB962C8B-B14F-4D97-AF65-F5344CB8AC3E}">
        <p14:creationId xmlns:p14="http://schemas.microsoft.com/office/powerpoint/2010/main" val="4041427992"/>
      </p:ext>
    </p:extLst>
  </p:cSld>
  <p:clrMapOvr>
    <a:masterClrMapping/>
  </p:clrMapOvr>
  <mc:AlternateContent xmlns:mc="http://schemas.openxmlformats.org/markup-compatibility/2006" xmlns:p14="http://schemas.microsoft.com/office/powerpoint/2010/main">
    <mc:Choice Requires="p14">
      <p:transition spd="slow" p14:dur="2000" advTm="30087"/>
    </mc:Choice>
    <mc:Fallback xmlns="">
      <p:transition spd="slow" advTm="3008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Map&#10;&#10;Description automatically generated">
            <a:extLst>
              <a:ext uri="{FF2B5EF4-FFF2-40B4-BE49-F238E27FC236}">
                <a16:creationId xmlns:a16="http://schemas.microsoft.com/office/drawing/2014/main" id="{D074C0EA-4E1C-47A1-B48D-01486B241671}"/>
              </a:ext>
            </a:extLst>
          </p:cNvPr>
          <p:cNvPicPr>
            <a:picLocks noChangeAspect="1"/>
          </p:cNvPicPr>
          <p:nvPr/>
        </p:nvPicPr>
        <p:blipFill rotWithShape="1">
          <a:blip r:embed="rId2">
            <a:extLst>
              <a:ext uri="{28A0092B-C50C-407E-A947-70E740481C1C}">
                <a14:useLocalDpi xmlns:a14="http://schemas.microsoft.com/office/drawing/2010/main" val="0"/>
              </a:ext>
            </a:extLst>
          </a:blip>
          <a:srcRect t="14422" r="9091" b="8391"/>
          <a:stretch/>
        </p:blipFill>
        <p:spPr>
          <a:xfrm>
            <a:off x="20" y="10"/>
            <a:ext cx="12191980" cy="6857990"/>
          </a:xfrm>
          <a:prstGeom prst="rect">
            <a:avLst/>
          </a:prstGeom>
        </p:spPr>
      </p:pic>
      <p:sp>
        <p:nvSpPr>
          <p:cNvPr id="20" name="Rectangle 15">
            <a:extLst>
              <a:ext uri="{FF2B5EF4-FFF2-40B4-BE49-F238E27FC236}">
                <a16:creationId xmlns:a16="http://schemas.microsoft.com/office/drawing/2014/main" id="{724CD679-7405-4CD3-A92A-9469F279A5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5735590"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E4F9F0-CEB4-4B7B-A033-29746998334B}"/>
              </a:ext>
            </a:extLst>
          </p:cNvPr>
          <p:cNvSpPr>
            <a:spLocks noGrp="1"/>
          </p:cNvSpPr>
          <p:nvPr>
            <p:ph type="title"/>
          </p:nvPr>
        </p:nvSpPr>
        <p:spPr>
          <a:xfrm>
            <a:off x="336898" y="312019"/>
            <a:ext cx="5814533" cy="930627"/>
          </a:xfrm>
        </p:spPr>
        <p:txBody>
          <a:bodyPr vert="horz" lIns="91440" tIns="45720" rIns="91440" bIns="45720" rtlCol="0" anchor="ctr">
            <a:normAutofit/>
          </a:bodyPr>
          <a:lstStyle/>
          <a:p>
            <a:r>
              <a:rPr lang="en-US" sz="4000" u="sng" dirty="0">
                <a:latin typeface="OPTILawrence" pitchFamily="50" charset="0"/>
              </a:rPr>
              <a:t>Details of each component </a:t>
            </a:r>
          </a:p>
        </p:txBody>
      </p:sp>
      <p:sp>
        <p:nvSpPr>
          <p:cNvPr id="8" name="Content Placeholder 2">
            <a:extLst>
              <a:ext uri="{FF2B5EF4-FFF2-40B4-BE49-F238E27FC236}">
                <a16:creationId xmlns:a16="http://schemas.microsoft.com/office/drawing/2014/main" id="{86371FF9-463F-4711-8282-A88CD370B489}"/>
              </a:ext>
            </a:extLst>
          </p:cNvPr>
          <p:cNvSpPr txBox="1">
            <a:spLocks/>
          </p:cNvSpPr>
          <p:nvPr/>
        </p:nvSpPr>
        <p:spPr>
          <a:xfrm>
            <a:off x="429987" y="1172308"/>
            <a:ext cx="5557321" cy="502198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en-US" sz="2000" u="sng" dirty="0">
                <a:latin typeface="Segoe UI Light" panose="020B0502040204020203" pitchFamily="34" charset="0"/>
                <a:cs typeface="Segoe UI Light" panose="020B0502040204020203" pitchFamily="34" charset="0"/>
              </a:rPr>
              <a:t>Unit 2 ‘Human Interactions’</a:t>
            </a:r>
            <a:endParaRPr lang="en-US" sz="2000" dirty="0">
              <a:latin typeface="Segoe UI Light" panose="020B0502040204020203" pitchFamily="34" charset="0"/>
              <a:cs typeface="Segoe UI Light" panose="020B0502040204020203" pitchFamily="34" charset="0"/>
            </a:endParaRPr>
          </a:p>
          <a:p>
            <a:pPr marL="457200" indent="-457200">
              <a:spcBef>
                <a:spcPts val="400"/>
              </a:spcBef>
              <a:buFont typeface="+mj-lt"/>
              <a:buAutoNum type="arabicPeriod"/>
            </a:pPr>
            <a:r>
              <a:rPr lang="en-US" sz="2000" b="1" u="sng" dirty="0">
                <a:latin typeface="Segoe UI Light" panose="020B0502040204020203" pitchFamily="34" charset="0"/>
                <a:cs typeface="Segoe UI Light" panose="020B0502040204020203" pitchFamily="34" charset="0"/>
              </a:rPr>
              <a:t>Changing spaces; making places</a:t>
            </a:r>
          </a:p>
          <a:p>
            <a:pPr>
              <a:spcBef>
                <a:spcPts val="400"/>
              </a:spcBef>
            </a:pPr>
            <a:r>
              <a:rPr lang="en-US" sz="2000" dirty="0">
                <a:latin typeface="Segoe UI Light" panose="020B0502040204020203" pitchFamily="34" charset="0"/>
                <a:cs typeface="Segoe UI Light" panose="020B0502040204020203" pitchFamily="34" charset="0"/>
              </a:rPr>
              <a:t>What is place? How to places and spaces change over time? </a:t>
            </a:r>
          </a:p>
          <a:p>
            <a:pPr>
              <a:spcBef>
                <a:spcPts val="400"/>
              </a:spcBef>
            </a:pPr>
            <a:r>
              <a:rPr lang="en-US" sz="2000" dirty="0">
                <a:latin typeface="Segoe UI Light" panose="020B0502040204020203" pitchFamily="34" charset="0"/>
                <a:cs typeface="Segoe UI Light" panose="020B0502040204020203" pitchFamily="34" charset="0"/>
              </a:rPr>
              <a:t>How does migration, inequality, government, FDI or trade change what a place is like?  </a:t>
            </a:r>
          </a:p>
          <a:p>
            <a:pPr marL="457200" indent="-457200">
              <a:spcBef>
                <a:spcPts val="400"/>
              </a:spcBef>
              <a:buFont typeface="+mj-lt"/>
              <a:buAutoNum type="arabicPeriod" startAt="2"/>
            </a:pPr>
            <a:r>
              <a:rPr lang="en-US" sz="2000" b="1" u="sng" dirty="0">
                <a:latin typeface="Segoe UI Light" panose="020B0502040204020203" pitchFamily="34" charset="0"/>
                <a:cs typeface="Segoe UI Light" panose="020B0502040204020203" pitchFamily="34" charset="0"/>
              </a:rPr>
              <a:t>Global connections and Global governance</a:t>
            </a:r>
          </a:p>
          <a:p>
            <a:pPr>
              <a:spcBef>
                <a:spcPts val="400"/>
              </a:spcBef>
            </a:pPr>
            <a:r>
              <a:rPr lang="en-US" sz="2000" dirty="0">
                <a:latin typeface="Segoe UI Light" panose="020B0502040204020203" pitchFamily="34" charset="0"/>
                <a:cs typeface="Segoe UI Light" panose="020B0502040204020203" pitchFamily="34" charset="0"/>
              </a:rPr>
              <a:t>Is trade fair? Why does trade and </a:t>
            </a:r>
            <a:r>
              <a:rPr lang="en-US" sz="2000" dirty="0" err="1">
                <a:latin typeface="Segoe UI Light" panose="020B0502040204020203" pitchFamily="34" charset="0"/>
                <a:cs typeface="Segoe UI Light" panose="020B0502040204020203" pitchFamily="34" charset="0"/>
              </a:rPr>
              <a:t>globalisation</a:t>
            </a:r>
            <a:r>
              <a:rPr lang="en-US" sz="2000" dirty="0">
                <a:latin typeface="Segoe UI Light" panose="020B0502040204020203" pitchFamily="34" charset="0"/>
                <a:cs typeface="Segoe UI Light" panose="020B0502040204020203" pitchFamily="34" charset="0"/>
              </a:rPr>
              <a:t> lead to winners and who losers?</a:t>
            </a:r>
          </a:p>
          <a:p>
            <a:pPr>
              <a:spcBef>
                <a:spcPts val="400"/>
              </a:spcBef>
            </a:pPr>
            <a:r>
              <a:rPr lang="en-US" sz="2000" dirty="0">
                <a:latin typeface="Segoe UI Light" panose="020B0502040204020203" pitchFamily="34" charset="0"/>
                <a:cs typeface="Segoe UI Light" panose="020B0502040204020203" pitchFamily="34" charset="0"/>
              </a:rPr>
              <a:t>Who decides our borders? Who are the Superpowers of the world? Why did Russia invade the Ukraine or China argue over the South China Sea. </a:t>
            </a:r>
          </a:p>
          <a:p>
            <a:pPr>
              <a:spcBef>
                <a:spcPts val="400"/>
              </a:spcBef>
            </a:pPr>
            <a:endParaRPr lang="en-US" sz="2000" dirty="0">
              <a:latin typeface="Segoe UI Light" panose="020B0502040204020203" pitchFamily="34" charset="0"/>
              <a:cs typeface="Segoe UI Light" panose="020B0502040204020203" pitchFamily="34" charset="0"/>
            </a:endParaRPr>
          </a:p>
          <a:p>
            <a:pPr>
              <a:spcBef>
                <a:spcPts val="400"/>
              </a:spcBef>
            </a:pPr>
            <a:r>
              <a:rPr lang="en-US" sz="2000" dirty="0">
                <a:latin typeface="Segoe UI Light" panose="020B0502040204020203" pitchFamily="34" charset="0"/>
                <a:cs typeface="Segoe UI Light" panose="020B0502040204020203" pitchFamily="34" charset="0"/>
              </a:rPr>
              <a:t>Fieldwork</a:t>
            </a:r>
          </a:p>
          <a:p>
            <a:pPr>
              <a:spcBef>
                <a:spcPts val="400"/>
              </a:spcBef>
            </a:pPr>
            <a:r>
              <a:rPr lang="en-US" sz="2000" dirty="0">
                <a:latin typeface="Segoe UI Light" panose="020B0502040204020203" pitchFamily="34" charset="0"/>
                <a:cs typeface="Segoe UI Light" panose="020B0502040204020203" pitchFamily="34" charset="0"/>
              </a:rPr>
              <a:t>Geographical Skills</a:t>
            </a:r>
          </a:p>
        </p:txBody>
      </p:sp>
      <p:pic>
        <p:nvPicPr>
          <p:cNvPr id="10" name="Content Placeholder 4" descr="Icon&#10;&#10;Description automatically generated">
            <a:extLst>
              <a:ext uri="{FF2B5EF4-FFF2-40B4-BE49-F238E27FC236}">
                <a16:creationId xmlns:a16="http://schemas.microsoft.com/office/drawing/2014/main" id="{237C05A5-1B6B-4121-A73F-8D388DF437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10" y="6080220"/>
            <a:ext cx="549650" cy="657975"/>
          </a:xfrm>
          <a:prstGeom prst="rect">
            <a:avLst/>
          </a:prstGeom>
        </p:spPr>
      </p:pic>
    </p:spTree>
    <p:extLst>
      <p:ext uri="{BB962C8B-B14F-4D97-AF65-F5344CB8AC3E}">
        <p14:creationId xmlns:p14="http://schemas.microsoft.com/office/powerpoint/2010/main" val="113513379"/>
      </p:ext>
    </p:extLst>
  </p:cSld>
  <p:clrMapOvr>
    <a:masterClrMapping/>
  </p:clrMapOvr>
  <mc:AlternateContent xmlns:mc="http://schemas.openxmlformats.org/markup-compatibility/2006" xmlns:p14="http://schemas.microsoft.com/office/powerpoint/2010/main">
    <mc:Choice Requires="p14">
      <p:transition spd="slow" p14:dur="2000" advTm="30087"/>
    </mc:Choice>
    <mc:Fallback xmlns="">
      <p:transition spd="slow" advTm="3008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Smoke coming from it&#10;&#10;Description automatically generated">
            <a:extLst>
              <a:ext uri="{FF2B5EF4-FFF2-40B4-BE49-F238E27FC236}">
                <a16:creationId xmlns:a16="http://schemas.microsoft.com/office/drawing/2014/main" id="{3283D138-1F74-4B86-A725-D4C8FD9E8871}"/>
              </a:ext>
            </a:extLst>
          </p:cNvPr>
          <p:cNvPicPr>
            <a:picLocks noChangeAspect="1"/>
          </p:cNvPicPr>
          <p:nvPr/>
        </p:nvPicPr>
        <p:blipFill rotWithShape="1">
          <a:blip r:embed="rId2">
            <a:extLst>
              <a:ext uri="{28A0092B-C50C-407E-A947-70E740481C1C}">
                <a14:useLocalDpi xmlns:a14="http://schemas.microsoft.com/office/drawing/2010/main" val="0"/>
              </a:ext>
            </a:extLst>
          </a:blip>
          <a:srcRect t="22813" r="9091"/>
          <a:stretch/>
        </p:blipFill>
        <p:spPr>
          <a:xfrm>
            <a:off x="20" y="10"/>
            <a:ext cx="12191980" cy="6857990"/>
          </a:xfrm>
          <a:prstGeom prst="rect">
            <a:avLst/>
          </a:prstGeom>
        </p:spPr>
      </p:pic>
      <p:sp>
        <p:nvSpPr>
          <p:cNvPr id="16" name="Rectangle 15">
            <a:extLst>
              <a:ext uri="{FF2B5EF4-FFF2-40B4-BE49-F238E27FC236}">
                <a16:creationId xmlns:a16="http://schemas.microsoft.com/office/drawing/2014/main" id="{724CD679-7405-4CD3-A92A-9469F279A5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5735590"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E4F9F0-CEB4-4B7B-A033-29746998334B}"/>
              </a:ext>
            </a:extLst>
          </p:cNvPr>
          <p:cNvSpPr>
            <a:spLocks noGrp="1"/>
          </p:cNvSpPr>
          <p:nvPr>
            <p:ph type="title"/>
          </p:nvPr>
        </p:nvSpPr>
        <p:spPr>
          <a:xfrm>
            <a:off x="360344" y="335465"/>
            <a:ext cx="5814533" cy="1047861"/>
          </a:xfrm>
        </p:spPr>
        <p:txBody>
          <a:bodyPr vert="horz" lIns="91440" tIns="45720" rIns="91440" bIns="45720" rtlCol="0" anchor="ctr">
            <a:normAutofit/>
          </a:bodyPr>
          <a:lstStyle/>
          <a:p>
            <a:r>
              <a:rPr lang="en-US" sz="4000" u="sng" dirty="0">
                <a:latin typeface="OPTILawrence" pitchFamily="50" charset="0"/>
              </a:rPr>
              <a:t>Details of each component </a:t>
            </a:r>
          </a:p>
        </p:txBody>
      </p:sp>
      <p:sp>
        <p:nvSpPr>
          <p:cNvPr id="9" name="Content Placeholder 2">
            <a:extLst>
              <a:ext uri="{FF2B5EF4-FFF2-40B4-BE49-F238E27FC236}">
                <a16:creationId xmlns:a16="http://schemas.microsoft.com/office/drawing/2014/main" id="{C848FED6-76D0-4410-9F33-4733FD09BEDA}"/>
              </a:ext>
            </a:extLst>
          </p:cNvPr>
          <p:cNvSpPr txBox="1">
            <a:spLocks/>
          </p:cNvSpPr>
          <p:nvPr/>
        </p:nvSpPr>
        <p:spPr>
          <a:xfrm>
            <a:off x="453434" y="1500556"/>
            <a:ext cx="5525418" cy="477836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400"/>
              </a:spcBef>
              <a:buNone/>
            </a:pPr>
            <a:r>
              <a:rPr lang="en-US" sz="2000" b="1" u="sng" dirty="0">
                <a:latin typeface="Segoe UI Light" panose="020B0502040204020203" pitchFamily="34" charset="0"/>
                <a:cs typeface="Segoe UI Light" panose="020B0502040204020203" pitchFamily="34" charset="0"/>
              </a:rPr>
              <a:t>Unit 3 ‘Geographical Debates’</a:t>
            </a:r>
            <a:endParaRPr lang="en-US" sz="2000" b="1" dirty="0">
              <a:latin typeface="Segoe UI Light" panose="020B0502040204020203" pitchFamily="34" charset="0"/>
              <a:cs typeface="Segoe UI Light" panose="020B0502040204020203" pitchFamily="34" charset="0"/>
            </a:endParaRPr>
          </a:p>
          <a:p>
            <a:pPr marL="457200" indent="-342900">
              <a:spcBef>
                <a:spcPts val="400"/>
              </a:spcBef>
              <a:buFont typeface="+mj-lt"/>
              <a:buAutoNum type="arabicPeriod"/>
            </a:pPr>
            <a:r>
              <a:rPr lang="en-US" sz="2000" b="1" u="sng" dirty="0">
                <a:latin typeface="Segoe UI Light" panose="020B0502040204020203" pitchFamily="34" charset="0"/>
                <a:cs typeface="Segoe UI Light" panose="020B0502040204020203" pitchFamily="34" charset="0"/>
              </a:rPr>
              <a:t>Hazardous Earth</a:t>
            </a:r>
          </a:p>
          <a:p>
            <a:pPr>
              <a:spcBef>
                <a:spcPts val="400"/>
              </a:spcBef>
            </a:pPr>
            <a:r>
              <a:rPr lang="en-US" sz="2000" dirty="0">
                <a:latin typeface="Segoe UI Light" panose="020B0502040204020203" pitchFamily="34" charset="0"/>
                <a:cs typeface="Segoe UI Light" panose="020B0502040204020203" pitchFamily="34" charset="0"/>
              </a:rPr>
              <a:t>Why do some volcanoes explode and other ooze lava? Which country is best prepared to deal with tectonic hazards? Can you predict a volcanic eruption? What is a limnic overturning event and how would it kill you?  </a:t>
            </a:r>
          </a:p>
          <a:p>
            <a:pPr marL="457200" indent="-342900">
              <a:spcBef>
                <a:spcPts val="400"/>
              </a:spcBef>
              <a:buFont typeface="+mj-lt"/>
              <a:buAutoNum type="arabicPeriod" startAt="2"/>
            </a:pPr>
            <a:r>
              <a:rPr lang="en-US" sz="2000" b="1" u="sng" dirty="0">
                <a:latin typeface="Segoe UI Light" panose="020B0502040204020203" pitchFamily="34" charset="0"/>
                <a:cs typeface="Segoe UI Light" panose="020B0502040204020203" pitchFamily="34" charset="0"/>
              </a:rPr>
              <a:t>Disease Dilemmas</a:t>
            </a:r>
          </a:p>
          <a:p>
            <a:pPr>
              <a:spcBef>
                <a:spcPts val="400"/>
              </a:spcBef>
            </a:pPr>
            <a:r>
              <a:rPr lang="en-US" sz="2000" dirty="0">
                <a:latin typeface="Segoe UI Light" panose="020B0502040204020203" pitchFamily="34" charset="0"/>
                <a:cs typeface="Segoe UI Light" panose="020B0502040204020203" pitchFamily="34" charset="0"/>
              </a:rPr>
              <a:t>What is the most dangerous disease? What controls where you find diseases? Am I safe from Ebola? How far is it possible to protect ourselves from disease? </a:t>
            </a:r>
          </a:p>
          <a:p>
            <a:pPr marL="0">
              <a:spcBef>
                <a:spcPts val="400"/>
              </a:spcBef>
            </a:pPr>
            <a:endParaRPr lang="en-US" sz="2000" dirty="0">
              <a:latin typeface="Segoe UI Light" panose="020B0502040204020203" pitchFamily="34" charset="0"/>
              <a:cs typeface="Segoe UI Light" panose="020B0502040204020203" pitchFamily="34" charset="0"/>
            </a:endParaRPr>
          </a:p>
          <a:p>
            <a:pPr>
              <a:spcBef>
                <a:spcPts val="400"/>
              </a:spcBef>
            </a:pPr>
            <a:r>
              <a:rPr lang="en-US" sz="2000" dirty="0">
                <a:latin typeface="Segoe UI Light" panose="020B0502040204020203" pitchFamily="34" charset="0"/>
                <a:cs typeface="Segoe UI Light" panose="020B0502040204020203" pitchFamily="34" charset="0"/>
              </a:rPr>
              <a:t>Geographical Skills</a:t>
            </a:r>
          </a:p>
        </p:txBody>
      </p:sp>
      <p:pic>
        <p:nvPicPr>
          <p:cNvPr id="10" name="Content Placeholder 4" descr="Icon&#10;&#10;Description automatically generated">
            <a:extLst>
              <a:ext uri="{FF2B5EF4-FFF2-40B4-BE49-F238E27FC236}">
                <a16:creationId xmlns:a16="http://schemas.microsoft.com/office/drawing/2014/main" id="{237C05A5-1B6B-4121-A73F-8D388DF437F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10" y="6080220"/>
            <a:ext cx="549650" cy="657975"/>
          </a:xfrm>
          <a:prstGeom prst="rect">
            <a:avLst/>
          </a:prstGeom>
        </p:spPr>
      </p:pic>
    </p:spTree>
    <p:extLst>
      <p:ext uri="{BB962C8B-B14F-4D97-AF65-F5344CB8AC3E}">
        <p14:creationId xmlns:p14="http://schemas.microsoft.com/office/powerpoint/2010/main" val="92056859"/>
      </p:ext>
    </p:extLst>
  </p:cSld>
  <p:clrMapOvr>
    <a:masterClrMapping/>
  </p:clrMapOvr>
  <mc:AlternateContent xmlns:mc="http://schemas.openxmlformats.org/markup-compatibility/2006" xmlns:p14="http://schemas.microsoft.com/office/powerpoint/2010/main">
    <mc:Choice Requires="p14">
      <p:transition spd="slow" p14:dur="2000" advTm="30087"/>
    </mc:Choice>
    <mc:Fallback xmlns="">
      <p:transition spd="slow" advTm="3008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922" y="212726"/>
            <a:ext cx="7886700" cy="991175"/>
          </a:xfrm>
        </p:spPr>
        <p:txBody>
          <a:bodyPr>
            <a:normAutofit/>
          </a:bodyPr>
          <a:lstStyle/>
          <a:p>
            <a:r>
              <a:rPr lang="en-GB" sz="4800" dirty="0">
                <a:latin typeface="OPTILawrence" pitchFamily="50" charset="0"/>
              </a:rPr>
              <a:t>Fieldtrips</a:t>
            </a:r>
          </a:p>
        </p:txBody>
      </p:sp>
      <p:sp>
        <p:nvSpPr>
          <p:cNvPr id="3" name="Rectangle 3"/>
          <p:cNvSpPr txBox="1">
            <a:spLocks noChangeArrowheads="1"/>
          </p:cNvSpPr>
          <p:nvPr/>
        </p:nvSpPr>
        <p:spPr>
          <a:xfrm>
            <a:off x="594360" y="4768427"/>
            <a:ext cx="11222425" cy="1933459"/>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spcBef>
                <a:spcPts val="500"/>
              </a:spcBef>
            </a:pPr>
            <a:r>
              <a:rPr lang="en-GB" altLang="en-US" sz="2200" dirty="0">
                <a:latin typeface="Segoe UI Light" panose="020B0502040204020203" pitchFamily="34" charset="0"/>
                <a:cs typeface="Segoe UI Light" panose="020B0502040204020203" pitchFamily="34" charset="0"/>
              </a:rPr>
              <a:t>Fieldwork is a key component of the A level. </a:t>
            </a:r>
          </a:p>
          <a:p>
            <a:pPr>
              <a:lnSpc>
                <a:spcPct val="110000"/>
              </a:lnSpc>
              <a:spcBef>
                <a:spcPts val="500"/>
              </a:spcBef>
            </a:pPr>
            <a:r>
              <a:rPr lang="en-GB" altLang="en-US" sz="2200" dirty="0">
                <a:latin typeface="Segoe UI Light" panose="020B0502040204020203" pitchFamily="34" charset="0"/>
                <a:cs typeface="Segoe UI Light" panose="020B0502040204020203" pitchFamily="34" charset="0"/>
              </a:rPr>
              <a:t>OCR require all students to complete an investigation based on a residential or local piece of fieldwork. This is likely to occur towards the end of year 12. </a:t>
            </a:r>
          </a:p>
          <a:p>
            <a:pPr>
              <a:lnSpc>
                <a:spcPct val="110000"/>
              </a:lnSpc>
              <a:spcBef>
                <a:spcPts val="500"/>
              </a:spcBef>
            </a:pPr>
            <a:r>
              <a:rPr lang="en-GB" altLang="en-US" sz="2200" dirty="0">
                <a:latin typeface="Segoe UI Light" panose="020B0502040204020203" pitchFamily="34" charset="0"/>
                <a:cs typeface="Segoe UI Light" panose="020B0502040204020203" pitchFamily="34" charset="0"/>
              </a:rPr>
              <a:t>Your coursework (NEA) is worth 20% of you’re ‘A’ level and can be based on a school trip or completed with fieldwork data collected independently during Year 13.</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0541" y="1449659"/>
            <a:ext cx="3922320" cy="2651766"/>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94464" y="1353471"/>
            <a:ext cx="3922321" cy="2747954"/>
          </a:xfrm>
          <a:prstGeom prst="rect">
            <a:avLst/>
          </a:prstGeom>
        </p:spPr>
      </p:pic>
      <p:sp>
        <p:nvSpPr>
          <p:cNvPr id="6" name="Rectangle 3"/>
          <p:cNvSpPr txBox="1">
            <a:spLocks noChangeArrowheads="1"/>
          </p:cNvSpPr>
          <p:nvPr/>
        </p:nvSpPr>
        <p:spPr>
          <a:xfrm>
            <a:off x="129337" y="4167197"/>
            <a:ext cx="4204727" cy="5248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altLang="en-US" sz="1400" dirty="0">
                <a:solidFill>
                  <a:srgbClr val="C00000"/>
                </a:solidFill>
                <a:latin typeface="OPTILawrence" pitchFamily="50" charset="0"/>
              </a:rPr>
              <a:t>Iceland outside the Blue Lagoon</a:t>
            </a:r>
          </a:p>
        </p:txBody>
      </p:sp>
      <p:sp>
        <p:nvSpPr>
          <p:cNvPr id="7" name="Rectangle 3"/>
          <p:cNvSpPr txBox="1">
            <a:spLocks noChangeArrowheads="1"/>
          </p:cNvSpPr>
          <p:nvPr/>
        </p:nvSpPr>
        <p:spPr>
          <a:xfrm>
            <a:off x="7753262" y="4167198"/>
            <a:ext cx="4204727" cy="5248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altLang="en-US" sz="1400" dirty="0" err="1">
                <a:solidFill>
                  <a:srgbClr val="C00000"/>
                </a:solidFill>
                <a:latin typeface="OPTILawrence" pitchFamily="50" charset="0"/>
              </a:rPr>
              <a:t>Malham</a:t>
            </a:r>
            <a:r>
              <a:rPr lang="en-GB" altLang="en-US" sz="1400" dirty="0">
                <a:solidFill>
                  <a:srgbClr val="C00000"/>
                </a:solidFill>
                <a:latin typeface="OPTILawrence" pitchFamily="50" charset="0"/>
              </a:rPr>
              <a:t> &amp; the Yorkshire Dales</a:t>
            </a:r>
          </a:p>
        </p:txBody>
      </p:sp>
      <p:pic>
        <p:nvPicPr>
          <p:cNvPr id="8" name="Picture 7">
            <a:extLst>
              <a:ext uri="{FF2B5EF4-FFF2-40B4-BE49-F238E27FC236}">
                <a16:creationId xmlns:a16="http://schemas.microsoft.com/office/drawing/2014/main" id="{FBF973A3-F8BB-47DD-8C8B-C1F33262F48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97790" y="380277"/>
            <a:ext cx="2790861" cy="3721148"/>
          </a:xfrm>
          <a:prstGeom prst="rect">
            <a:avLst/>
          </a:prstGeom>
        </p:spPr>
      </p:pic>
      <p:sp>
        <p:nvSpPr>
          <p:cNvPr id="9" name="Rectangle 3">
            <a:extLst>
              <a:ext uri="{FF2B5EF4-FFF2-40B4-BE49-F238E27FC236}">
                <a16:creationId xmlns:a16="http://schemas.microsoft.com/office/drawing/2014/main" id="{9056DAC1-FFA7-4EDA-9264-07A2EFE4A0B6}"/>
              </a:ext>
            </a:extLst>
          </p:cNvPr>
          <p:cNvSpPr txBox="1">
            <a:spLocks noChangeArrowheads="1"/>
          </p:cNvSpPr>
          <p:nvPr/>
        </p:nvSpPr>
        <p:spPr>
          <a:xfrm>
            <a:off x="4697790" y="4201321"/>
            <a:ext cx="2790861" cy="4907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0000"/>
              </a:lnSpc>
              <a:buNone/>
            </a:pPr>
            <a:r>
              <a:rPr lang="en-GB" altLang="en-US" sz="1400" dirty="0">
                <a:solidFill>
                  <a:srgbClr val="C00000"/>
                </a:solidFill>
                <a:latin typeface="OPTILawrence" pitchFamily="50" charset="0"/>
              </a:rPr>
              <a:t>River study in Cambridgeshire</a:t>
            </a:r>
          </a:p>
        </p:txBody>
      </p:sp>
      <p:sp>
        <p:nvSpPr>
          <p:cNvPr id="10" name="Rectangle 3">
            <a:extLst>
              <a:ext uri="{FF2B5EF4-FFF2-40B4-BE49-F238E27FC236}">
                <a16:creationId xmlns:a16="http://schemas.microsoft.com/office/drawing/2014/main" id="{08542007-565F-49DF-923F-FA9A6B218081}"/>
              </a:ext>
            </a:extLst>
          </p:cNvPr>
          <p:cNvSpPr txBox="1">
            <a:spLocks noChangeArrowheads="1"/>
          </p:cNvSpPr>
          <p:nvPr/>
        </p:nvSpPr>
        <p:spPr>
          <a:xfrm>
            <a:off x="7753262" y="182412"/>
            <a:ext cx="4204727" cy="1267247"/>
          </a:xfrm>
          <a:prstGeom prst="rect">
            <a:avLst/>
          </a:prstGeom>
          <a:solidFill>
            <a:srgbClr val="FF33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Comic Sans MS" panose="030F0702030302020204" pitchFamily="66"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Comic Sans MS" panose="030F0702030302020204" pitchFamily="66"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Comic Sans MS" panose="030F0702030302020204" pitchFamily="66"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Comic Sans MS" panose="030F0702030302020204" pitchFamily="66"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GB" altLang="en-US" sz="1400" b="1" u="sng" dirty="0">
                <a:solidFill>
                  <a:schemeClr val="bg1"/>
                </a:solidFill>
                <a:latin typeface="OPTILawrence" pitchFamily="50" charset="0"/>
              </a:rPr>
              <a:t>WARNING</a:t>
            </a:r>
          </a:p>
          <a:p>
            <a:pPr>
              <a:lnSpc>
                <a:spcPct val="100000"/>
              </a:lnSpc>
              <a:spcBef>
                <a:spcPts val="0"/>
              </a:spcBef>
            </a:pPr>
            <a:r>
              <a:rPr lang="en-GB" altLang="en-US" sz="1400" dirty="0">
                <a:solidFill>
                  <a:schemeClr val="bg1"/>
                </a:solidFill>
                <a:latin typeface="OPTILawrence" pitchFamily="50" charset="0"/>
              </a:rPr>
              <a:t>Due to </a:t>
            </a:r>
            <a:r>
              <a:rPr lang="en-GB" altLang="en-US" sz="1400" dirty="0" err="1">
                <a:solidFill>
                  <a:schemeClr val="bg1"/>
                </a:solidFill>
                <a:latin typeface="OPTILawrence" pitchFamily="50" charset="0"/>
              </a:rPr>
              <a:t>Covid</a:t>
            </a:r>
            <a:r>
              <a:rPr lang="en-GB" altLang="en-US" sz="1400" dirty="0">
                <a:solidFill>
                  <a:schemeClr val="bg1"/>
                </a:solidFill>
                <a:latin typeface="OPTILawrence" pitchFamily="50" charset="0"/>
              </a:rPr>
              <a:t> 19 the planned fieldtrips to Iceland and Dorset in 2020 were postponed. This situation is unlikely to change until all travel restrictions are lifted and the school insurance becomes valid once more. </a:t>
            </a:r>
          </a:p>
        </p:txBody>
      </p:sp>
      <p:pic>
        <p:nvPicPr>
          <p:cNvPr id="11" name="Content Placeholder 4">
            <a:extLst>
              <a:ext uri="{FF2B5EF4-FFF2-40B4-BE49-F238E27FC236}">
                <a16:creationId xmlns:a16="http://schemas.microsoft.com/office/drawing/2014/main" id="{D48FBD80-0881-4FCF-A204-19FA0615E54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4710" y="6080220"/>
            <a:ext cx="549650" cy="657975"/>
          </a:xfrm>
          <a:prstGeom prst="rect">
            <a:avLst/>
          </a:prstGeom>
        </p:spPr>
      </p:pic>
    </p:spTree>
    <p:extLst>
      <p:ext uri="{BB962C8B-B14F-4D97-AF65-F5344CB8AC3E}">
        <p14:creationId xmlns:p14="http://schemas.microsoft.com/office/powerpoint/2010/main" val="16677446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icture containing cup, sitting, indoor, table&#10;&#10;Description automatically generated">
            <a:extLst>
              <a:ext uri="{FF2B5EF4-FFF2-40B4-BE49-F238E27FC236}">
                <a16:creationId xmlns:a16="http://schemas.microsoft.com/office/drawing/2014/main" id="{FAB1849E-2A45-45C0-B52C-37D6262D9A5A}"/>
              </a:ext>
            </a:extLst>
          </p:cNvPr>
          <p:cNvPicPr>
            <a:picLocks noChangeAspect="1"/>
          </p:cNvPicPr>
          <p:nvPr/>
        </p:nvPicPr>
        <p:blipFill rotWithShape="1">
          <a:blip r:embed="rId2">
            <a:extLst>
              <a:ext uri="{28A0092B-C50C-407E-A947-70E740481C1C}">
                <a14:useLocalDpi xmlns:a14="http://schemas.microsoft.com/office/drawing/2010/main" val="0"/>
              </a:ext>
            </a:extLst>
          </a:blip>
          <a:srcRect t="23391" r="9091"/>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FB0A792-3BD3-41EA-A65E-72731189B4BB}"/>
              </a:ext>
            </a:extLst>
          </p:cNvPr>
          <p:cNvSpPr>
            <a:spLocks noGrp="1"/>
          </p:cNvSpPr>
          <p:nvPr>
            <p:ph type="title"/>
          </p:nvPr>
        </p:nvSpPr>
        <p:spPr>
          <a:xfrm>
            <a:off x="336898" y="335465"/>
            <a:ext cx="7197758" cy="1344975"/>
          </a:xfrm>
        </p:spPr>
        <p:txBody>
          <a:bodyPr>
            <a:normAutofit/>
          </a:bodyPr>
          <a:lstStyle/>
          <a:p>
            <a:pPr algn="ctr"/>
            <a:r>
              <a:rPr lang="en-GB" sz="4000" u="sng" dirty="0">
                <a:latin typeface="OPTILawrence" pitchFamily="50" charset="0"/>
              </a:rPr>
              <a:t>Where will A level Geography </a:t>
            </a:r>
            <a:br>
              <a:rPr lang="en-GB" sz="4000" u="sng" dirty="0">
                <a:latin typeface="OPTILawrence" pitchFamily="50" charset="0"/>
              </a:rPr>
            </a:br>
            <a:r>
              <a:rPr lang="en-GB" sz="4000" u="sng" dirty="0">
                <a:latin typeface="OPTILawrence" pitchFamily="50" charset="0"/>
              </a:rPr>
              <a:t>take me?</a:t>
            </a:r>
          </a:p>
        </p:txBody>
      </p:sp>
      <p:sp>
        <p:nvSpPr>
          <p:cNvPr id="3" name="Content Placeholder 2">
            <a:extLst>
              <a:ext uri="{FF2B5EF4-FFF2-40B4-BE49-F238E27FC236}">
                <a16:creationId xmlns:a16="http://schemas.microsoft.com/office/drawing/2014/main" id="{A39CF0BB-E574-4256-A485-FA002F79F07D}"/>
              </a:ext>
            </a:extLst>
          </p:cNvPr>
          <p:cNvSpPr>
            <a:spLocks noGrp="1"/>
          </p:cNvSpPr>
          <p:nvPr>
            <p:ph idx="1"/>
          </p:nvPr>
        </p:nvSpPr>
        <p:spPr>
          <a:xfrm>
            <a:off x="453433" y="1617784"/>
            <a:ext cx="6940547" cy="4614424"/>
          </a:xfrm>
        </p:spPr>
        <p:txBody>
          <a:bodyPr vert="horz" lIns="91440" tIns="45720" rIns="91440" bIns="45720" rtlCol="0">
            <a:normAutofit lnSpcReduction="10000"/>
          </a:bodyPr>
          <a:lstStyle/>
          <a:p>
            <a:pPr marL="457200" indent="-457200">
              <a:lnSpc>
                <a:spcPct val="100000"/>
              </a:lnSpc>
              <a:spcBef>
                <a:spcPts val="400"/>
              </a:spcBef>
              <a:buFont typeface="Arial" panose="020B0604020202020204" pitchFamily="34" charset="0"/>
              <a:buChar char="•"/>
            </a:pPr>
            <a:r>
              <a:rPr lang="en-GB" sz="1800" dirty="0">
                <a:latin typeface="Segoe UI Light" panose="020B0502040204020203" pitchFamily="34" charset="0"/>
                <a:cs typeface="Segoe UI Light" panose="020B0502040204020203" pitchFamily="34" charset="0"/>
              </a:rPr>
              <a:t>Geography and the skills it develops can be applied in many different fields of study. These often include students taking degrees in Politics, History, Geology, Earth science, Biology, Sociology as well as Geography itself. Universities regard Geography as a top rated ‘A’ level and is sometimes described as a facilitator subject. </a:t>
            </a:r>
          </a:p>
          <a:p>
            <a:pPr marL="457200" indent="-457200">
              <a:lnSpc>
                <a:spcPct val="100000"/>
              </a:lnSpc>
              <a:spcBef>
                <a:spcPts val="400"/>
              </a:spcBef>
              <a:buFont typeface="Arial" panose="020B0604020202020204" pitchFamily="34" charset="0"/>
              <a:buChar char="•"/>
            </a:pPr>
            <a:r>
              <a:rPr lang="en-GB" sz="1800" dirty="0">
                <a:latin typeface="Segoe UI Light" panose="020B0502040204020203" pitchFamily="34" charset="0"/>
                <a:cs typeface="Segoe UI Light" panose="020B0502040204020203" pitchFamily="34" charset="0"/>
              </a:rPr>
              <a:t>Beyond higher education Geography ties into work with the civil service and local government, the energy and environmental sectors as well as journalism, market research, logistics and distribution and education. </a:t>
            </a:r>
          </a:p>
          <a:p>
            <a:pPr marL="457200" indent="-457200">
              <a:lnSpc>
                <a:spcPct val="100000"/>
              </a:lnSpc>
              <a:spcBef>
                <a:spcPts val="400"/>
              </a:spcBef>
              <a:buFont typeface="Arial" panose="020B0604020202020204" pitchFamily="34" charset="0"/>
              <a:buChar char="•"/>
            </a:pPr>
            <a:r>
              <a:rPr lang="en-GB" sz="1800" dirty="0">
                <a:latin typeface="Segoe UI Light" panose="020B0502040204020203" pitchFamily="34" charset="0"/>
                <a:cs typeface="Segoe UI Light" panose="020B0502040204020203" pitchFamily="34" charset="0"/>
              </a:rPr>
              <a:t>Business – are enthusiastic about people who’ve done Geography, because they know how to: research; use statistical data; interpret and use geographical information systems; and how to synthesise new knowledge with the world around them.</a:t>
            </a:r>
          </a:p>
          <a:p>
            <a:pPr marL="0" indent="0" algn="ctr">
              <a:lnSpc>
                <a:spcPct val="100000"/>
              </a:lnSpc>
              <a:spcBef>
                <a:spcPts val="400"/>
              </a:spcBef>
              <a:buNone/>
            </a:pPr>
            <a:r>
              <a:rPr lang="en-GB" sz="1800" b="1" dirty="0">
                <a:solidFill>
                  <a:srgbClr val="FF3399"/>
                </a:solidFill>
                <a:latin typeface="Segoe UI Light" panose="020B0502040204020203" pitchFamily="34" charset="0"/>
                <a:cs typeface="Segoe UI Light" panose="020B0502040204020203" pitchFamily="34" charset="0"/>
              </a:rPr>
              <a:t>Key message = this is a great subject to pick even if you don’t intend on carrying it on beyond A level. </a:t>
            </a:r>
          </a:p>
          <a:p>
            <a:pPr>
              <a:lnSpc>
                <a:spcPct val="100000"/>
              </a:lnSpc>
              <a:spcBef>
                <a:spcPts val="400"/>
              </a:spcBef>
            </a:pPr>
            <a:endParaRPr lang="en-GB" sz="1800" dirty="0">
              <a:latin typeface="Segoe UI Light" panose="020B0502040204020203" pitchFamily="34" charset="0"/>
              <a:cs typeface="Segoe UI Light" panose="020B0502040204020203" pitchFamily="34" charset="0"/>
            </a:endParaRPr>
          </a:p>
        </p:txBody>
      </p:sp>
      <p:pic>
        <p:nvPicPr>
          <p:cNvPr id="4" name="Content Placeholder 4" descr="Icon&#10;&#10;Description automatically generated">
            <a:extLst>
              <a:ext uri="{FF2B5EF4-FFF2-40B4-BE49-F238E27FC236}">
                <a16:creationId xmlns:a16="http://schemas.microsoft.com/office/drawing/2014/main" id="{0973B40A-1C2D-4234-97A2-4DC6B39C378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10" y="6080220"/>
            <a:ext cx="549650" cy="657975"/>
          </a:xfrm>
          <a:prstGeom prst="rect">
            <a:avLst/>
          </a:prstGeom>
        </p:spPr>
      </p:pic>
    </p:spTree>
    <p:extLst>
      <p:ext uri="{BB962C8B-B14F-4D97-AF65-F5344CB8AC3E}">
        <p14:creationId xmlns:p14="http://schemas.microsoft.com/office/powerpoint/2010/main" val="4068040521"/>
      </p:ext>
    </p:extLst>
  </p:cSld>
  <p:clrMapOvr>
    <a:masterClrMapping/>
  </p:clrMapOvr>
  <mc:AlternateContent xmlns:mc="http://schemas.openxmlformats.org/markup-compatibility/2006" xmlns:p14="http://schemas.microsoft.com/office/powerpoint/2010/main">
    <mc:Choice Requires="p14">
      <p:transition spd="slow" p14:dur="2000" advTm="32509"/>
    </mc:Choice>
    <mc:Fallback xmlns="">
      <p:transition spd="slow" advTm="3250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picture containing outdoor, mammal, giraffe, standing&#10;&#10;Description automatically generated">
            <a:extLst>
              <a:ext uri="{FF2B5EF4-FFF2-40B4-BE49-F238E27FC236}">
                <a16:creationId xmlns:a16="http://schemas.microsoft.com/office/drawing/2014/main" id="{4AEEBFEB-B367-4FAF-BA1F-789497DF32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585"/>
            <a:ext cx="12192000" cy="6875586"/>
          </a:xfrm>
          <a:prstGeom prst="rect">
            <a:avLst/>
          </a:prstGeom>
        </p:spPr>
      </p:pic>
      <p:sp>
        <p:nvSpPr>
          <p:cNvPr id="7" name="Title 1">
            <a:extLst>
              <a:ext uri="{FF2B5EF4-FFF2-40B4-BE49-F238E27FC236}">
                <a16:creationId xmlns:a16="http://schemas.microsoft.com/office/drawing/2014/main" id="{5C7E9526-A3A0-4A3C-8E65-ECF79D4F72AA}"/>
              </a:ext>
            </a:extLst>
          </p:cNvPr>
          <p:cNvSpPr txBox="1">
            <a:spLocks/>
          </p:cNvSpPr>
          <p:nvPr/>
        </p:nvSpPr>
        <p:spPr>
          <a:xfrm>
            <a:off x="328244" y="81768"/>
            <a:ext cx="11512063" cy="1252025"/>
          </a:xfrm>
          <a:prstGeom prst="rect">
            <a:avLst/>
          </a:prstGeom>
          <a:solidFill>
            <a:schemeClr val="bg1"/>
          </a:solidFill>
          <a:ln>
            <a:solidFill>
              <a:schemeClr val="tx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latin typeface="OPTILawrence" pitchFamily="50" charset="0"/>
              </a:rPr>
              <a:t>Geography A Level: Student Testimonies</a:t>
            </a:r>
          </a:p>
        </p:txBody>
      </p:sp>
      <p:graphicFrame>
        <p:nvGraphicFramePr>
          <p:cNvPr id="8" name="Table 8">
            <a:extLst>
              <a:ext uri="{FF2B5EF4-FFF2-40B4-BE49-F238E27FC236}">
                <a16:creationId xmlns:a16="http://schemas.microsoft.com/office/drawing/2014/main" id="{6FCDA112-A863-4EA7-B757-57BD7B18A467}"/>
              </a:ext>
            </a:extLst>
          </p:cNvPr>
          <p:cNvGraphicFramePr>
            <a:graphicFrameLocks noGrp="1"/>
          </p:cNvGraphicFramePr>
          <p:nvPr>
            <p:extLst>
              <p:ext uri="{D42A27DB-BD31-4B8C-83A1-F6EECF244321}">
                <p14:modId xmlns:p14="http://schemas.microsoft.com/office/powerpoint/2010/main" val="2632419108"/>
              </p:ext>
            </p:extLst>
          </p:nvPr>
        </p:nvGraphicFramePr>
        <p:xfrm>
          <a:off x="328245" y="1609579"/>
          <a:ext cx="4490206" cy="4892919"/>
        </p:xfrm>
        <a:graphic>
          <a:graphicData uri="http://schemas.openxmlformats.org/drawingml/2006/table">
            <a:tbl>
              <a:tblPr firstRow="1" bandRow="1">
                <a:tableStyleId>{5C22544A-7EE6-4342-B048-85BDC9FD1C3A}</a:tableStyleId>
              </a:tblPr>
              <a:tblGrid>
                <a:gridCol w="4490206">
                  <a:extLst>
                    <a:ext uri="{9D8B030D-6E8A-4147-A177-3AD203B41FA5}">
                      <a16:colId xmlns:a16="http://schemas.microsoft.com/office/drawing/2014/main" val="2804312757"/>
                    </a:ext>
                  </a:extLst>
                </a:gridCol>
              </a:tblGrid>
              <a:tr h="4892919">
                <a:tc>
                  <a:txBody>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a:solidFill>
                            <a:schemeClr val="tx1"/>
                          </a:solidFill>
                          <a:latin typeface="Segoe UI Light" panose="020B0502040204020203" pitchFamily="34" charset="0"/>
                          <a:cs typeface="Segoe UI Light" panose="020B0502040204020203" pitchFamily="34" charset="0"/>
                        </a:rPr>
                        <a:t>For further information, please contact –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err="1">
                          <a:solidFill>
                            <a:schemeClr val="tx1"/>
                          </a:solidFill>
                          <a:latin typeface="Segoe UI Light" panose="020B0502040204020203" pitchFamily="34" charset="0"/>
                          <a:cs typeface="Segoe UI Light" panose="020B0502040204020203" pitchFamily="34" charset="0"/>
                        </a:rPr>
                        <a:t>Mr</a:t>
                      </a:r>
                      <a:r>
                        <a:rPr lang="en-US" sz="2000" b="0" dirty="0">
                          <a:solidFill>
                            <a:schemeClr val="tx1"/>
                          </a:solidFill>
                          <a:latin typeface="Segoe UI Light" panose="020B0502040204020203" pitchFamily="34" charset="0"/>
                          <a:cs typeface="Segoe UI Light" panose="020B0502040204020203" pitchFamily="34" charset="0"/>
                        </a:rPr>
                        <a:t> Purkiss or </a:t>
                      </a:r>
                      <a:r>
                        <a:rPr lang="en-US" sz="2000" b="0" dirty="0" err="1">
                          <a:solidFill>
                            <a:schemeClr val="tx1"/>
                          </a:solidFill>
                          <a:latin typeface="Segoe UI Light" panose="020B0502040204020203" pitchFamily="34" charset="0"/>
                          <a:cs typeface="Segoe UI Light" panose="020B0502040204020203" pitchFamily="34" charset="0"/>
                        </a:rPr>
                        <a:t>Mr</a:t>
                      </a:r>
                      <a:r>
                        <a:rPr lang="en-US" sz="2000" b="0" dirty="0">
                          <a:solidFill>
                            <a:schemeClr val="tx1"/>
                          </a:solidFill>
                          <a:latin typeface="Segoe UI Light" panose="020B0502040204020203" pitchFamily="34" charset="0"/>
                          <a:cs typeface="Segoe UI Light" panose="020B0502040204020203" pitchFamily="34" charset="0"/>
                        </a:rPr>
                        <a:t> Kirk: </a:t>
                      </a:r>
                      <a:r>
                        <a:rPr lang="en-US" sz="2000" b="0" dirty="0">
                          <a:solidFill>
                            <a:schemeClr val="tx1"/>
                          </a:solidFill>
                          <a:latin typeface="Segoe UI Light" panose="020B0502040204020203" pitchFamily="34" charset="0"/>
                          <a:cs typeface="Segoe UI Light" panose="020B0502040204020203" pitchFamily="34" charset="0"/>
                          <a:hlinkClick r:id="rId3"/>
                        </a:rPr>
                        <a:t>tpurkiss@ccs.northants.sch.uk</a:t>
                      </a:r>
                      <a:r>
                        <a:rPr lang="en-US" sz="2000" b="0" dirty="0">
                          <a:solidFill>
                            <a:schemeClr val="tx1"/>
                          </a:solidFill>
                          <a:latin typeface="Segoe UI Light" panose="020B0502040204020203" pitchFamily="34" charset="0"/>
                          <a:cs typeface="Segoe UI Light" panose="020B0502040204020203" pitchFamily="34" charset="0"/>
                        </a:rPr>
                        <a:t>  or </a:t>
                      </a:r>
                      <a:r>
                        <a:rPr lang="en-US" sz="2000" b="0" dirty="0">
                          <a:solidFill>
                            <a:schemeClr val="tx1"/>
                          </a:solidFill>
                          <a:latin typeface="Segoe UI Light" panose="020B0502040204020203" pitchFamily="34" charset="0"/>
                          <a:cs typeface="Segoe UI Light" panose="020B0502040204020203" pitchFamily="34" charset="0"/>
                          <a:hlinkClick r:id="rId4"/>
                        </a:rPr>
                        <a:t>jkirk@ccs.northants.sch.uk</a:t>
                      </a:r>
                      <a:r>
                        <a:rPr lang="en-US" sz="2000" b="0" dirty="0">
                          <a:solidFill>
                            <a:schemeClr val="tx1"/>
                          </a:solidFill>
                          <a:latin typeface="Segoe UI Light" panose="020B0502040204020203" pitchFamily="34" charset="0"/>
                          <a:cs typeface="Segoe UI Light" panose="020B0502040204020203" pitchFamily="34" charset="0"/>
                        </a:rPr>
                        <a:t> </a:t>
                      </a:r>
                      <a:endParaRPr lang="en-GB" sz="2000" b="0" dirty="0">
                        <a:solidFill>
                          <a:schemeClr val="tx1"/>
                        </a:solidFill>
                        <a:latin typeface="Segoe UI Light" panose="020B0502040204020203" pitchFamily="34" charset="0"/>
                        <a:cs typeface="Segoe UI Light" panose="020B0502040204020203"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alpha val="78000"/>
                      </a:schemeClr>
                    </a:solidFill>
                  </a:tcPr>
                </a:tc>
                <a:extLst>
                  <a:ext uri="{0D108BD9-81ED-4DB2-BD59-A6C34878D82A}">
                    <a16:rowId xmlns:a16="http://schemas.microsoft.com/office/drawing/2014/main" val="1090533018"/>
                  </a:ext>
                </a:extLst>
              </a:tr>
            </a:tbl>
          </a:graphicData>
        </a:graphic>
      </p:graphicFrame>
    </p:spTree>
    <p:extLst>
      <p:ext uri="{BB962C8B-B14F-4D97-AF65-F5344CB8AC3E}">
        <p14:creationId xmlns:p14="http://schemas.microsoft.com/office/powerpoint/2010/main" val="31070506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sign&#10;&#10;Description automatically generated">
            <a:extLst>
              <a:ext uri="{FF2B5EF4-FFF2-40B4-BE49-F238E27FC236}">
                <a16:creationId xmlns:a16="http://schemas.microsoft.com/office/drawing/2014/main" id="{91FACBF6-8D97-4297-AA16-55457931E05F}"/>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744630" y="546862"/>
            <a:ext cx="8702740" cy="5764275"/>
          </a:xfrm>
        </p:spPr>
      </p:pic>
    </p:spTree>
    <p:extLst>
      <p:ext uri="{BB962C8B-B14F-4D97-AF65-F5344CB8AC3E}">
        <p14:creationId xmlns:p14="http://schemas.microsoft.com/office/powerpoint/2010/main" val="30029526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CCS Colours">
      <a:dk1>
        <a:srgbClr val="000000"/>
      </a:dk1>
      <a:lt1>
        <a:srgbClr val="FFFFFF"/>
      </a:lt1>
      <a:dk2>
        <a:srgbClr val="3C3522"/>
      </a:dk2>
      <a:lt2>
        <a:srgbClr val="E2E5E8"/>
      </a:lt2>
      <a:accent1>
        <a:srgbClr val="998546"/>
      </a:accent1>
      <a:accent2>
        <a:srgbClr val="B2A13B"/>
      </a:accent2>
      <a:accent3>
        <a:srgbClr val="DA2D29"/>
      </a:accent3>
      <a:accent4>
        <a:srgbClr val="7A0225"/>
      </a:accent4>
      <a:accent5>
        <a:srgbClr val="01509B"/>
      </a:accent5>
      <a:accent6>
        <a:srgbClr val="6594D8"/>
      </a:accent6>
      <a:hlink>
        <a:srgbClr val="5C85A7"/>
      </a:hlink>
      <a:folHlink>
        <a:srgbClr val="7F7F7F"/>
      </a:folHlink>
    </a:clrScheme>
    <a:fontScheme name="CCS fonts">
      <a:majorFont>
        <a:latin typeface="OPTILawrence"/>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5B81015C4E9F345BF88548DB9289627" ma:contentTypeVersion="12" ma:contentTypeDescription="Create a new document." ma:contentTypeScope="" ma:versionID="edaba24199f96c367b26e33e249afd76">
  <xsd:schema xmlns:xsd="http://www.w3.org/2001/XMLSchema" xmlns:xs="http://www.w3.org/2001/XMLSchema" xmlns:p="http://schemas.microsoft.com/office/2006/metadata/properties" xmlns:ns2="87bf15ce-5f2d-4e6f-8f3e-5d19328a27f0" xmlns:ns3="42737a01-d8e2-4d02-b0c7-157a5e25009f" targetNamespace="http://schemas.microsoft.com/office/2006/metadata/properties" ma:root="true" ma:fieldsID="cd778d26763178fd268941a7c05ed6a5" ns2:_="" ns3:_="">
    <xsd:import namespace="87bf15ce-5f2d-4e6f-8f3e-5d19328a27f0"/>
    <xsd:import namespace="42737a01-d8e2-4d02-b0c7-157a5e25009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AutoKeyPoints" minOccurs="0"/>
                <xsd:element ref="ns2:MediaServiceKeyPoints"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7bf15ce-5f2d-4e6f-8f3e-5d19328a27f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MediaServiceOCR"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MediaServiceLocation" ma:internalName="MediaServiceLocatio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2737a01-d8e2-4d02-b0c7-157a5e25009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60C2339-C4E0-4854-9BCB-F22A248FB459}">
  <ds:schemaRefs>
    <ds:schemaRef ds:uri="http://schemas.microsoft.com/sharepoint/v3/contenttype/forms"/>
  </ds:schemaRefs>
</ds:datastoreItem>
</file>

<file path=customXml/itemProps2.xml><?xml version="1.0" encoding="utf-8"?>
<ds:datastoreItem xmlns:ds="http://schemas.openxmlformats.org/officeDocument/2006/customXml" ds:itemID="{C20D9F4F-6414-4D53-AFB1-29DDBE5F45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7bf15ce-5f2d-4e6f-8f3e-5d19328a27f0"/>
    <ds:schemaRef ds:uri="42737a01-d8e2-4d02-b0c7-157a5e2500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ED9A748-C84E-464A-89BB-63DA8083D399}">
  <ds:schemaRef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87bf15ce-5f2d-4e6f-8f3e-5d19328a27f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TotalTime>
  <Words>764</Words>
  <Application>Microsoft Office PowerPoint</Application>
  <PresentationFormat>Widescreen</PresentationFormat>
  <Paragraphs>75</Paragraphs>
  <Slides>9</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9</vt:i4>
      </vt:variant>
    </vt:vector>
  </HeadingPairs>
  <TitlesOfParts>
    <vt:vector size="17" baseType="lpstr">
      <vt:lpstr>Arial</vt:lpstr>
      <vt:lpstr>Calibri</vt:lpstr>
      <vt:lpstr>Calibri Light</vt:lpstr>
      <vt:lpstr>OPTILawrence</vt:lpstr>
      <vt:lpstr>Segoe UI</vt:lpstr>
      <vt:lpstr>Segoe UI Light</vt:lpstr>
      <vt:lpstr>Office Theme</vt:lpstr>
      <vt:lpstr>Custom Design</vt:lpstr>
      <vt:lpstr>A Level Geography (OCR)</vt:lpstr>
      <vt:lpstr>Course outline </vt:lpstr>
      <vt:lpstr>Details of each component </vt:lpstr>
      <vt:lpstr>Details of each component </vt:lpstr>
      <vt:lpstr>Details of each component </vt:lpstr>
      <vt:lpstr>Fieldtrips</vt:lpstr>
      <vt:lpstr>Where will A level Geography  take 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Level Geography (OCR)</dc:title>
  <dc:creator>Tim Purkiss</dc:creator>
  <cp:lastModifiedBy>Megan Innes</cp:lastModifiedBy>
  <cp:revision>2</cp:revision>
  <dcterms:created xsi:type="dcterms:W3CDTF">2020-11-25T15:29:05Z</dcterms:created>
  <dcterms:modified xsi:type="dcterms:W3CDTF">2020-12-08T08:17:16Z</dcterms:modified>
</cp:coreProperties>
</file>