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FF"/>
    <a:srgbClr val="0DE4FB"/>
    <a:srgbClr val="BE5108"/>
    <a:srgbClr val="87AFA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51" autoAdjust="0"/>
  </p:normalViewPr>
  <p:slideViewPr>
    <p:cSldViewPr snapToGrid="0">
      <p:cViewPr varScale="1">
        <p:scale>
          <a:sx n="85" d="100"/>
          <a:sy n="85" d="100"/>
        </p:scale>
        <p:origin x="4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688ADB-C4CF-47F4-AF70-A736AE53BB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341017-46EF-45D0-8D09-600B599BD6D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76773-280B-4761-B086-E89218245F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525299-0966-4E0D-8326-A5D8313A24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2D1204-AC4D-4E45-9665-DF9A5E5FA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616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970843-B130-44A2-ACD6-699F7D8F8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F8CD7-6EB4-4018-B9E6-866E47F4B4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C486C-CF28-4C65-9D46-84FFEA25E7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F49BE5-77AF-4AB4-93F1-60E484DED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A12969-FD43-48E1-9729-DFC225A83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3776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5A038C-348B-4B5A-B2D1-103D09FB0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75F89D-8691-43DE-9A1C-0979575E50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5FCBB9-D7E6-4B8D-B654-3E3E126D30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1DE977-D5CC-4C9E-8342-B37D612C57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B150A6-32F7-46BC-B24C-E93F6A4B6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1157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8C1147-D519-4F0C-8B76-AA3185139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46BCC6-C42E-41DD-983D-CDE9E19A03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2B5C93-2BD3-4B5C-BD10-85DB08CD38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084DEB-E499-4A54-9609-655AF81E89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7D2306-72C3-4240-8FD5-E54BAB7023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2BCF99-8786-4EA3-991F-3F28BDE5C1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734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96FEBB-571C-4A7A-BBDF-391C8C173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EEF367-9BE7-499E-9FE1-856131EC4A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E33E937-968D-4A63-A595-FB54EA8E7FC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69EC6CF-74D2-46B4-BE68-537DCC4BE14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433621-777F-4670-85FF-B324B1F4076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ED51302-E910-457B-9210-FC0F0455C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D338E0F-534E-47A5-BAF6-A59AC6654D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EB2902-C608-4AB6-A845-6EA3FF2A4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6412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8C6155-8E21-42FA-94CD-7B4399CA2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06EE59-76E2-4ED3-A267-91ACF8249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BBD64AF-E14F-424C-B593-72C346C86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0CCAC9-7236-4ADA-9143-08301DF021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62287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A66FBE-BCD5-4EA6-BE49-196887AFC7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720E56-CE8B-49FE-8F08-0C70C769DA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20E493-74DC-4538-999F-7F68AD9BFA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81759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0D2106-613E-44F2-B021-734CCBA4C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EFF41D-BADC-4383-B84E-6769C9DC18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0BD989-D92C-4E22-A173-A8E407F5EF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66DCD7-0DF2-43B0-9258-23AA0BCA74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8D4986-CB86-4D16-9190-4B3D68897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F0DC1F2-D242-4CE1-B136-694144565A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4225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8AEAC0-98B6-4648-99B0-C1BFCFF22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510C05A-9020-4F75-AB04-7B5DCD7D7AE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C7717A-92AF-472C-B06A-9AE1C87C47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E1E8500-4D39-47CA-89BA-1CA67E47B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0E75885-D642-4B7D-84DC-04CAEE12C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41899F-F230-46EE-86B2-529DA283B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822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1219B6-CB5E-4F52-94E8-776CEE6F94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23AA698-0353-430C-9970-5E5EB00211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B8B48-7BC7-4016-9F50-9FDCD722E8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55162-6F77-4CDA-A12E-101D36584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348D50-2B41-4C68-90A3-59E92A29D7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215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70C09A-3C90-4ED8-8041-D7AE263FAA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772BC53-4469-43A9-97DC-8DF7D2F03C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58607C-1183-4766-A2F5-2605FF6F72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F1235E-0A61-4B61-A65A-0DB52D54DB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A72C91-BFDB-4053-A3EC-AB0DF4CA4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05381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709B12C-3372-44DD-BB9C-1871AC766E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12D3B3-E04B-48FD-AFBD-E4D04EA930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D22161-A2F7-493C-A5BA-53BBD8D025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1B5CEB-4728-49C6-973D-F88A02EFA323}" type="datetimeFigureOut">
              <a:rPr lang="en-GB" smtClean="0"/>
              <a:t>05/06/2020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7C5264-7FE9-43DB-9071-3F9E6DA5DB6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D9AD87-B670-4A7E-9272-2644050BB7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1A8290-AF96-4E2C-A45A-CF2B68D75B7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246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13" Type="http://schemas.openxmlformats.org/officeDocument/2006/relationships/hyperlink" Target="https://pixabay.com/en/carefree-dance-dancing-female-girl-1299639/" TargetMode="External"/><Relationship Id="rId18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9.png"/><Relationship Id="rId17" Type="http://schemas.openxmlformats.org/officeDocument/2006/relationships/hyperlink" Target="https://commons.wikimedia.org/wiki/File:Steps.svg" TargetMode="External"/><Relationship Id="rId2" Type="http://schemas.openxmlformats.org/officeDocument/2006/relationships/image" Target="../media/image1.png"/><Relationship Id="rId16" Type="http://schemas.openxmlformats.org/officeDocument/2006/relationships/image" Target="../media/image1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hyperlink" Target="https://pixabay.com/en/woman-running-silhouette%E2%80%8B-sport-2754374/" TargetMode="External"/><Relationship Id="rId5" Type="http://schemas.openxmlformats.org/officeDocument/2006/relationships/image" Target="../media/image4.png"/><Relationship Id="rId15" Type="http://schemas.openxmlformats.org/officeDocument/2006/relationships/hyperlink" Target="https://www.goodfreephotos.com/vector-images/black-and-white-traffic-cones.png.php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hyperlink" Target="https://www.publicdomainpictures.net/view-image.php?image=111555&amp;picture=dog-walking" TargetMode="External"/><Relationship Id="rId1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612C0D2-8F8F-4AE5-954C-22121014324F}"/>
              </a:ext>
            </a:extLst>
          </p:cNvPr>
          <p:cNvSpPr txBox="1"/>
          <p:nvPr/>
        </p:nvSpPr>
        <p:spPr>
          <a:xfrm>
            <a:off x="770943" y="58354"/>
            <a:ext cx="108771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spc="300" dirty="0">
                <a:solidFill>
                  <a:srgbClr val="00B0F0"/>
                </a:solidFill>
                <a:latin typeface="Bodoni MT Black" panose="02070A03080606020203" pitchFamily="18" charset="0"/>
              </a:rPr>
              <a:t>PE</a:t>
            </a:r>
            <a:r>
              <a:rPr lang="en-GB" sz="2400" spc="300" dirty="0">
                <a:solidFill>
                  <a:srgbClr val="00B0F0"/>
                </a:solidFill>
                <a:latin typeface="Bodoni MT Black" panose="02070A03080606020203" pitchFamily="18" charset="0"/>
              </a:rPr>
              <a:t> BINGO CHALLENGE TASK</a:t>
            </a:r>
            <a:endParaRPr lang="en-GB" sz="2000" spc="300" dirty="0">
              <a:solidFill>
                <a:srgbClr val="00B0F0"/>
              </a:solidFill>
              <a:latin typeface="Bodoni MT Black" panose="02070A03080606020203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7E79940-2225-4BC7-B39C-0CD863C40452}"/>
              </a:ext>
            </a:extLst>
          </p:cNvPr>
          <p:cNvSpPr txBox="1"/>
          <p:nvPr/>
        </p:nvSpPr>
        <p:spPr>
          <a:xfrm>
            <a:off x="522884" y="593742"/>
            <a:ext cx="1145047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i="1" spc="200" dirty="0">
                <a:solidFill>
                  <a:schemeClr val="accent1">
                    <a:lumMod val="75000"/>
                  </a:schemeClr>
                </a:solidFill>
                <a:latin typeface="Elephant" panose="02020904090505020303" pitchFamily="18" charset="0"/>
                <a:cs typeface="Arial" panose="020B0604020202020204" pitchFamily="34" charset="0"/>
              </a:rPr>
              <a:t>How many challenges can you try and complete?</a:t>
            </a:r>
            <a:endParaRPr lang="en-GB" sz="2000" i="1" spc="200" dirty="0">
              <a:solidFill>
                <a:schemeClr val="accent1">
                  <a:lumMod val="75000"/>
                </a:schemeClr>
              </a:solidFill>
              <a:latin typeface="Elephant" panose="02020904090505020303" pitchFamily="18" charset="0"/>
              <a:cs typeface="Arial" panose="020B0604020202020204" pitchFamily="34" charset="0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CD95CE4A-9549-4B1F-979A-0B5C7ABFD07F}"/>
              </a:ext>
            </a:extLst>
          </p:cNvPr>
          <p:cNvSpPr/>
          <p:nvPr/>
        </p:nvSpPr>
        <p:spPr>
          <a:xfrm>
            <a:off x="306560" y="1180664"/>
            <a:ext cx="11578879" cy="4892348"/>
          </a:xfrm>
          <a:prstGeom prst="rect">
            <a:avLst/>
          </a:prstGeom>
          <a:gradFill>
            <a:gsLst>
              <a:gs pos="0">
                <a:srgbClr val="00FFFF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AC7608C5-C25F-4BCB-BE54-EC881D8B6E53}"/>
              </a:ext>
            </a:extLst>
          </p:cNvPr>
          <p:cNvGrpSpPr/>
          <p:nvPr/>
        </p:nvGrpSpPr>
        <p:grpSpPr>
          <a:xfrm>
            <a:off x="582686" y="1420082"/>
            <a:ext cx="964241" cy="943271"/>
            <a:chOff x="742446" y="2753606"/>
            <a:chExt cx="1567542" cy="1595535"/>
          </a:xfrm>
        </p:grpSpPr>
        <p:sp>
          <p:nvSpPr>
            <p:cNvPr id="64" name="Oval 63">
              <a:extLst>
                <a:ext uri="{FF2B5EF4-FFF2-40B4-BE49-F238E27FC236}">
                  <a16:creationId xmlns:a16="http://schemas.microsoft.com/office/drawing/2014/main" id="{C311F3D3-02A3-4972-B2A8-2FEFD80FE971}"/>
                </a:ext>
              </a:extLst>
            </p:cNvPr>
            <p:cNvSpPr/>
            <p:nvPr/>
          </p:nvSpPr>
          <p:spPr>
            <a:xfrm>
              <a:off x="742446" y="2753606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8E3B345B-0611-43C1-BA39-7C27C0EE0C75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9431" y="2899298"/>
              <a:ext cx="1362423" cy="1229891"/>
            </a:xfrm>
            <a:prstGeom prst="rect">
              <a:avLst/>
            </a:prstGeom>
          </p:spPr>
        </p:pic>
      </p:grpSp>
      <p:sp>
        <p:nvSpPr>
          <p:cNvPr id="74" name="TextBox 73">
            <a:extLst>
              <a:ext uri="{FF2B5EF4-FFF2-40B4-BE49-F238E27FC236}">
                <a16:creationId xmlns:a16="http://schemas.microsoft.com/office/drawing/2014/main" id="{08D16C44-5317-430C-9573-EA4D093D33AB}"/>
              </a:ext>
            </a:extLst>
          </p:cNvPr>
          <p:cNvSpPr txBox="1"/>
          <p:nvPr/>
        </p:nvSpPr>
        <p:spPr>
          <a:xfrm>
            <a:off x="582686" y="2474906"/>
            <a:ext cx="964241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Try a Joe Wicks or any AT HOME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Workout.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B50D71E9-4550-4884-88FA-FBD7763B322E}"/>
              </a:ext>
            </a:extLst>
          </p:cNvPr>
          <p:cNvSpPr txBox="1"/>
          <p:nvPr/>
        </p:nvSpPr>
        <p:spPr>
          <a:xfrm>
            <a:off x="1670766" y="2531542"/>
            <a:ext cx="92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Complete 10,000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Steps in one day</a:t>
            </a: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343757C4-1333-41D4-967E-E49CF2E676F0}"/>
              </a:ext>
            </a:extLst>
          </p:cNvPr>
          <p:cNvSpPr txBox="1"/>
          <p:nvPr/>
        </p:nvSpPr>
        <p:spPr>
          <a:xfrm>
            <a:off x="2629482" y="2436672"/>
            <a:ext cx="130602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Hold the Plank position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for at least 1 minute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Try this as a side Plank as well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42AFE9E1-2C71-4E6E-8DC7-B8C110678649}"/>
              </a:ext>
            </a:extLst>
          </p:cNvPr>
          <p:cNvSpPr txBox="1"/>
          <p:nvPr/>
        </p:nvSpPr>
        <p:spPr>
          <a:xfrm>
            <a:off x="3810876" y="2465116"/>
            <a:ext cx="1261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Rep Challenge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sit ups, 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press ups, 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burpees, 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40-star jumps!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64DFEC2F-6103-447A-B3BD-3684A20D548F}"/>
              </a:ext>
            </a:extLst>
          </p:cNvPr>
          <p:cNvSpPr txBox="1"/>
          <p:nvPr/>
        </p:nvSpPr>
        <p:spPr>
          <a:xfrm>
            <a:off x="6032765" y="2479982"/>
            <a:ext cx="1233889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Using any soft object, make 50 catches after throwing object above head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23843CA2-00AF-4D48-B16A-72B6DAB00A35}"/>
              </a:ext>
            </a:extLst>
          </p:cNvPr>
          <p:cNvGrpSpPr/>
          <p:nvPr/>
        </p:nvGrpSpPr>
        <p:grpSpPr>
          <a:xfrm>
            <a:off x="1730168" y="1396388"/>
            <a:ext cx="964241" cy="957183"/>
            <a:chOff x="3096871" y="2753606"/>
            <a:chExt cx="1567542" cy="1595535"/>
          </a:xfrm>
        </p:grpSpPr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F0349879-88FB-43B6-BCA8-CB9710945712}"/>
                </a:ext>
              </a:extLst>
            </p:cNvPr>
            <p:cNvSpPr/>
            <p:nvPr/>
          </p:nvSpPr>
          <p:spPr>
            <a:xfrm>
              <a:off x="3096871" y="2753606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62FC2983-C04D-4A45-A2A4-4EC7379F8C53}"/>
                </a:ext>
              </a:extLst>
            </p:cNvPr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0892" y="2893373"/>
              <a:ext cx="1225723" cy="1244526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E87F8E75-F521-468E-8923-801D21DB6ACE}"/>
              </a:ext>
            </a:extLst>
          </p:cNvPr>
          <p:cNvGrpSpPr/>
          <p:nvPr/>
        </p:nvGrpSpPr>
        <p:grpSpPr>
          <a:xfrm>
            <a:off x="2801454" y="1413776"/>
            <a:ext cx="964241" cy="939795"/>
            <a:chOff x="5451296" y="2753605"/>
            <a:chExt cx="1567542" cy="1595535"/>
          </a:xfrm>
        </p:grpSpPr>
        <p:sp>
          <p:nvSpPr>
            <p:cNvPr id="66" name="Oval 65">
              <a:extLst>
                <a:ext uri="{FF2B5EF4-FFF2-40B4-BE49-F238E27FC236}">
                  <a16:creationId xmlns:a16="http://schemas.microsoft.com/office/drawing/2014/main" id="{640F36D8-231D-4356-A71D-54D2AA1C2262}"/>
                </a:ext>
              </a:extLst>
            </p:cNvPr>
            <p:cNvSpPr/>
            <p:nvPr/>
          </p:nvSpPr>
          <p:spPr>
            <a:xfrm>
              <a:off x="5451296" y="2753605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Picture 30">
              <a:extLst>
                <a:ext uri="{FF2B5EF4-FFF2-40B4-BE49-F238E27FC236}">
                  <a16:creationId xmlns:a16="http://schemas.microsoft.com/office/drawing/2014/main" id="{56AB3A8F-2BB1-4DED-8701-D410C832003F}"/>
                </a:ext>
              </a:extLst>
            </p:cNvPr>
            <p:cNvPicPr>
              <a:picLocks/>
            </p:cNvPicPr>
            <p:nvPr/>
          </p:nvPicPr>
          <p:blipFill>
            <a:blip r:embed="rId4">
              <a:biLevel thresh="75000"/>
            </a:blip>
            <a:stretch>
              <a:fillRect/>
            </a:stretch>
          </p:blipFill>
          <p:spPr>
            <a:xfrm>
              <a:off x="5709506" y="2773057"/>
              <a:ext cx="1051121" cy="1136983"/>
            </a:xfrm>
            <a:prstGeom prst="rect">
              <a:avLst/>
            </a:prstGeom>
          </p:spPr>
        </p:pic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346633-541E-47AD-87BD-A58C7A231B75}"/>
              </a:ext>
            </a:extLst>
          </p:cNvPr>
          <p:cNvGrpSpPr/>
          <p:nvPr/>
        </p:nvGrpSpPr>
        <p:grpSpPr>
          <a:xfrm>
            <a:off x="6146178" y="1371829"/>
            <a:ext cx="964241" cy="957184"/>
            <a:chOff x="10160146" y="2682072"/>
            <a:chExt cx="1567542" cy="1595535"/>
          </a:xfrm>
        </p:grpSpPr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177AE8BB-5BFF-442E-B690-24DE7575E4A2}"/>
                </a:ext>
              </a:extLst>
            </p:cNvPr>
            <p:cNvSpPr/>
            <p:nvPr/>
          </p:nvSpPr>
          <p:spPr>
            <a:xfrm>
              <a:off x="10160146" y="2682072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0" name="Picture 79">
              <a:extLst>
                <a:ext uri="{FF2B5EF4-FFF2-40B4-BE49-F238E27FC236}">
                  <a16:creationId xmlns:a16="http://schemas.microsoft.com/office/drawing/2014/main" id="{03E60B24-A8F5-43A6-A711-2B5B2E2E7C79}"/>
                </a:ext>
              </a:extLst>
            </p:cNvPr>
            <p:cNvPicPr>
              <a:picLocks/>
            </p:cNvPicPr>
            <p:nvPr/>
          </p:nvPicPr>
          <p:blipFill>
            <a:blip r:embed="rId5">
              <a:biLevel thresh="75000"/>
            </a:blip>
            <a:stretch>
              <a:fillRect/>
            </a:stretch>
          </p:blipFill>
          <p:spPr>
            <a:xfrm>
              <a:off x="10330004" y="2864690"/>
              <a:ext cx="1227826" cy="1230297"/>
            </a:xfrm>
            <a:prstGeom prst="rect">
              <a:avLst/>
            </a:prstGeom>
          </p:spPr>
        </p:pic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6EABFDFD-E8A1-4B8C-8314-3B911D462FF2}"/>
              </a:ext>
            </a:extLst>
          </p:cNvPr>
          <p:cNvGrpSpPr/>
          <p:nvPr/>
        </p:nvGrpSpPr>
        <p:grpSpPr>
          <a:xfrm>
            <a:off x="3872740" y="1413125"/>
            <a:ext cx="964241" cy="957183"/>
            <a:chOff x="7805721" y="2682072"/>
            <a:chExt cx="1567542" cy="1595535"/>
          </a:xfrm>
        </p:grpSpPr>
        <p:sp>
          <p:nvSpPr>
            <p:cNvPr id="67" name="Oval 66">
              <a:extLst>
                <a:ext uri="{FF2B5EF4-FFF2-40B4-BE49-F238E27FC236}">
                  <a16:creationId xmlns:a16="http://schemas.microsoft.com/office/drawing/2014/main" id="{1CE68934-8665-439A-8644-4E3997F13259}"/>
                </a:ext>
              </a:extLst>
            </p:cNvPr>
            <p:cNvSpPr/>
            <p:nvPr/>
          </p:nvSpPr>
          <p:spPr>
            <a:xfrm>
              <a:off x="7805721" y="2682072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2D42CEF1-5020-4776-A011-857D45DC4CA2}"/>
                </a:ext>
              </a:extLst>
            </p:cNvPr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40412" y="2894880"/>
              <a:ext cx="1150862" cy="1327890"/>
            </a:xfrm>
            <a:prstGeom prst="rect">
              <a:avLst/>
            </a:prstGeom>
          </p:spPr>
        </p:pic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B8575D4A-EF54-4E06-9E9D-99DFAEDBB90D}"/>
              </a:ext>
            </a:extLst>
          </p:cNvPr>
          <p:cNvGrpSpPr/>
          <p:nvPr/>
        </p:nvGrpSpPr>
        <p:grpSpPr>
          <a:xfrm>
            <a:off x="4944026" y="1371830"/>
            <a:ext cx="1014974" cy="979778"/>
            <a:chOff x="10889742" y="170644"/>
            <a:chExt cx="1026367" cy="1017037"/>
          </a:xfrm>
        </p:grpSpPr>
        <p:sp>
          <p:nvSpPr>
            <p:cNvPr id="6" name="Oval 5">
              <a:extLst>
                <a:ext uri="{FF2B5EF4-FFF2-40B4-BE49-F238E27FC236}">
                  <a16:creationId xmlns:a16="http://schemas.microsoft.com/office/drawing/2014/main" id="{5E56BB81-EEE7-4A35-B4B5-13EE2B409604}"/>
                </a:ext>
              </a:extLst>
            </p:cNvPr>
            <p:cNvSpPr/>
            <p:nvPr/>
          </p:nvSpPr>
          <p:spPr>
            <a:xfrm>
              <a:off x="10889742" y="170644"/>
              <a:ext cx="1026367" cy="1017037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A525C725-1B5B-4A87-843C-DA2B18C22921}"/>
                </a:ext>
              </a:extLst>
            </p:cNvPr>
            <p:cNvPicPr>
              <a:picLocks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044510" y="294016"/>
              <a:ext cx="753090" cy="759156"/>
            </a:xfrm>
            <a:prstGeom prst="rect">
              <a:avLst/>
            </a:prstGeom>
          </p:spPr>
        </p:pic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90F6C40-A3B2-4D1B-B230-96D56D240CC2}"/>
              </a:ext>
            </a:extLst>
          </p:cNvPr>
          <p:cNvSpPr txBox="1"/>
          <p:nvPr/>
        </p:nvSpPr>
        <p:spPr>
          <a:xfrm>
            <a:off x="5011022" y="2446416"/>
            <a:ext cx="964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Complete a 10-minute exercise routine that you have designed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1004F9D-D1B7-49B4-BC85-3B724D670439}"/>
              </a:ext>
            </a:extLst>
          </p:cNvPr>
          <p:cNvGrpSpPr/>
          <p:nvPr/>
        </p:nvGrpSpPr>
        <p:grpSpPr>
          <a:xfrm>
            <a:off x="7301454" y="1371829"/>
            <a:ext cx="964241" cy="957183"/>
            <a:chOff x="3096871" y="2753606"/>
            <a:chExt cx="1567542" cy="1595535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EEBCC8AD-B44C-4E74-AB7B-83E176570312}"/>
                </a:ext>
              </a:extLst>
            </p:cNvPr>
            <p:cNvSpPr/>
            <p:nvPr/>
          </p:nvSpPr>
          <p:spPr>
            <a:xfrm>
              <a:off x="3096871" y="2753606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4" name="Picture 33">
              <a:extLst>
                <a:ext uri="{FF2B5EF4-FFF2-40B4-BE49-F238E27FC236}">
                  <a16:creationId xmlns:a16="http://schemas.microsoft.com/office/drawing/2014/main" id="{347B7C4D-2FA0-478C-B3DE-81C0EEC2865B}"/>
                </a:ext>
              </a:extLst>
            </p:cNvPr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0892" y="2893373"/>
              <a:ext cx="1225723" cy="1244526"/>
            </a:xfrm>
            <a:prstGeom prst="rect">
              <a:avLst/>
            </a:prstGeom>
          </p:spPr>
        </p:pic>
      </p:grpSp>
      <p:sp>
        <p:nvSpPr>
          <p:cNvPr id="35" name="TextBox 34">
            <a:extLst>
              <a:ext uri="{FF2B5EF4-FFF2-40B4-BE49-F238E27FC236}">
                <a16:creationId xmlns:a16="http://schemas.microsoft.com/office/drawing/2014/main" id="{7E5BDD69-9575-4B05-98C2-E794129601D1}"/>
              </a:ext>
            </a:extLst>
          </p:cNvPr>
          <p:cNvSpPr txBox="1"/>
          <p:nvPr/>
        </p:nvSpPr>
        <p:spPr>
          <a:xfrm>
            <a:off x="7345270" y="2458175"/>
            <a:ext cx="920425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Go on a family walk for at least 10 minutes </a:t>
            </a:r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87AB67E5-FC1B-4E3F-889F-707142F8D26E}"/>
              </a:ext>
            </a:extLst>
          </p:cNvPr>
          <p:cNvGrpSpPr/>
          <p:nvPr/>
        </p:nvGrpSpPr>
        <p:grpSpPr>
          <a:xfrm>
            <a:off x="570718" y="3621470"/>
            <a:ext cx="964241" cy="957183"/>
            <a:chOff x="3096871" y="2753606"/>
            <a:chExt cx="1567542" cy="1595535"/>
          </a:xfrm>
        </p:grpSpPr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1C3CDDFB-87F5-463F-8B91-B7C247674E1F}"/>
                </a:ext>
              </a:extLst>
            </p:cNvPr>
            <p:cNvSpPr/>
            <p:nvPr/>
          </p:nvSpPr>
          <p:spPr>
            <a:xfrm>
              <a:off x="3096871" y="2753606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8" name="Picture 37">
              <a:extLst>
                <a:ext uri="{FF2B5EF4-FFF2-40B4-BE49-F238E27FC236}">
                  <a16:creationId xmlns:a16="http://schemas.microsoft.com/office/drawing/2014/main" id="{24ABA379-1C0B-454E-B93F-AFDFB7C1EC72}"/>
                </a:ext>
              </a:extLst>
            </p:cNvPr>
            <p:cNvPicPr>
              <a:picLocks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270892" y="2893373"/>
              <a:ext cx="1225723" cy="1244526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6D9D44EA-5976-47D4-A956-0D000D4D0814}"/>
              </a:ext>
            </a:extLst>
          </p:cNvPr>
          <p:cNvGrpSpPr/>
          <p:nvPr/>
        </p:nvGrpSpPr>
        <p:grpSpPr>
          <a:xfrm>
            <a:off x="1713332" y="3604041"/>
            <a:ext cx="964241" cy="943271"/>
            <a:chOff x="742446" y="2753606"/>
            <a:chExt cx="1567542" cy="1595535"/>
          </a:xfrm>
        </p:grpSpPr>
        <p:sp>
          <p:nvSpPr>
            <p:cNvPr id="40" name="Oval 39">
              <a:extLst>
                <a:ext uri="{FF2B5EF4-FFF2-40B4-BE49-F238E27FC236}">
                  <a16:creationId xmlns:a16="http://schemas.microsoft.com/office/drawing/2014/main" id="{B85FD6E6-666A-41FA-8571-0DC127D5033B}"/>
                </a:ext>
              </a:extLst>
            </p:cNvPr>
            <p:cNvSpPr/>
            <p:nvPr/>
          </p:nvSpPr>
          <p:spPr>
            <a:xfrm>
              <a:off x="742446" y="2753606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1" name="Picture 40">
              <a:extLst>
                <a:ext uri="{FF2B5EF4-FFF2-40B4-BE49-F238E27FC236}">
                  <a16:creationId xmlns:a16="http://schemas.microsoft.com/office/drawing/2014/main" id="{F7DAAB50-85FC-4A7D-8121-52D5243E6C1D}"/>
                </a:ext>
              </a:extLst>
            </p:cNvPr>
            <p:cNvPicPr>
              <a:picLocks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39431" y="2899298"/>
              <a:ext cx="1362423" cy="1229891"/>
            </a:xfrm>
            <a:prstGeom prst="rect">
              <a:avLst/>
            </a:prstGeom>
          </p:spPr>
        </p:pic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E7B422DA-44B7-467B-A3C1-3F1EE9AD00AF}"/>
              </a:ext>
            </a:extLst>
          </p:cNvPr>
          <p:cNvGrpSpPr/>
          <p:nvPr/>
        </p:nvGrpSpPr>
        <p:grpSpPr>
          <a:xfrm>
            <a:off x="2846635" y="3628409"/>
            <a:ext cx="964241" cy="939795"/>
            <a:chOff x="5451296" y="2753605"/>
            <a:chExt cx="1567542" cy="1595535"/>
          </a:xfrm>
        </p:grpSpPr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D991C131-4742-457A-86E8-932941A802FA}"/>
                </a:ext>
              </a:extLst>
            </p:cNvPr>
            <p:cNvSpPr/>
            <p:nvPr/>
          </p:nvSpPr>
          <p:spPr>
            <a:xfrm>
              <a:off x="5451296" y="2753605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44" name="Picture 43">
              <a:extLst>
                <a:ext uri="{FF2B5EF4-FFF2-40B4-BE49-F238E27FC236}">
                  <a16:creationId xmlns:a16="http://schemas.microsoft.com/office/drawing/2014/main" id="{9F23A4FB-95E2-4266-A98A-382EDBEAE8A8}"/>
                </a:ext>
              </a:extLst>
            </p:cNvPr>
            <p:cNvPicPr>
              <a:picLocks/>
            </p:cNvPicPr>
            <p:nvPr/>
          </p:nvPicPr>
          <p:blipFill>
            <a:blip r:embed="rId4">
              <a:biLevel thresh="75000"/>
            </a:blip>
            <a:stretch>
              <a:fillRect/>
            </a:stretch>
          </p:blipFill>
          <p:spPr>
            <a:xfrm>
              <a:off x="5709506" y="2773057"/>
              <a:ext cx="1051121" cy="1136983"/>
            </a:xfrm>
            <a:prstGeom prst="rect">
              <a:avLst/>
            </a:prstGeom>
          </p:spPr>
        </p:pic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72B7AFE4-D4D7-4E51-8D07-1B56205AAC5E}"/>
              </a:ext>
            </a:extLst>
          </p:cNvPr>
          <p:cNvGrpSpPr/>
          <p:nvPr/>
        </p:nvGrpSpPr>
        <p:grpSpPr>
          <a:xfrm>
            <a:off x="3971753" y="3570247"/>
            <a:ext cx="1014974" cy="979778"/>
            <a:chOff x="10889742" y="170644"/>
            <a:chExt cx="1026367" cy="1017037"/>
          </a:xfrm>
        </p:grpSpPr>
        <p:sp>
          <p:nvSpPr>
            <p:cNvPr id="46" name="Oval 45">
              <a:extLst>
                <a:ext uri="{FF2B5EF4-FFF2-40B4-BE49-F238E27FC236}">
                  <a16:creationId xmlns:a16="http://schemas.microsoft.com/office/drawing/2014/main" id="{4EDE9FD7-E35B-4BCF-8B53-F15AC0D4FC92}"/>
                </a:ext>
              </a:extLst>
            </p:cNvPr>
            <p:cNvSpPr/>
            <p:nvPr/>
          </p:nvSpPr>
          <p:spPr>
            <a:xfrm>
              <a:off x="10889742" y="170644"/>
              <a:ext cx="1026367" cy="1017037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2">
                    <a:lumMod val="50000"/>
                  </a:schemeClr>
                </a:solidFill>
              </a:endParaRPr>
            </a:p>
          </p:txBody>
        </p:sp>
        <p:pic>
          <p:nvPicPr>
            <p:cNvPr id="47" name="Picture 46">
              <a:extLst>
                <a:ext uri="{FF2B5EF4-FFF2-40B4-BE49-F238E27FC236}">
                  <a16:creationId xmlns:a16="http://schemas.microsoft.com/office/drawing/2014/main" id="{71D68827-E5BE-4803-8A45-47849490E24B}"/>
                </a:ext>
              </a:extLst>
            </p:cNvPr>
            <p:cNvPicPr>
              <a:picLocks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11044510" y="294016"/>
              <a:ext cx="753090" cy="759156"/>
            </a:xfrm>
            <a:prstGeom prst="rect">
              <a:avLst/>
            </a:prstGeom>
          </p:spPr>
        </p:pic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D046A518-4B7E-4755-AE7C-6897BBB127C3}"/>
              </a:ext>
            </a:extLst>
          </p:cNvPr>
          <p:cNvGrpSpPr/>
          <p:nvPr/>
        </p:nvGrpSpPr>
        <p:grpSpPr>
          <a:xfrm>
            <a:off x="5139777" y="3594154"/>
            <a:ext cx="964241" cy="957184"/>
            <a:chOff x="5443746" y="4008530"/>
            <a:chExt cx="964241" cy="957184"/>
          </a:xfrm>
        </p:grpSpPr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928C5112-A84B-4B65-9B95-C8F18A693D8B}"/>
                </a:ext>
              </a:extLst>
            </p:cNvPr>
            <p:cNvSpPr/>
            <p:nvPr/>
          </p:nvSpPr>
          <p:spPr>
            <a:xfrm>
              <a:off x="5443746" y="4008530"/>
              <a:ext cx="964241" cy="95718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1" name="Picture 50">
              <a:extLst>
                <a:ext uri="{FF2B5EF4-FFF2-40B4-BE49-F238E27FC236}">
                  <a16:creationId xmlns:a16="http://schemas.microsoft.com/office/drawing/2014/main" id="{A03AB36A-05B8-430E-BCC0-0C8DD37D6891}"/>
                </a:ext>
              </a:extLst>
            </p:cNvPr>
            <p:cNvPicPr>
              <a:picLocks/>
            </p:cNvPicPr>
            <p:nvPr/>
          </p:nvPicPr>
          <p:blipFill>
            <a:blip r:embed="rId5">
              <a:biLevel thresh="75000"/>
            </a:blip>
            <a:stretch>
              <a:fillRect/>
            </a:stretch>
          </p:blipFill>
          <p:spPr>
            <a:xfrm>
              <a:off x="5548231" y="4118085"/>
              <a:ext cx="755272" cy="738073"/>
            </a:xfrm>
            <a:prstGeom prst="rect">
              <a:avLst/>
            </a:prstGeom>
          </p:spPr>
        </p:pic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03231D8F-4769-4327-8CEC-27A05CAC99A6}"/>
              </a:ext>
            </a:extLst>
          </p:cNvPr>
          <p:cNvGrpSpPr/>
          <p:nvPr/>
        </p:nvGrpSpPr>
        <p:grpSpPr>
          <a:xfrm>
            <a:off x="8456730" y="1413124"/>
            <a:ext cx="964241" cy="957184"/>
            <a:chOff x="8644989" y="1411600"/>
            <a:chExt cx="964241" cy="957184"/>
          </a:xfrm>
        </p:grpSpPr>
        <p:sp>
          <p:nvSpPr>
            <p:cNvPr id="52" name="Oval 51">
              <a:extLst>
                <a:ext uri="{FF2B5EF4-FFF2-40B4-BE49-F238E27FC236}">
                  <a16:creationId xmlns:a16="http://schemas.microsoft.com/office/drawing/2014/main" id="{16C00A25-BAA2-4387-8FDD-E472722996BB}"/>
                </a:ext>
              </a:extLst>
            </p:cNvPr>
            <p:cNvSpPr/>
            <p:nvPr/>
          </p:nvSpPr>
          <p:spPr>
            <a:xfrm>
              <a:off x="8644989" y="1411600"/>
              <a:ext cx="964241" cy="95718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4" name="Picture 13" descr="A close up of a person&#10;&#10;Description automatically generated">
              <a:extLst>
                <a:ext uri="{FF2B5EF4-FFF2-40B4-BE49-F238E27FC236}">
                  <a16:creationId xmlns:a16="http://schemas.microsoft.com/office/drawing/2014/main" id="{E5979C68-3659-4D10-9BFF-F97BAE6F9F8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9"/>
                </a:ext>
              </a:extLst>
            </a:blip>
            <a:srcRect t="-20550" r="21171" b="-1"/>
            <a:stretch/>
          </p:blipFill>
          <p:spPr>
            <a:xfrm>
              <a:off x="8807327" y="1478712"/>
              <a:ext cx="592043" cy="677192"/>
            </a:xfrm>
            <a:prstGeom prst="rect">
              <a:avLst/>
            </a:prstGeom>
          </p:spPr>
        </p:pic>
      </p:grpSp>
      <p:sp>
        <p:nvSpPr>
          <p:cNvPr id="54" name="TextBox 53">
            <a:extLst>
              <a:ext uri="{FF2B5EF4-FFF2-40B4-BE49-F238E27FC236}">
                <a16:creationId xmlns:a16="http://schemas.microsoft.com/office/drawing/2014/main" id="{9E4E22CE-3954-4134-BF87-73C0EDE40356}"/>
              </a:ext>
            </a:extLst>
          </p:cNvPr>
          <p:cNvSpPr txBox="1"/>
          <p:nvPr/>
        </p:nvSpPr>
        <p:spPr>
          <a:xfrm>
            <a:off x="8456730" y="2474906"/>
            <a:ext cx="92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If you have a dog take them on a long walk</a:t>
            </a:r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BBCE6F5A-0B36-4AFB-9740-CFB1A1902301}"/>
              </a:ext>
            </a:extLst>
          </p:cNvPr>
          <p:cNvSpPr/>
          <p:nvPr/>
        </p:nvSpPr>
        <p:spPr>
          <a:xfrm>
            <a:off x="8545846" y="3602439"/>
            <a:ext cx="964241" cy="95718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2">
                <a:lumMod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7A8C87FC-706F-4E8E-9D74-91DEDB2BA384}"/>
              </a:ext>
            </a:extLst>
          </p:cNvPr>
          <p:cNvSpPr/>
          <p:nvPr/>
        </p:nvSpPr>
        <p:spPr>
          <a:xfrm>
            <a:off x="9660671" y="3574494"/>
            <a:ext cx="964241" cy="95718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2">
                <a:lumMod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>
            <a:extLst>
              <a:ext uri="{FF2B5EF4-FFF2-40B4-BE49-F238E27FC236}">
                <a16:creationId xmlns:a16="http://schemas.microsoft.com/office/drawing/2014/main" id="{7BAA5D8E-57B3-4785-A1FA-15B28E88B2EB}"/>
              </a:ext>
            </a:extLst>
          </p:cNvPr>
          <p:cNvSpPr/>
          <p:nvPr/>
        </p:nvSpPr>
        <p:spPr>
          <a:xfrm>
            <a:off x="10720568" y="1379654"/>
            <a:ext cx="964241" cy="957184"/>
          </a:xfrm>
          <a:prstGeom prst="ellipse">
            <a:avLst/>
          </a:prstGeom>
          <a:solidFill>
            <a:schemeClr val="bg1"/>
          </a:solidFill>
          <a:ln w="57150">
            <a:solidFill>
              <a:schemeClr val="tx2">
                <a:lumMod val="5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84B191C8-D5B3-4385-AB5C-0775A7E179CC}"/>
              </a:ext>
            </a:extLst>
          </p:cNvPr>
          <p:cNvSpPr txBox="1"/>
          <p:nvPr/>
        </p:nvSpPr>
        <p:spPr>
          <a:xfrm>
            <a:off x="5072659" y="4669064"/>
            <a:ext cx="1073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Using any soft object or ball make 75 Keep me ups (you can catch in-between if you need)</a:t>
            </a:r>
          </a:p>
        </p:txBody>
      </p:sp>
      <p:sp>
        <p:nvSpPr>
          <p:cNvPr id="72" name="TextBox 71">
            <a:extLst>
              <a:ext uri="{FF2B5EF4-FFF2-40B4-BE49-F238E27FC236}">
                <a16:creationId xmlns:a16="http://schemas.microsoft.com/office/drawing/2014/main" id="{6FDF8E08-1F98-4BDC-947D-97C603A57378}"/>
              </a:ext>
            </a:extLst>
          </p:cNvPr>
          <p:cNvSpPr txBox="1"/>
          <p:nvPr/>
        </p:nvSpPr>
        <p:spPr>
          <a:xfrm>
            <a:off x="582686" y="4705455"/>
            <a:ext cx="92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Complete 15,000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Steps in one day</a:t>
            </a: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5D6BE639-B903-4D9F-BCE1-3077ACFD7C92}"/>
              </a:ext>
            </a:extLst>
          </p:cNvPr>
          <p:cNvSpPr txBox="1"/>
          <p:nvPr/>
        </p:nvSpPr>
        <p:spPr>
          <a:xfrm>
            <a:off x="1583947" y="4704384"/>
            <a:ext cx="111646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Try a YouTube Yoga/Pilates or meditation Routine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A476A706-3C3C-498D-BD6D-EE82E18495D0}"/>
              </a:ext>
            </a:extLst>
          </p:cNvPr>
          <p:cNvSpPr txBox="1"/>
          <p:nvPr/>
        </p:nvSpPr>
        <p:spPr>
          <a:xfrm>
            <a:off x="2677573" y="4652852"/>
            <a:ext cx="1306024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Hold the Plank position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for as long as you can and record your time. Can you beat 2 minutes?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CABC7DB1-EA38-495A-A0AD-4FE0D9CBF401}"/>
              </a:ext>
            </a:extLst>
          </p:cNvPr>
          <p:cNvSpPr txBox="1"/>
          <p:nvPr/>
        </p:nvSpPr>
        <p:spPr>
          <a:xfrm>
            <a:off x="4007670" y="4645858"/>
            <a:ext cx="9642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Complete a 15-minute exercise routine that you have designed</a:t>
            </a:r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0773557E-1BE0-4304-80AF-44B830FBFE66}"/>
              </a:ext>
            </a:extLst>
          </p:cNvPr>
          <p:cNvGrpSpPr/>
          <p:nvPr/>
        </p:nvGrpSpPr>
        <p:grpSpPr>
          <a:xfrm>
            <a:off x="9617802" y="1413124"/>
            <a:ext cx="964241" cy="957184"/>
            <a:chOff x="9600411" y="1406169"/>
            <a:chExt cx="964241" cy="957184"/>
          </a:xfrm>
        </p:grpSpPr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7A1085DF-756A-4A9D-98DF-55485D9F1755}"/>
                </a:ext>
              </a:extLst>
            </p:cNvPr>
            <p:cNvSpPr/>
            <p:nvPr/>
          </p:nvSpPr>
          <p:spPr>
            <a:xfrm>
              <a:off x="9600411" y="1406169"/>
              <a:ext cx="964241" cy="95718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8" name="Picture 17" descr="A close up of a logo&#10;&#10;Description automatically generated">
              <a:extLst>
                <a:ext uri="{FF2B5EF4-FFF2-40B4-BE49-F238E27FC236}">
                  <a16:creationId xmlns:a16="http://schemas.microsoft.com/office/drawing/2014/main" id="{5201B630-FA17-41DC-87BE-BB029D408DB4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1"/>
                </a:ext>
              </a:extLst>
            </a:blip>
            <a:stretch>
              <a:fillRect/>
            </a:stretch>
          </p:blipFill>
          <p:spPr>
            <a:xfrm>
              <a:off x="9761218" y="1552721"/>
              <a:ext cx="530264" cy="666736"/>
            </a:xfrm>
            <a:prstGeom prst="rect">
              <a:avLst/>
            </a:prstGeom>
          </p:spPr>
        </p:pic>
      </p:grpSp>
      <p:sp>
        <p:nvSpPr>
          <p:cNvPr id="82" name="TextBox 81">
            <a:extLst>
              <a:ext uri="{FF2B5EF4-FFF2-40B4-BE49-F238E27FC236}">
                <a16:creationId xmlns:a16="http://schemas.microsoft.com/office/drawing/2014/main" id="{C02F0E62-FA4B-4786-B5F4-B47216CD6B63}"/>
              </a:ext>
            </a:extLst>
          </p:cNvPr>
          <p:cNvSpPr txBox="1"/>
          <p:nvPr/>
        </p:nvSpPr>
        <p:spPr>
          <a:xfrm>
            <a:off x="9600411" y="2427476"/>
            <a:ext cx="92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Go on a Run for at least 5 minutes</a:t>
            </a: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23138FF3-B2A2-42C9-87C2-86E2E10F9538}"/>
              </a:ext>
            </a:extLst>
          </p:cNvPr>
          <p:cNvGrpSpPr/>
          <p:nvPr/>
        </p:nvGrpSpPr>
        <p:grpSpPr>
          <a:xfrm>
            <a:off x="10777962" y="3564107"/>
            <a:ext cx="964241" cy="957184"/>
            <a:chOff x="9600411" y="1406169"/>
            <a:chExt cx="964241" cy="957184"/>
          </a:xfrm>
        </p:grpSpPr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74D769F4-9A6B-4C73-A208-3C2B4A312D1D}"/>
                </a:ext>
              </a:extLst>
            </p:cNvPr>
            <p:cNvSpPr/>
            <p:nvPr/>
          </p:nvSpPr>
          <p:spPr>
            <a:xfrm>
              <a:off x="9600411" y="1406169"/>
              <a:ext cx="964241" cy="95718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5" name="Picture 84" descr="A close up of a logo&#10;&#10;Description automatically generated">
              <a:extLst>
                <a:ext uri="{FF2B5EF4-FFF2-40B4-BE49-F238E27FC236}">
                  <a16:creationId xmlns:a16="http://schemas.microsoft.com/office/drawing/2014/main" id="{A88DD97C-A333-4406-908D-D278751F8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1"/>
                </a:ext>
              </a:extLst>
            </a:blip>
            <a:stretch>
              <a:fillRect/>
            </a:stretch>
          </p:blipFill>
          <p:spPr>
            <a:xfrm>
              <a:off x="9761218" y="1552721"/>
              <a:ext cx="530264" cy="666736"/>
            </a:xfrm>
            <a:prstGeom prst="rect">
              <a:avLst/>
            </a:prstGeom>
          </p:spPr>
        </p:pic>
      </p:grpSp>
      <p:sp>
        <p:nvSpPr>
          <p:cNvPr id="86" name="TextBox 85">
            <a:extLst>
              <a:ext uri="{FF2B5EF4-FFF2-40B4-BE49-F238E27FC236}">
                <a16:creationId xmlns:a16="http://schemas.microsoft.com/office/drawing/2014/main" id="{91EC2E51-6DFD-46AE-AAA0-8DA381B3710D}"/>
              </a:ext>
            </a:extLst>
          </p:cNvPr>
          <p:cNvSpPr txBox="1"/>
          <p:nvPr/>
        </p:nvSpPr>
        <p:spPr>
          <a:xfrm>
            <a:off x="10799869" y="4622897"/>
            <a:ext cx="9204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Go on a Run for at least 10 minutes</a:t>
            </a:r>
          </a:p>
        </p:txBody>
      </p:sp>
      <p:grpSp>
        <p:nvGrpSpPr>
          <p:cNvPr id="87" name="Group 86">
            <a:extLst>
              <a:ext uri="{FF2B5EF4-FFF2-40B4-BE49-F238E27FC236}">
                <a16:creationId xmlns:a16="http://schemas.microsoft.com/office/drawing/2014/main" id="{FAB730B9-1065-4153-8C61-DF08D82C8519}"/>
              </a:ext>
            </a:extLst>
          </p:cNvPr>
          <p:cNvGrpSpPr/>
          <p:nvPr/>
        </p:nvGrpSpPr>
        <p:grpSpPr>
          <a:xfrm>
            <a:off x="6292056" y="3590128"/>
            <a:ext cx="964241" cy="957184"/>
            <a:chOff x="9600411" y="1406169"/>
            <a:chExt cx="964241" cy="957184"/>
          </a:xfrm>
        </p:grpSpPr>
        <p:sp>
          <p:nvSpPr>
            <p:cNvPr id="88" name="Oval 87">
              <a:extLst>
                <a:ext uri="{FF2B5EF4-FFF2-40B4-BE49-F238E27FC236}">
                  <a16:creationId xmlns:a16="http://schemas.microsoft.com/office/drawing/2014/main" id="{13D07447-DA7E-47B0-BFB4-D8A6088E49E7}"/>
                </a:ext>
              </a:extLst>
            </p:cNvPr>
            <p:cNvSpPr/>
            <p:nvPr/>
          </p:nvSpPr>
          <p:spPr>
            <a:xfrm>
              <a:off x="9600411" y="1406169"/>
              <a:ext cx="964241" cy="957184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89" name="Picture 88" descr="A close up of a logo&#10;&#10;Description automatically generated">
              <a:extLst>
                <a:ext uri="{FF2B5EF4-FFF2-40B4-BE49-F238E27FC236}">
                  <a16:creationId xmlns:a16="http://schemas.microsoft.com/office/drawing/2014/main" id="{25F8B624-267C-49CA-95F9-B79D90EC61F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  <a:ext uri="{837473B0-CC2E-450A-ABE3-18F120FF3D39}">
                  <a1611:picAttrSrcUrl xmlns:a1611="http://schemas.microsoft.com/office/drawing/2016/11/main" r:id="rId11"/>
                </a:ext>
              </a:extLst>
            </a:blip>
            <a:stretch>
              <a:fillRect/>
            </a:stretch>
          </p:blipFill>
          <p:spPr>
            <a:xfrm>
              <a:off x="9761218" y="1552721"/>
              <a:ext cx="530264" cy="666736"/>
            </a:xfrm>
            <a:prstGeom prst="rect">
              <a:avLst/>
            </a:prstGeom>
          </p:spPr>
        </p:pic>
      </p:grpSp>
      <p:sp>
        <p:nvSpPr>
          <p:cNvPr id="90" name="TextBox 89">
            <a:extLst>
              <a:ext uri="{FF2B5EF4-FFF2-40B4-BE49-F238E27FC236}">
                <a16:creationId xmlns:a16="http://schemas.microsoft.com/office/drawing/2014/main" id="{54C7479E-8F80-47DC-A581-E20DACE14138}"/>
              </a:ext>
            </a:extLst>
          </p:cNvPr>
          <p:cNvSpPr txBox="1"/>
          <p:nvPr/>
        </p:nvSpPr>
        <p:spPr>
          <a:xfrm>
            <a:off x="6248120" y="4648165"/>
            <a:ext cx="1073520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Interval Sprints. Use an area to mark a distance and do 5 sprints with short rests in-between.</a:t>
            </a:r>
          </a:p>
        </p:txBody>
      </p:sp>
      <p:pic>
        <p:nvPicPr>
          <p:cNvPr id="22" name="Picture 21" descr="A close up of a logo&#10;&#10;Description automatically generated">
            <a:extLst>
              <a:ext uri="{FF2B5EF4-FFF2-40B4-BE49-F238E27FC236}">
                <a16:creationId xmlns:a16="http://schemas.microsoft.com/office/drawing/2014/main" id="{B6D4E631-4E7C-401F-B4DE-90083221C877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3"/>
              </a:ext>
            </a:extLst>
          </a:blip>
          <a:stretch>
            <a:fillRect/>
          </a:stretch>
        </p:blipFill>
        <p:spPr>
          <a:xfrm>
            <a:off x="10938769" y="1490682"/>
            <a:ext cx="546096" cy="747507"/>
          </a:xfrm>
          <a:prstGeom prst="rect">
            <a:avLst/>
          </a:prstGeom>
        </p:spPr>
      </p:pic>
      <p:sp>
        <p:nvSpPr>
          <p:cNvPr id="91" name="TextBox 90">
            <a:extLst>
              <a:ext uri="{FF2B5EF4-FFF2-40B4-BE49-F238E27FC236}">
                <a16:creationId xmlns:a16="http://schemas.microsoft.com/office/drawing/2014/main" id="{B76FA6D0-B350-4FC9-9571-C9FC0209E5E1}"/>
              </a:ext>
            </a:extLst>
          </p:cNvPr>
          <p:cNvSpPr txBox="1"/>
          <p:nvPr/>
        </p:nvSpPr>
        <p:spPr>
          <a:xfrm>
            <a:off x="10615873" y="2436672"/>
            <a:ext cx="12338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Play one of your favourite songs and dance like nobody is watching</a:t>
            </a:r>
          </a:p>
        </p:txBody>
      </p:sp>
      <p:grpSp>
        <p:nvGrpSpPr>
          <p:cNvPr id="92" name="Group 91">
            <a:extLst>
              <a:ext uri="{FF2B5EF4-FFF2-40B4-BE49-F238E27FC236}">
                <a16:creationId xmlns:a16="http://schemas.microsoft.com/office/drawing/2014/main" id="{3502F115-DCDC-424C-911F-C19FDAED1F82}"/>
              </a:ext>
            </a:extLst>
          </p:cNvPr>
          <p:cNvGrpSpPr/>
          <p:nvPr/>
        </p:nvGrpSpPr>
        <p:grpSpPr>
          <a:xfrm>
            <a:off x="7409347" y="3597006"/>
            <a:ext cx="964241" cy="957183"/>
            <a:chOff x="7805721" y="2682072"/>
            <a:chExt cx="1567542" cy="1595535"/>
          </a:xfrm>
        </p:grpSpPr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AEB09F7E-7CA5-42D7-ACDF-629BF19A937A}"/>
                </a:ext>
              </a:extLst>
            </p:cNvPr>
            <p:cNvSpPr/>
            <p:nvPr/>
          </p:nvSpPr>
          <p:spPr>
            <a:xfrm>
              <a:off x="7805721" y="2682072"/>
              <a:ext cx="1567542" cy="1595535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tx2">
                  <a:lumMod val="50000"/>
                </a:schemeClr>
              </a:solidFill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94" name="Picture 93">
              <a:extLst>
                <a:ext uri="{FF2B5EF4-FFF2-40B4-BE49-F238E27FC236}">
                  <a16:creationId xmlns:a16="http://schemas.microsoft.com/office/drawing/2014/main" id="{5A6002BB-0B3B-4E74-90B9-E77673CC7BDC}"/>
                </a:ext>
              </a:extLst>
            </p:cNvPr>
            <p:cNvPicPr>
              <a:picLocks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040412" y="2894880"/>
              <a:ext cx="1150862" cy="1327890"/>
            </a:xfrm>
            <a:prstGeom prst="rect">
              <a:avLst/>
            </a:prstGeom>
          </p:spPr>
        </p:pic>
      </p:grpSp>
      <p:sp>
        <p:nvSpPr>
          <p:cNvPr id="95" name="TextBox 94">
            <a:extLst>
              <a:ext uri="{FF2B5EF4-FFF2-40B4-BE49-F238E27FC236}">
                <a16:creationId xmlns:a16="http://schemas.microsoft.com/office/drawing/2014/main" id="{A6800503-9F6D-4177-BECA-29EEE531D9EC}"/>
              </a:ext>
            </a:extLst>
          </p:cNvPr>
          <p:cNvSpPr txBox="1"/>
          <p:nvPr/>
        </p:nvSpPr>
        <p:spPr>
          <a:xfrm>
            <a:off x="7254408" y="4652852"/>
            <a:ext cx="126178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Rep Challenge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squats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lunges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crunches</a:t>
            </a:r>
          </a:p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40 step ups</a:t>
            </a:r>
          </a:p>
        </p:txBody>
      </p:sp>
      <p:pic>
        <p:nvPicPr>
          <p:cNvPr id="24" name="Picture 23" descr="A picture containing shirt, drawing&#10;&#10;Description automatically generated">
            <a:extLst>
              <a:ext uri="{FF2B5EF4-FFF2-40B4-BE49-F238E27FC236}">
                <a16:creationId xmlns:a16="http://schemas.microsoft.com/office/drawing/2014/main" id="{0024D34A-8E5A-4AA8-A3BA-AFB514124556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5"/>
              </a:ext>
            </a:extLst>
          </a:blip>
          <a:stretch>
            <a:fillRect/>
          </a:stretch>
        </p:blipFill>
        <p:spPr>
          <a:xfrm>
            <a:off x="8746933" y="3790191"/>
            <a:ext cx="533606" cy="519377"/>
          </a:xfrm>
          <a:prstGeom prst="rect">
            <a:avLst/>
          </a:prstGeom>
        </p:spPr>
      </p:pic>
      <p:sp>
        <p:nvSpPr>
          <p:cNvPr id="96" name="TextBox 95">
            <a:extLst>
              <a:ext uri="{FF2B5EF4-FFF2-40B4-BE49-F238E27FC236}">
                <a16:creationId xmlns:a16="http://schemas.microsoft.com/office/drawing/2014/main" id="{FD490024-3952-4DB1-A7DF-91E67CD90D0B}"/>
              </a:ext>
            </a:extLst>
          </p:cNvPr>
          <p:cNvSpPr txBox="1"/>
          <p:nvPr/>
        </p:nvSpPr>
        <p:spPr>
          <a:xfrm>
            <a:off x="8420610" y="4688750"/>
            <a:ext cx="1261782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Design a fun assault course in your garden and complete it 3 times!</a:t>
            </a:r>
          </a:p>
        </p:txBody>
      </p:sp>
      <p:pic>
        <p:nvPicPr>
          <p:cNvPr id="26" name="Picture 25" descr="A close up of a logo&#10;&#10;Description automatically generated">
            <a:extLst>
              <a:ext uri="{FF2B5EF4-FFF2-40B4-BE49-F238E27FC236}">
                <a16:creationId xmlns:a16="http://schemas.microsoft.com/office/drawing/2014/main" id="{5E8D9536-97DE-4F63-B4B0-42AF4FF25774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7"/>
              </a:ext>
            </a:extLst>
          </a:blip>
          <a:stretch>
            <a:fillRect/>
          </a:stretch>
        </p:blipFill>
        <p:spPr>
          <a:xfrm>
            <a:off x="9914723" y="3745623"/>
            <a:ext cx="563945" cy="563945"/>
          </a:xfrm>
          <a:prstGeom prst="rect">
            <a:avLst/>
          </a:prstGeom>
        </p:spPr>
      </p:pic>
      <p:sp>
        <p:nvSpPr>
          <p:cNvPr id="97" name="TextBox 96">
            <a:extLst>
              <a:ext uri="{FF2B5EF4-FFF2-40B4-BE49-F238E27FC236}">
                <a16:creationId xmlns:a16="http://schemas.microsoft.com/office/drawing/2014/main" id="{92A8A6E8-9151-4D16-A0A0-B4DE38CF68F8}"/>
              </a:ext>
            </a:extLst>
          </p:cNvPr>
          <p:cNvSpPr txBox="1"/>
          <p:nvPr/>
        </p:nvSpPr>
        <p:spPr>
          <a:xfrm>
            <a:off x="9642203" y="4671248"/>
            <a:ext cx="1036476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00" b="1" spc="100" dirty="0">
                <a:latin typeface="Arial" panose="020B0604020202020204" pitchFamily="34" charset="0"/>
                <a:cs typeface="Arial" panose="020B0604020202020204" pitchFamily="34" charset="0"/>
              </a:rPr>
              <a:t>Jump with 2 feet up your full set of stairs 3 times!</a:t>
            </a:r>
          </a:p>
        </p:txBody>
      </p:sp>
      <p:pic>
        <p:nvPicPr>
          <p:cNvPr id="98" name="Picture 97">
            <a:extLst>
              <a:ext uri="{FF2B5EF4-FFF2-40B4-BE49-F238E27FC236}">
                <a16:creationId xmlns:a16="http://schemas.microsoft.com/office/drawing/2014/main" id="{321BD5DB-0ED9-4A77-A6FC-D20D1FA7CEE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483" y="132918"/>
            <a:ext cx="1432553" cy="77596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037A30EF-08FA-437B-ADBA-2725DCDE0467}"/>
              </a:ext>
            </a:extLst>
          </p:cNvPr>
          <p:cNvSpPr txBox="1"/>
          <p:nvPr/>
        </p:nvSpPr>
        <p:spPr>
          <a:xfrm>
            <a:off x="329529" y="6238913"/>
            <a:ext cx="11759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00B050"/>
                </a:solidFill>
              </a:rPr>
              <a:t>Complete 4 in a week= WELL DONE!                 </a:t>
            </a:r>
            <a:r>
              <a:rPr lang="en-GB" b="1" dirty="0">
                <a:solidFill>
                  <a:srgbClr val="FFC000"/>
                </a:solidFill>
              </a:rPr>
              <a:t>Complete 7 in a week- EXCELLENT!              </a:t>
            </a:r>
            <a:r>
              <a:rPr lang="en-GB" b="1" dirty="0">
                <a:solidFill>
                  <a:srgbClr val="FF0000"/>
                </a:solidFill>
              </a:rPr>
              <a:t>Complete them all= AMAZING!</a:t>
            </a:r>
          </a:p>
        </p:txBody>
      </p:sp>
    </p:spTree>
    <p:extLst>
      <p:ext uri="{BB962C8B-B14F-4D97-AF65-F5344CB8AC3E}">
        <p14:creationId xmlns:p14="http://schemas.microsoft.com/office/powerpoint/2010/main" val="29085909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438" row="7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D0864455-F31F-4F8C-854D-4C676C962383}">
  <we:reference id="wa104381063" version="1.0.0.1" store="en-US" storeType="OMEX"/>
  <we:alternateReferences>
    <we:reference id="wa104381063" version="1.0.0.1" store="WA1043810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5B81015C4E9F345BF88548DB9289627" ma:contentTypeVersion="12" ma:contentTypeDescription="Create a new document." ma:contentTypeScope="" ma:versionID="edaba24199f96c367b26e33e249afd76">
  <xsd:schema xmlns:xsd="http://www.w3.org/2001/XMLSchema" xmlns:xs="http://www.w3.org/2001/XMLSchema" xmlns:p="http://schemas.microsoft.com/office/2006/metadata/properties" xmlns:ns2="87bf15ce-5f2d-4e6f-8f3e-5d19328a27f0" xmlns:ns3="42737a01-d8e2-4d02-b0c7-157a5e25009f" targetNamespace="http://schemas.microsoft.com/office/2006/metadata/properties" ma:root="true" ma:fieldsID="cd778d26763178fd268941a7c05ed6a5" ns2:_="" ns3:_="">
    <xsd:import namespace="87bf15ce-5f2d-4e6f-8f3e-5d19328a27f0"/>
    <xsd:import namespace="42737a01-d8e2-4d02-b0c7-157a5e2500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Location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bf15ce-5f2d-4e6f-8f3e-5d19328a27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3" nillable="true" ma:displayName="MediaServiceLocation" ma:internalName="MediaServiceLocatio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2737a01-d8e2-4d02-b0c7-157a5e25009f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C697737-D54F-434F-B8E9-69F8C1737E2B}"/>
</file>

<file path=customXml/itemProps2.xml><?xml version="1.0" encoding="utf-8"?>
<ds:datastoreItem xmlns:ds="http://schemas.openxmlformats.org/officeDocument/2006/customXml" ds:itemID="{E0196047-147D-4F4E-824C-71B8D076CE56}"/>
</file>

<file path=customXml/itemProps3.xml><?xml version="1.0" encoding="utf-8"?>
<ds:datastoreItem xmlns:ds="http://schemas.openxmlformats.org/officeDocument/2006/customXml" ds:itemID="{94A25A24-D81D-4355-8EBD-60D3933EAC5E}"/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281</Words>
  <Application>Microsoft Office PowerPoint</Application>
  <PresentationFormat>Widescreen</PresentationFormat>
  <Paragraphs>37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zeph bennett</dc:creator>
  <cp:lastModifiedBy>Chloe Cozens</cp:lastModifiedBy>
  <cp:revision>46</cp:revision>
  <dcterms:created xsi:type="dcterms:W3CDTF">2020-04-15T21:10:30Z</dcterms:created>
  <dcterms:modified xsi:type="dcterms:W3CDTF">2020-06-05T12:47:50Z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0x01010015B81015C4E9F345BF88548DB9289627</vt:lpwstr>
  </property>
</Properties>
</file>