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9" r:id="rId4"/>
    <p:sldId id="265" r:id="rId5"/>
    <p:sldId id="268" r:id="rId6"/>
    <p:sldId id="26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12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D0B677-8526-4769-BE27-F6D5CA3E73D8}" v="2" dt="2020-10-04T13:07:58.6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788"/>
  </p:normalViewPr>
  <p:slideViewPr>
    <p:cSldViewPr snapToGrid="0" snapToObjects="1">
      <p:cViewPr varScale="1">
        <p:scale>
          <a:sx n="114" d="100"/>
          <a:sy n="114" d="100"/>
        </p:scale>
        <p:origin x="4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6D041-4B40-9349-A4F9-B29881395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BC4E0C-C067-5442-ACE1-0B37FBE553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F2C7B5-E78F-844D-9229-E1A05B3B1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53D409-3D75-B24F-84CC-4E60D50B9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7973BA-A8E0-B24B-9608-0964DD39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99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D2A9-DA16-8E4D-9006-F93464953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465467-11C1-9542-8400-6CD514956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ABAC70-C0B7-AB45-8687-DE96C7B6E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B50600-FA83-634C-A317-78AA850F2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9CB34-BA96-844D-808F-76FD7717AC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607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F76519-8F9A-DB4D-9780-B060B12D54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9D3D1C-0B41-E34B-8048-9F2145F50F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EF97B0-B077-BF49-AFE7-30B846AC3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A48D6-0A7A-A846-A18C-B4B67486E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35860A-9BEB-3344-B518-5667C0B393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987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6018B1-0C65-704B-BFC9-2B4FAA31D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FEEB5E-D045-BF4D-9CE4-BDEBEFF82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673E14-521B-D34F-88A0-26EFF50767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A779FE-13B7-4A46-A39B-C7723216D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1B961-0092-F64E-809F-5EAA5B915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14381D-42B7-DD44-91C0-CC836C4D3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37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E6009-AFFF-4347-9B90-806CAC741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275E91-EF89-4F4D-B35B-813D8A71E3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252929-B192-F44A-837F-A09D21C60C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DC6FB5-6C60-C24B-9094-F408B67DE4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687519-89F2-B04C-B3FB-4714B8B519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480BBA-032D-3D48-A12F-E1BCCFECB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AA9AE9-ADFD-0146-BF3A-CB86F06A5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B9E9F45-AE34-9B4E-96F1-9E2AB8BD5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389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40CD3-0B5F-E14B-B2FA-A227355F8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4432F5-9A50-934F-A446-D41BC3E2E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6C60B1-1D23-2241-A7D3-AD992755F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AF82C-CDE8-2C4A-AEA6-F0B10F31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49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F521B16-F963-314F-B7F8-E4BA1D92F9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AFA2B5-E249-004E-9DB1-500B23BA8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43D48C-F1D6-1247-8DBC-EB4C0E576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83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93FE63-B0D1-3145-9B21-435217E44C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3A28C3-3F47-4741-84BE-18E01AF4A6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BAE7BC-3D21-E341-92E2-B293FEA679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71389F-4379-8747-AD20-D7F516C57A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5FD012-8A8A-F34B-84F9-3BBED6DA7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F2ADF4-2EB2-D843-A981-4BE4ABD04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711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65E2C-C622-ED4D-8488-DDAFA3E09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1F3073-8660-D247-A69D-076F513787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4B3F63D-30F5-F144-B3B4-53BD89F41C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755957-DBB1-3A40-8FF6-6F8C36887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17A070-4EC3-3543-A5A2-BF82634626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BE7AA5-C385-1D47-A15E-BBA49268F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931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B7920-BB15-934D-8987-A1D1AEE58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A15ECE-570C-2E4E-9AAD-D0958E1C3F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48913D-3C01-C147-92A0-1F7F76420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21F366-1407-3044-B73C-6CA771DB9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60E2C4-3137-8344-943A-0C6DDB26B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868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79F4215-F55E-8543-B555-03A8461D2B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EC6D20-4371-304E-8074-33E7872A7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2746E-0619-1B4C-B5E9-932BC207C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4A337F-A71D-6D45-8AB6-4D3EA0D45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09B903-3EE7-1741-963B-B3854926AD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83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EE18EC8-E042-5240-BE53-FAF6E8024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7A6BE3-515F-6348-96B5-4C87D47455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196057-E724-D040-BE6C-8702C0DD03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4FF19-26E7-9242-B62F-6DC45957FE74}" type="datetimeFigureOut">
              <a:rPr lang="en-US" smtClean="0"/>
              <a:t>10/5/2020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4CF7A8-8101-7F41-8DC4-00EF74228D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333EB-16EE-4C4B-A206-11A60A7166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BA5B21-CB72-F948-9CFC-0BD50EB7C4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093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BF19E-EEC4-904C-92E0-659D7F2886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08201"/>
            <a:ext cx="9144000" cy="2387600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Social Sciences</a:t>
            </a:r>
            <a:b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Faculty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5735637"/>
            <a:ext cx="2904343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707986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A643C29-9270-BE4F-8A04-A18AB14EA9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4834" y="463235"/>
            <a:ext cx="4782332" cy="2009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987448"/>
      </p:ext>
    </p:extLst>
  </p:cSld>
  <p:clrMapOvr>
    <a:masterClrMapping/>
  </p:clrMapOvr>
  <p:transition spd="slow" advTm="7575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D3FB4D6-FD6E-4648-B69F-974C8C17F80B}"/>
              </a:ext>
            </a:extLst>
          </p:cNvPr>
          <p:cNvSpPr txBox="1"/>
          <p:nvPr/>
        </p:nvSpPr>
        <p:spPr>
          <a:xfrm>
            <a:off x="842963" y="757237"/>
            <a:ext cx="901866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After your KS4 studies, you will be able to choose to continue your learning within our Social Sciences Faculty. </a:t>
            </a: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Our subjects comprise: </a:t>
            </a:r>
          </a:p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 Sociology</a:t>
            </a:r>
          </a:p>
          <a:p>
            <a:pPr marL="285750" indent="-285750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Psychology</a:t>
            </a:r>
          </a:p>
          <a:p>
            <a:pPr marL="285750" indent="-285750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Law</a:t>
            </a:r>
          </a:p>
          <a:p>
            <a:pPr marL="285750" indent="-285750">
              <a:buFontTx/>
              <a:buChar char="-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Government and Politics</a:t>
            </a:r>
          </a:p>
        </p:txBody>
      </p:sp>
    </p:spTree>
    <p:extLst>
      <p:ext uri="{BB962C8B-B14F-4D97-AF65-F5344CB8AC3E}">
        <p14:creationId xmlns:p14="http://schemas.microsoft.com/office/powerpoint/2010/main" val="1131865741"/>
      </p:ext>
    </p:extLst>
  </p:cSld>
  <p:clrMapOvr>
    <a:masterClrMapping/>
  </p:clrMapOvr>
  <p:transition spd="slow" advTm="8036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842963" y="757237"/>
            <a:ext cx="1006231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Sociology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subject will teach you about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the society and world we live in. Questions that sociologists might ask include.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Are there blue jobs and pink jobs?</a:t>
            </a:r>
          </a:p>
          <a:p>
            <a:pPr marL="514350" indent="-514350">
              <a:buAutoNum type="arabicParenR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What’s the best ‘type’ of family to grow up in?</a:t>
            </a:r>
          </a:p>
          <a:p>
            <a:pPr marL="514350" indent="-514350">
              <a:buAutoNum type="arabicParenR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What role does religion play in our lives?</a:t>
            </a:r>
          </a:p>
          <a:p>
            <a:pPr marL="514350" indent="-514350">
              <a:buAutoNum type="arabicParenR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Why do men commit more crimes than women?</a:t>
            </a: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DC86BFE-550E-488A-8851-4E11B8EC0C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0370" y="216389"/>
            <a:ext cx="2922263" cy="1496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834801"/>
      </p:ext>
    </p:extLst>
  </p:cSld>
  <p:clrMapOvr>
    <a:masterClrMapping/>
  </p:clrMapOvr>
  <p:transition spd="slow" advTm="8953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680254" y="757237"/>
            <a:ext cx="10225029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Psychology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subject will teach you about the brain and why some people have certain personalities while others might have mental health issues. Questions that psychologists might ask include.</a:t>
            </a:r>
          </a:p>
          <a:p>
            <a:pPr marL="514350" indent="-514350">
              <a:buAutoNum type="arabicParenR"/>
            </a:pPr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 does the brain work?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Where are our memories stored?</a:t>
            </a:r>
          </a:p>
          <a:p>
            <a:pPr marL="514350" indent="-514350">
              <a:buAutoNum type="arabicParenR"/>
            </a:pPr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y can we only remember certain things?</a:t>
            </a:r>
          </a:p>
          <a:p>
            <a:pPr marL="514350" indent="-514350">
              <a:buAutoNum type="arabicParenR"/>
            </a:pPr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Does time slow down when you are in a car crash? </a:t>
            </a:r>
          </a:p>
          <a:p>
            <a:pPr marL="514350" indent="-514350">
              <a:buAutoNum type="arabicParenR"/>
            </a:pPr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3C5D59-C8A7-44C9-928F-0CB52BDA63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57754" y="298189"/>
            <a:ext cx="1895058" cy="167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204854"/>
      </p:ext>
    </p:extLst>
  </p:cSld>
  <p:clrMapOvr>
    <a:masterClrMapping/>
  </p:clrMapOvr>
  <p:transition spd="slow" advTm="14046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680254" y="757237"/>
            <a:ext cx="10225029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Law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subject will teach you about how laws are made as well as looking at how lawyers use the law to decide if someone is guilty or not of a crime.  </a:t>
            </a: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Questions that lawyers might ask include.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 do judges decide on the punishment for a criminal?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 can the law help people who are arguing?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our Human Rights?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Should we have the death penalty?</a:t>
            </a:r>
          </a:p>
          <a:p>
            <a:pPr marL="514350" indent="-514350">
              <a:buAutoNum type="arabicParenR"/>
            </a:pPr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/>
            </a:pPr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477E96F-F3ED-47FD-9B66-9FF701632B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38499" y="381452"/>
            <a:ext cx="1190950" cy="1283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154706"/>
      </p:ext>
    </p:extLst>
  </p:cSld>
  <p:clrMapOvr>
    <a:masterClrMapping/>
  </p:clrMapOvr>
  <p:transition spd="slow" advTm="14046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B7C4736-5DF6-7444-AA3A-5CA0F26C1DEF}"/>
              </a:ext>
            </a:extLst>
          </p:cNvPr>
          <p:cNvSpPr/>
          <p:nvPr/>
        </p:nvSpPr>
        <p:spPr>
          <a:xfrm>
            <a:off x="-27733" y="5775767"/>
            <a:ext cx="10225030" cy="119219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C7972F-0D89-0440-BD32-40923E91E9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33" y="5735637"/>
            <a:ext cx="2932076" cy="12323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75F7DCD-9F19-9740-B239-411635A55E24}"/>
              </a:ext>
            </a:extLst>
          </p:cNvPr>
          <p:cNvSpPr/>
          <p:nvPr/>
        </p:nvSpPr>
        <p:spPr>
          <a:xfrm>
            <a:off x="11613269" y="5775767"/>
            <a:ext cx="578731" cy="1192192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6B37F70-FC12-FF46-9841-F89536FEF782}"/>
              </a:ext>
            </a:extLst>
          </p:cNvPr>
          <p:cNvSpPr/>
          <p:nvPr/>
        </p:nvSpPr>
        <p:spPr>
          <a:xfrm>
            <a:off x="10197297" y="5775767"/>
            <a:ext cx="707986" cy="1192192"/>
          </a:xfrm>
          <a:prstGeom prst="rect">
            <a:avLst/>
          </a:prstGeom>
          <a:solidFill>
            <a:srgbClr val="6212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4B9471-EBCC-EB43-A6D1-15788AF6023C}"/>
              </a:ext>
            </a:extLst>
          </p:cNvPr>
          <p:cNvSpPr/>
          <p:nvPr/>
        </p:nvSpPr>
        <p:spPr>
          <a:xfrm>
            <a:off x="10905283" y="5775767"/>
            <a:ext cx="707986" cy="119219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F6B553-F42A-0046-A35E-EF493E67BCDF}"/>
              </a:ext>
            </a:extLst>
          </p:cNvPr>
          <p:cNvSpPr txBox="1"/>
          <p:nvPr/>
        </p:nvSpPr>
        <p:spPr>
          <a:xfrm>
            <a:off x="680254" y="757237"/>
            <a:ext cx="10225029" cy="76636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Government &amp; Politics 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subject will teach you about the people who make decisions that affect all our lives in the UK and USA. You’ll learn about political parties and the different leaders. </a:t>
            </a:r>
          </a:p>
          <a:p>
            <a:r>
              <a:rPr lang="en-GB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Questions that politics students might ask include.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What’s the difference between the Labour Party and the Conservative party?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power does Donald Trump have?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Why doesn’t the UK have a president?</a:t>
            </a:r>
          </a:p>
          <a:p>
            <a:pPr marL="514350" indent="-514350">
              <a:buAutoNum type="arabicParenR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‘green’ politics?</a:t>
            </a:r>
          </a:p>
          <a:p>
            <a:pPr marL="514350" indent="-514350">
              <a:buAutoNum type="arabicParenR"/>
            </a:pPr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AutoNum type="arabicParenR"/>
            </a:pPr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F9EF2-5621-43BC-88CA-A9BD5B8158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02742" y="212713"/>
            <a:ext cx="2410527" cy="13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37276"/>
      </p:ext>
    </p:extLst>
  </p:cSld>
  <p:clrMapOvr>
    <a:masterClrMapping/>
  </p:clrMapOvr>
  <p:transition spd="slow" advTm="14046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331</TotalTime>
  <Words>312</Words>
  <Application>Microsoft Office PowerPoint</Application>
  <PresentationFormat>Widescreen</PresentationFormat>
  <Paragraphs>50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Social Sciences  Faculty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Dawn Vessey</dc:creator>
  <cp:keywords/>
  <dc:description/>
  <cp:lastModifiedBy>Megan Innes</cp:lastModifiedBy>
  <cp:revision>10</cp:revision>
  <dcterms:created xsi:type="dcterms:W3CDTF">2020-09-26T11:56:47Z</dcterms:created>
  <dcterms:modified xsi:type="dcterms:W3CDTF">2020-10-05T11:25:48Z</dcterms:modified>
  <cp:category/>
</cp:coreProperties>
</file>